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Lst>
  <p:sldSz cy="5143500" cx="9144000"/>
  <p:notesSz cx="6858000" cy="9144000"/>
  <p:embeddedFontLst>
    <p:embeddedFont>
      <p:font typeface="Oswald Medium"/>
      <p:regular r:id="rId70"/>
      <p:bold r:id="rId71"/>
    </p:embeddedFont>
    <p:embeddedFont>
      <p:font typeface="Roboto"/>
      <p:regular r:id="rId72"/>
      <p:bold r:id="rId73"/>
      <p:italic r:id="rId74"/>
      <p:boldItalic r:id="rId75"/>
    </p:embeddedFont>
    <p:embeddedFont>
      <p:font typeface="Roboto Medium"/>
      <p:regular r:id="rId76"/>
      <p:bold r:id="rId77"/>
      <p:italic r:id="rId78"/>
      <p:boldItalic r:id="rId79"/>
    </p:embeddedFont>
    <p:embeddedFont>
      <p:font typeface="Lato"/>
      <p:regular r:id="rId80"/>
      <p:bold r:id="rId81"/>
      <p:italic r:id="rId82"/>
      <p:boldItalic r:id="rId83"/>
    </p:embeddedFont>
    <p:embeddedFont>
      <p:font typeface="Pacifico"/>
      <p:regular r:id="rId84"/>
    </p:embeddedFont>
    <p:embeddedFont>
      <p:font typeface="Lilita One"/>
      <p:regular r:id="rId85"/>
    </p:embeddedFont>
    <p:embeddedFont>
      <p:font typeface="Work Sans"/>
      <p:regular r:id="rId86"/>
      <p:bold r:id="rId87"/>
      <p:italic r:id="rId88"/>
      <p:boldItalic r:id="rId89"/>
    </p:embeddedFont>
    <p:embeddedFont>
      <p:font typeface="Oswald"/>
      <p:regular r:id="rId90"/>
      <p:bold r:id="rId91"/>
    </p:embeddedFont>
    <p:embeddedFont>
      <p:font typeface="Merriweather"/>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9AA0A6"/>
          </p15:clr>
        </p15:guide>
        <p15:guide id="2" pos="38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86C864-9F3A-4706-BFC8-555077478D6E}">
  <a:tblStyle styleId="{2386C864-9F3A-4706-BFC8-555077478D6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 pos="381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Pacifico-regular.fntdata"/><Relationship Id="rId83" Type="http://schemas.openxmlformats.org/officeDocument/2006/relationships/font" Target="fonts/Lato-boldItalic.fntdata"/><Relationship Id="rId42" Type="http://schemas.openxmlformats.org/officeDocument/2006/relationships/slide" Target="slides/slide36.xml"/><Relationship Id="rId86" Type="http://schemas.openxmlformats.org/officeDocument/2006/relationships/font" Target="fonts/WorkSans-regular.fntdata"/><Relationship Id="rId41" Type="http://schemas.openxmlformats.org/officeDocument/2006/relationships/slide" Target="slides/slide35.xml"/><Relationship Id="rId85" Type="http://schemas.openxmlformats.org/officeDocument/2006/relationships/font" Target="fonts/LilitaOne-regular.fntdata"/><Relationship Id="rId44" Type="http://schemas.openxmlformats.org/officeDocument/2006/relationships/slide" Target="slides/slide38.xml"/><Relationship Id="rId88" Type="http://schemas.openxmlformats.org/officeDocument/2006/relationships/font" Target="fonts/WorkSans-italic.fntdata"/><Relationship Id="rId43" Type="http://schemas.openxmlformats.org/officeDocument/2006/relationships/slide" Target="slides/slide37.xml"/><Relationship Id="rId87" Type="http://schemas.openxmlformats.org/officeDocument/2006/relationships/font" Target="fonts/WorkSans-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WorkSans-boldItalic.fntdata"/><Relationship Id="rId80" Type="http://schemas.openxmlformats.org/officeDocument/2006/relationships/font" Target="fonts/Lato-regular.fntdata"/><Relationship Id="rId82" Type="http://schemas.openxmlformats.org/officeDocument/2006/relationships/font" Target="fonts/Lato-italic.fntdata"/><Relationship Id="rId81"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5.xml"/><Relationship Id="rId75" Type="http://schemas.openxmlformats.org/officeDocument/2006/relationships/font" Target="fonts/Roboto-boldItalic.fntdata"/><Relationship Id="rId30" Type="http://schemas.openxmlformats.org/officeDocument/2006/relationships/slide" Target="slides/slide24.xml"/><Relationship Id="rId74" Type="http://schemas.openxmlformats.org/officeDocument/2006/relationships/font" Target="fonts/Roboto-italic.fntdata"/><Relationship Id="rId33" Type="http://schemas.openxmlformats.org/officeDocument/2006/relationships/slide" Target="slides/slide27.xml"/><Relationship Id="rId77" Type="http://schemas.openxmlformats.org/officeDocument/2006/relationships/font" Target="fonts/RobotoMedium-bold.fntdata"/><Relationship Id="rId32" Type="http://schemas.openxmlformats.org/officeDocument/2006/relationships/slide" Target="slides/slide26.xml"/><Relationship Id="rId76" Type="http://schemas.openxmlformats.org/officeDocument/2006/relationships/font" Target="fonts/RobotoMedium-regular.fntdata"/><Relationship Id="rId35" Type="http://schemas.openxmlformats.org/officeDocument/2006/relationships/slide" Target="slides/slide29.xml"/><Relationship Id="rId79" Type="http://schemas.openxmlformats.org/officeDocument/2006/relationships/font" Target="fonts/RobotoMedium-boldItalic.fntdata"/><Relationship Id="rId34" Type="http://schemas.openxmlformats.org/officeDocument/2006/relationships/slide" Target="slides/slide28.xml"/><Relationship Id="rId78" Type="http://schemas.openxmlformats.org/officeDocument/2006/relationships/font" Target="fonts/RobotoMedium-italic.fntdata"/><Relationship Id="rId71" Type="http://schemas.openxmlformats.org/officeDocument/2006/relationships/font" Target="fonts/OswaldMedium-bold.fntdata"/><Relationship Id="rId70" Type="http://schemas.openxmlformats.org/officeDocument/2006/relationships/font" Target="fonts/OswaldMedium-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schemas.openxmlformats.org/officeDocument/2006/relationships/font" Target="fonts/Merriweather-boldItalic.fntdata"/><Relationship Id="rId50" Type="http://schemas.openxmlformats.org/officeDocument/2006/relationships/slide" Target="slides/slide44.xml"/><Relationship Id="rId94" Type="http://schemas.openxmlformats.org/officeDocument/2006/relationships/font" Target="fonts/Merriweather-italic.fntdata"/><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Oswald-bold.fntdata"/><Relationship Id="rId90" Type="http://schemas.openxmlformats.org/officeDocument/2006/relationships/font" Target="fonts/Oswald-regular.fntdata"/><Relationship Id="rId93" Type="http://schemas.openxmlformats.org/officeDocument/2006/relationships/font" Target="fonts/Merriweather-bold.fntdata"/><Relationship Id="rId92" Type="http://schemas.openxmlformats.org/officeDocument/2006/relationships/font" Target="fonts/Merriweather-regular.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5" name="Shape 2395"/>
        <p:cNvGrpSpPr/>
        <p:nvPr/>
      </p:nvGrpSpPr>
      <p:grpSpPr>
        <a:xfrm>
          <a:off x="0" y="0"/>
          <a:ext cx="0" cy="0"/>
          <a:chOff x="0" y="0"/>
          <a:chExt cx="0" cy="0"/>
        </a:xfrm>
      </p:grpSpPr>
      <p:sp>
        <p:nvSpPr>
          <p:cNvPr id="2396" name="Google Shape;2396;g2437dd1bfcc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7" name="Google Shape;2397;g2437dd1bfc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g2437dd1bfc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2437dd1bfc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2437dd1bfcc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2437dd1bfcc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g2437dd1bfcc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7" name="Google Shape;2417;g2437dd1bfcc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g2437dd1bfcc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2437dd1bfcc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9" name="Shape 2429"/>
        <p:cNvGrpSpPr/>
        <p:nvPr/>
      </p:nvGrpSpPr>
      <p:grpSpPr>
        <a:xfrm>
          <a:off x="0" y="0"/>
          <a:ext cx="0" cy="0"/>
          <a:chOff x="0" y="0"/>
          <a:chExt cx="0" cy="0"/>
        </a:xfrm>
      </p:grpSpPr>
      <p:sp>
        <p:nvSpPr>
          <p:cNvPr id="2430" name="Google Shape;2430;g2437dd1bfcc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1" name="Google Shape;2431;g2437dd1bfc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g2437dd1bfcc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8" name="Google Shape;2438;g2437dd1bfcc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2" name="Shape 2442"/>
        <p:cNvGrpSpPr/>
        <p:nvPr/>
      </p:nvGrpSpPr>
      <p:grpSpPr>
        <a:xfrm>
          <a:off x="0" y="0"/>
          <a:ext cx="0" cy="0"/>
          <a:chOff x="0" y="0"/>
          <a:chExt cx="0" cy="0"/>
        </a:xfrm>
      </p:grpSpPr>
      <p:sp>
        <p:nvSpPr>
          <p:cNvPr id="2443" name="Google Shape;2443;g2437dd1bfcc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4" name="Google Shape;2444;g2437dd1bfcc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9" name="Shape 2449"/>
        <p:cNvGrpSpPr/>
        <p:nvPr/>
      </p:nvGrpSpPr>
      <p:grpSpPr>
        <a:xfrm>
          <a:off x="0" y="0"/>
          <a:ext cx="0" cy="0"/>
          <a:chOff x="0" y="0"/>
          <a:chExt cx="0" cy="0"/>
        </a:xfrm>
      </p:grpSpPr>
      <p:sp>
        <p:nvSpPr>
          <p:cNvPr id="2450" name="Google Shape;2450;g2437dd1bfcc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1" name="Google Shape;2451;g2437dd1bfcc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5" name="Shape 2455"/>
        <p:cNvGrpSpPr/>
        <p:nvPr/>
      </p:nvGrpSpPr>
      <p:grpSpPr>
        <a:xfrm>
          <a:off x="0" y="0"/>
          <a:ext cx="0" cy="0"/>
          <a:chOff x="0" y="0"/>
          <a:chExt cx="0" cy="0"/>
        </a:xfrm>
      </p:grpSpPr>
      <p:sp>
        <p:nvSpPr>
          <p:cNvPr id="2456" name="Google Shape;2456;g2437dd1bfcc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7" name="Google Shape;2457;g2437dd1bfcc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ga266271319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0" name="Google Shape;2240;ga266271319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g2437dd1bfcc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2437dd1bfcc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8" name="Shape 2468"/>
        <p:cNvGrpSpPr/>
        <p:nvPr/>
      </p:nvGrpSpPr>
      <p:grpSpPr>
        <a:xfrm>
          <a:off x="0" y="0"/>
          <a:ext cx="0" cy="0"/>
          <a:chOff x="0" y="0"/>
          <a:chExt cx="0" cy="0"/>
        </a:xfrm>
      </p:grpSpPr>
      <p:sp>
        <p:nvSpPr>
          <p:cNvPr id="2469" name="Google Shape;2469;g2437dd1bfcc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0" name="Google Shape;2470;g2437dd1bfcc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2437dd1bfcc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2437dd1bfcc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1" name="Shape 2481"/>
        <p:cNvGrpSpPr/>
        <p:nvPr/>
      </p:nvGrpSpPr>
      <p:grpSpPr>
        <a:xfrm>
          <a:off x="0" y="0"/>
          <a:ext cx="0" cy="0"/>
          <a:chOff x="0" y="0"/>
          <a:chExt cx="0" cy="0"/>
        </a:xfrm>
      </p:grpSpPr>
      <p:sp>
        <p:nvSpPr>
          <p:cNvPr id="2482" name="Google Shape;2482;g2437dd1bfcc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3" name="Google Shape;2483;g2437dd1bfcc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2437dd1bfcc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2437dd1bfcc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4" name="Shape 2494"/>
        <p:cNvGrpSpPr/>
        <p:nvPr/>
      </p:nvGrpSpPr>
      <p:grpSpPr>
        <a:xfrm>
          <a:off x="0" y="0"/>
          <a:ext cx="0" cy="0"/>
          <a:chOff x="0" y="0"/>
          <a:chExt cx="0" cy="0"/>
        </a:xfrm>
      </p:grpSpPr>
      <p:sp>
        <p:nvSpPr>
          <p:cNvPr id="2495" name="Google Shape;2495;gaceb6e77c6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6" name="Google Shape;2496;gaceb6e77c6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2437dd1bfcc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6" name="Google Shape;2546;g2437dd1bfcc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g2437dd1bfcc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6" name="Google Shape;2556;g2437dd1bfcc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g2437dd1bfcc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8" name="Google Shape;2568;g2437dd1bfcc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6" name="Shape 2576"/>
        <p:cNvGrpSpPr/>
        <p:nvPr/>
      </p:nvGrpSpPr>
      <p:grpSpPr>
        <a:xfrm>
          <a:off x="0" y="0"/>
          <a:ext cx="0" cy="0"/>
          <a:chOff x="0" y="0"/>
          <a:chExt cx="0" cy="0"/>
        </a:xfrm>
      </p:grpSpPr>
      <p:sp>
        <p:nvSpPr>
          <p:cNvPr id="2577" name="Google Shape;2577;ga266271319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8" name="Google Shape;2578;ga266271319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ga266271319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6" name="Google Shape;2246;ga266271319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2437dd1bfcc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2437dd1bfcc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9" name="Shape 2599"/>
        <p:cNvGrpSpPr/>
        <p:nvPr/>
      </p:nvGrpSpPr>
      <p:grpSpPr>
        <a:xfrm>
          <a:off x="0" y="0"/>
          <a:ext cx="0" cy="0"/>
          <a:chOff x="0" y="0"/>
          <a:chExt cx="0" cy="0"/>
        </a:xfrm>
      </p:grpSpPr>
      <p:sp>
        <p:nvSpPr>
          <p:cNvPr id="2600" name="Google Shape;2600;g2437dd1bfcc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1" name="Google Shape;2601;g2437dd1bfcc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9" name="Shape 2609"/>
        <p:cNvGrpSpPr/>
        <p:nvPr/>
      </p:nvGrpSpPr>
      <p:grpSpPr>
        <a:xfrm>
          <a:off x="0" y="0"/>
          <a:ext cx="0" cy="0"/>
          <a:chOff x="0" y="0"/>
          <a:chExt cx="0" cy="0"/>
        </a:xfrm>
      </p:grpSpPr>
      <p:sp>
        <p:nvSpPr>
          <p:cNvPr id="2610" name="Google Shape;2610;g2437dd1bfcc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1" name="Google Shape;2611;g2437dd1bfcc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9" name="Shape 2619"/>
        <p:cNvGrpSpPr/>
        <p:nvPr/>
      </p:nvGrpSpPr>
      <p:grpSpPr>
        <a:xfrm>
          <a:off x="0" y="0"/>
          <a:ext cx="0" cy="0"/>
          <a:chOff x="0" y="0"/>
          <a:chExt cx="0" cy="0"/>
        </a:xfrm>
      </p:grpSpPr>
      <p:sp>
        <p:nvSpPr>
          <p:cNvPr id="2620" name="Google Shape;2620;g2437dd1bfcc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1" name="Google Shape;2621;g2437dd1bfcc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2437dd1bfcc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2437dd1bfcc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6" name="Shape 2636"/>
        <p:cNvGrpSpPr/>
        <p:nvPr/>
      </p:nvGrpSpPr>
      <p:grpSpPr>
        <a:xfrm>
          <a:off x="0" y="0"/>
          <a:ext cx="0" cy="0"/>
          <a:chOff x="0" y="0"/>
          <a:chExt cx="0" cy="0"/>
        </a:xfrm>
      </p:grpSpPr>
      <p:sp>
        <p:nvSpPr>
          <p:cNvPr id="2637" name="Google Shape;2637;g2437dd1bfcc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8" name="Google Shape;2638;g2437dd1bfcc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3" name="Shape 2643"/>
        <p:cNvGrpSpPr/>
        <p:nvPr/>
      </p:nvGrpSpPr>
      <p:grpSpPr>
        <a:xfrm>
          <a:off x="0" y="0"/>
          <a:ext cx="0" cy="0"/>
          <a:chOff x="0" y="0"/>
          <a:chExt cx="0" cy="0"/>
        </a:xfrm>
      </p:grpSpPr>
      <p:sp>
        <p:nvSpPr>
          <p:cNvPr id="2644" name="Google Shape;2644;g2437dd1bfcc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5" name="Google Shape;2645;g2437dd1bfcc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4" name="Shape 2654"/>
        <p:cNvGrpSpPr/>
        <p:nvPr/>
      </p:nvGrpSpPr>
      <p:grpSpPr>
        <a:xfrm>
          <a:off x="0" y="0"/>
          <a:ext cx="0" cy="0"/>
          <a:chOff x="0" y="0"/>
          <a:chExt cx="0" cy="0"/>
        </a:xfrm>
      </p:grpSpPr>
      <p:sp>
        <p:nvSpPr>
          <p:cNvPr id="2655" name="Google Shape;2655;g2437dd1bfcc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6" name="Google Shape;2656;g2437dd1bfcc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g24386d3d775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5" name="Google Shape;2665;g24386d3d775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g2437dd1bf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6" name="Google Shape;2716;g2437dd1bf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ga266271319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a266271319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1" name="Shape 2721"/>
        <p:cNvGrpSpPr/>
        <p:nvPr/>
      </p:nvGrpSpPr>
      <p:grpSpPr>
        <a:xfrm>
          <a:off x="0" y="0"/>
          <a:ext cx="0" cy="0"/>
          <a:chOff x="0" y="0"/>
          <a:chExt cx="0" cy="0"/>
        </a:xfrm>
      </p:grpSpPr>
      <p:sp>
        <p:nvSpPr>
          <p:cNvPr id="2722" name="Google Shape;2722;g2437dd1bfc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3" name="Google Shape;2723;g2437dd1bfc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g2437dd1bfc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0" name="Google Shape;2730;g2437dd1bfc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7" name="Shape 2737"/>
        <p:cNvGrpSpPr/>
        <p:nvPr/>
      </p:nvGrpSpPr>
      <p:grpSpPr>
        <a:xfrm>
          <a:off x="0" y="0"/>
          <a:ext cx="0" cy="0"/>
          <a:chOff x="0" y="0"/>
          <a:chExt cx="0" cy="0"/>
        </a:xfrm>
      </p:grpSpPr>
      <p:sp>
        <p:nvSpPr>
          <p:cNvPr id="2738" name="Google Shape;2738;g2437dd1bfcc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9" name="Google Shape;2739;g2437dd1bfcc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g2437dd1bfc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6" name="Google Shape;2746;g2437dd1bfc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2" name="Shape 2752"/>
        <p:cNvGrpSpPr/>
        <p:nvPr/>
      </p:nvGrpSpPr>
      <p:grpSpPr>
        <a:xfrm>
          <a:off x="0" y="0"/>
          <a:ext cx="0" cy="0"/>
          <a:chOff x="0" y="0"/>
          <a:chExt cx="0" cy="0"/>
        </a:xfrm>
      </p:grpSpPr>
      <p:sp>
        <p:nvSpPr>
          <p:cNvPr id="2753" name="Google Shape;2753;g2437dd1bfcc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4" name="Google Shape;2754;g2437dd1bfcc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8" name="Shape 2758"/>
        <p:cNvGrpSpPr/>
        <p:nvPr/>
      </p:nvGrpSpPr>
      <p:grpSpPr>
        <a:xfrm>
          <a:off x="0" y="0"/>
          <a:ext cx="0" cy="0"/>
          <a:chOff x="0" y="0"/>
          <a:chExt cx="0" cy="0"/>
        </a:xfrm>
      </p:grpSpPr>
      <p:sp>
        <p:nvSpPr>
          <p:cNvPr id="2759" name="Google Shape;2759;g2437dd1bfc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0" name="Google Shape;2760;g2437dd1bfc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g2437dd1bfc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0" name="Google Shape;2770;g2437dd1bfc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5" name="Shape 2775"/>
        <p:cNvGrpSpPr/>
        <p:nvPr/>
      </p:nvGrpSpPr>
      <p:grpSpPr>
        <a:xfrm>
          <a:off x="0" y="0"/>
          <a:ext cx="0" cy="0"/>
          <a:chOff x="0" y="0"/>
          <a:chExt cx="0" cy="0"/>
        </a:xfrm>
      </p:grpSpPr>
      <p:sp>
        <p:nvSpPr>
          <p:cNvPr id="2776" name="Google Shape;2776;g2437dd1bfc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7" name="Google Shape;2777;g2437dd1bfc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4" name="Shape 2784"/>
        <p:cNvGrpSpPr/>
        <p:nvPr/>
      </p:nvGrpSpPr>
      <p:grpSpPr>
        <a:xfrm>
          <a:off x="0" y="0"/>
          <a:ext cx="0" cy="0"/>
          <a:chOff x="0" y="0"/>
          <a:chExt cx="0" cy="0"/>
        </a:xfrm>
      </p:grpSpPr>
      <p:sp>
        <p:nvSpPr>
          <p:cNvPr id="2785" name="Google Shape;2785;g2437dd1bfc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6" name="Google Shape;2786;g2437dd1bfc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1" name="Shape 2791"/>
        <p:cNvGrpSpPr/>
        <p:nvPr/>
      </p:nvGrpSpPr>
      <p:grpSpPr>
        <a:xfrm>
          <a:off x="0" y="0"/>
          <a:ext cx="0" cy="0"/>
          <a:chOff x="0" y="0"/>
          <a:chExt cx="0" cy="0"/>
        </a:xfrm>
      </p:grpSpPr>
      <p:sp>
        <p:nvSpPr>
          <p:cNvPr id="2792" name="Google Shape;2792;g24386d3d77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3" name="Google Shape;2793;g24386d3d77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g24386d3d77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g24386d3d77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g24f7edf4d8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0" name="Google Shape;2800;g24f7edf4d8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0" name="Shape 2860"/>
        <p:cNvGrpSpPr/>
        <p:nvPr/>
      </p:nvGrpSpPr>
      <p:grpSpPr>
        <a:xfrm>
          <a:off x="0" y="0"/>
          <a:ext cx="0" cy="0"/>
          <a:chOff x="0" y="0"/>
          <a:chExt cx="0" cy="0"/>
        </a:xfrm>
      </p:grpSpPr>
      <p:sp>
        <p:nvSpPr>
          <p:cNvPr id="2861" name="Google Shape;2861;g24f7edf4d8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2" name="Google Shape;2862;g24f7edf4d8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7" name="Shape 2867"/>
        <p:cNvGrpSpPr/>
        <p:nvPr/>
      </p:nvGrpSpPr>
      <p:grpSpPr>
        <a:xfrm>
          <a:off x="0" y="0"/>
          <a:ext cx="0" cy="0"/>
          <a:chOff x="0" y="0"/>
          <a:chExt cx="0" cy="0"/>
        </a:xfrm>
      </p:grpSpPr>
      <p:sp>
        <p:nvSpPr>
          <p:cNvPr id="2868" name="Google Shape;2868;g24f7edf4d8d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9" name="Google Shape;2869;g24f7edf4d8d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2" name="Shape 2872"/>
        <p:cNvGrpSpPr/>
        <p:nvPr/>
      </p:nvGrpSpPr>
      <p:grpSpPr>
        <a:xfrm>
          <a:off x="0" y="0"/>
          <a:ext cx="0" cy="0"/>
          <a:chOff x="0" y="0"/>
          <a:chExt cx="0" cy="0"/>
        </a:xfrm>
      </p:grpSpPr>
      <p:sp>
        <p:nvSpPr>
          <p:cNvPr id="2873" name="Google Shape;2873;g24f7edf4d8d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4" name="Google Shape;2874;g24f7edf4d8d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9" name="Shape 2879"/>
        <p:cNvGrpSpPr/>
        <p:nvPr/>
      </p:nvGrpSpPr>
      <p:grpSpPr>
        <a:xfrm>
          <a:off x="0" y="0"/>
          <a:ext cx="0" cy="0"/>
          <a:chOff x="0" y="0"/>
          <a:chExt cx="0" cy="0"/>
        </a:xfrm>
      </p:grpSpPr>
      <p:sp>
        <p:nvSpPr>
          <p:cNvPr id="2880" name="Google Shape;2880;g24f7edf4d8d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1" name="Google Shape;2881;g24f7edf4d8d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4" name="Shape 2884"/>
        <p:cNvGrpSpPr/>
        <p:nvPr/>
      </p:nvGrpSpPr>
      <p:grpSpPr>
        <a:xfrm>
          <a:off x="0" y="0"/>
          <a:ext cx="0" cy="0"/>
          <a:chOff x="0" y="0"/>
          <a:chExt cx="0" cy="0"/>
        </a:xfrm>
      </p:grpSpPr>
      <p:sp>
        <p:nvSpPr>
          <p:cNvPr id="2885" name="Google Shape;2885;g24f7edf4d8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6" name="Google Shape;2886;g24f7edf4d8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1" name="Shape 2891"/>
        <p:cNvGrpSpPr/>
        <p:nvPr/>
      </p:nvGrpSpPr>
      <p:grpSpPr>
        <a:xfrm>
          <a:off x="0" y="0"/>
          <a:ext cx="0" cy="0"/>
          <a:chOff x="0" y="0"/>
          <a:chExt cx="0" cy="0"/>
        </a:xfrm>
      </p:grpSpPr>
      <p:sp>
        <p:nvSpPr>
          <p:cNvPr id="2892" name="Google Shape;2892;g24f7edf4d8d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3" name="Google Shape;2893;g24f7edf4d8d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6" name="Shape 2896"/>
        <p:cNvGrpSpPr/>
        <p:nvPr/>
      </p:nvGrpSpPr>
      <p:grpSpPr>
        <a:xfrm>
          <a:off x="0" y="0"/>
          <a:ext cx="0" cy="0"/>
          <a:chOff x="0" y="0"/>
          <a:chExt cx="0" cy="0"/>
        </a:xfrm>
      </p:grpSpPr>
      <p:sp>
        <p:nvSpPr>
          <p:cNvPr id="2897" name="Google Shape;2897;g24f7edf4d8d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8" name="Google Shape;2898;g24f7edf4d8d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3" name="Shape 2903"/>
        <p:cNvGrpSpPr/>
        <p:nvPr/>
      </p:nvGrpSpPr>
      <p:grpSpPr>
        <a:xfrm>
          <a:off x="0" y="0"/>
          <a:ext cx="0" cy="0"/>
          <a:chOff x="0" y="0"/>
          <a:chExt cx="0" cy="0"/>
        </a:xfrm>
      </p:grpSpPr>
      <p:sp>
        <p:nvSpPr>
          <p:cNvPr id="2904" name="Google Shape;2904;g24f7edf4d8d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5" name="Google Shape;2905;g24f7edf4d8d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8" name="Shape 2908"/>
        <p:cNvGrpSpPr/>
        <p:nvPr/>
      </p:nvGrpSpPr>
      <p:grpSpPr>
        <a:xfrm>
          <a:off x="0" y="0"/>
          <a:ext cx="0" cy="0"/>
          <a:chOff x="0" y="0"/>
          <a:chExt cx="0" cy="0"/>
        </a:xfrm>
      </p:grpSpPr>
      <p:sp>
        <p:nvSpPr>
          <p:cNvPr id="2909" name="Google Shape;2909;g24f7edf4d8d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0" name="Google Shape;2910;g24f7edf4d8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g24386d3d77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7" name="Google Shape;2317;g24386d3d77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5" name="Shape 2915"/>
        <p:cNvGrpSpPr/>
        <p:nvPr/>
      </p:nvGrpSpPr>
      <p:grpSpPr>
        <a:xfrm>
          <a:off x="0" y="0"/>
          <a:ext cx="0" cy="0"/>
          <a:chOff x="0" y="0"/>
          <a:chExt cx="0" cy="0"/>
        </a:xfrm>
      </p:grpSpPr>
      <p:sp>
        <p:nvSpPr>
          <p:cNvPr id="2916" name="Google Shape;2916;g24f7edf4d8d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7" name="Google Shape;2917;g24f7edf4d8d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1" name="Shape 2921"/>
        <p:cNvGrpSpPr/>
        <p:nvPr/>
      </p:nvGrpSpPr>
      <p:grpSpPr>
        <a:xfrm>
          <a:off x="0" y="0"/>
          <a:ext cx="0" cy="0"/>
          <a:chOff x="0" y="0"/>
          <a:chExt cx="0" cy="0"/>
        </a:xfrm>
      </p:grpSpPr>
      <p:sp>
        <p:nvSpPr>
          <p:cNvPr id="2922" name="Google Shape;2922;g24f7edf4d8d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3" name="Google Shape;2923;g24f7edf4d8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9" name="Shape 2929"/>
        <p:cNvGrpSpPr/>
        <p:nvPr/>
      </p:nvGrpSpPr>
      <p:grpSpPr>
        <a:xfrm>
          <a:off x="0" y="0"/>
          <a:ext cx="0" cy="0"/>
          <a:chOff x="0" y="0"/>
          <a:chExt cx="0" cy="0"/>
        </a:xfrm>
      </p:grpSpPr>
      <p:sp>
        <p:nvSpPr>
          <p:cNvPr id="2930" name="Google Shape;2930;g24f7edf4d8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1" name="Google Shape;2931;g24f7edf4d8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5" name="Shape 2935"/>
        <p:cNvGrpSpPr/>
        <p:nvPr/>
      </p:nvGrpSpPr>
      <p:grpSpPr>
        <a:xfrm>
          <a:off x="0" y="0"/>
          <a:ext cx="0" cy="0"/>
          <a:chOff x="0" y="0"/>
          <a:chExt cx="0" cy="0"/>
        </a:xfrm>
      </p:grpSpPr>
      <p:sp>
        <p:nvSpPr>
          <p:cNvPr id="2936" name="Google Shape;2936;g24386d3d77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7" name="Google Shape;2937;g24386d3d77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24386d3d7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24386d3d7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2437dd1bfcc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2437dd1bfcc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g2437dd1bfc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8" name="Google Shape;2388;g2437dd1bfc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25.xml"/><Relationship Id="rId6" Type="http://schemas.openxmlformats.org/officeDocument/2006/relationships/slide" Target="/ppt/slides/slide25.xml"/><Relationship Id="rId7" Type="http://schemas.openxmlformats.org/officeDocument/2006/relationships/slide" Target="/ppt/slides/slide2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sp>
        <p:nvSpPr>
          <p:cNvPr id="9" name="Google Shape;9;p2"/>
          <p:cNvSpPr/>
          <p:nvPr/>
        </p:nvSpPr>
        <p:spPr>
          <a:xfrm>
            <a:off x="3847808" y="2255296"/>
            <a:ext cx="5296153" cy="2888254"/>
          </a:xfrm>
          <a:custGeom>
            <a:rect b="b" l="l" r="r" t="t"/>
            <a:pathLst>
              <a:path extrusionOk="0" h="22685" w="41598">
                <a:moveTo>
                  <a:pt x="41598" y="1"/>
                </a:moveTo>
                <a:cubicBezTo>
                  <a:pt x="39765" y="1111"/>
                  <a:pt x="38641" y="3300"/>
                  <a:pt x="39266" y="6321"/>
                </a:cubicBezTo>
                <a:cubicBezTo>
                  <a:pt x="39974" y="10290"/>
                  <a:pt x="38188" y="13312"/>
                  <a:pt x="35318" y="14458"/>
                </a:cubicBezTo>
                <a:cubicBezTo>
                  <a:pt x="34549" y="14779"/>
                  <a:pt x="33860" y="14914"/>
                  <a:pt x="33222" y="14914"/>
                </a:cubicBezTo>
                <a:cubicBezTo>
                  <a:pt x="30892" y="14914"/>
                  <a:pt x="29251" y="13115"/>
                  <a:pt x="26930" y="12033"/>
                </a:cubicBezTo>
                <a:cubicBezTo>
                  <a:pt x="25584" y="11430"/>
                  <a:pt x="24543" y="11099"/>
                  <a:pt x="23605" y="11099"/>
                </a:cubicBezTo>
                <a:cubicBezTo>
                  <a:pt x="22117" y="11099"/>
                  <a:pt x="20889" y="11934"/>
                  <a:pt x="19110" y="13842"/>
                </a:cubicBezTo>
                <a:cubicBezTo>
                  <a:pt x="16350" y="16806"/>
                  <a:pt x="15516" y="17779"/>
                  <a:pt x="13607" y="17779"/>
                </a:cubicBezTo>
                <a:cubicBezTo>
                  <a:pt x="13019" y="17779"/>
                  <a:pt x="12328" y="17686"/>
                  <a:pt x="11448" y="17531"/>
                </a:cubicBezTo>
                <a:cubicBezTo>
                  <a:pt x="10228" y="17317"/>
                  <a:pt x="9072" y="17204"/>
                  <a:pt x="7996" y="17204"/>
                </a:cubicBezTo>
                <a:cubicBezTo>
                  <a:pt x="3919" y="17204"/>
                  <a:pt x="984" y="18826"/>
                  <a:pt x="0" y="22685"/>
                </a:cubicBezTo>
                <a:lnTo>
                  <a:pt x="41598" y="22685"/>
                </a:lnTo>
                <a:lnTo>
                  <a:pt x="415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0" y="-1560"/>
            <a:ext cx="5114217" cy="3948575"/>
          </a:xfrm>
          <a:custGeom>
            <a:rect b="b" l="l" r="r" t="t"/>
            <a:pathLst>
              <a:path extrusionOk="0" h="31013" w="40169">
                <a:moveTo>
                  <a:pt x="117" y="0"/>
                </a:moveTo>
                <a:cubicBezTo>
                  <a:pt x="78" y="31"/>
                  <a:pt x="40" y="61"/>
                  <a:pt x="0" y="92"/>
                </a:cubicBezTo>
                <a:lnTo>
                  <a:pt x="0" y="31012"/>
                </a:lnTo>
                <a:cubicBezTo>
                  <a:pt x="2676" y="30041"/>
                  <a:pt x="4422" y="27266"/>
                  <a:pt x="3092" y="23514"/>
                </a:cubicBezTo>
                <a:cubicBezTo>
                  <a:pt x="1851" y="19677"/>
                  <a:pt x="3211" y="16441"/>
                  <a:pt x="5898" y="14916"/>
                </a:cubicBezTo>
                <a:cubicBezTo>
                  <a:pt x="6853" y="14354"/>
                  <a:pt x="7713" y="14138"/>
                  <a:pt x="8527" y="14138"/>
                </a:cubicBezTo>
                <a:cubicBezTo>
                  <a:pt x="10563" y="14138"/>
                  <a:pt x="12312" y="15491"/>
                  <a:pt x="14538" y="16179"/>
                </a:cubicBezTo>
                <a:cubicBezTo>
                  <a:pt x="15658" y="16507"/>
                  <a:pt x="16566" y="16693"/>
                  <a:pt x="17356" y="16693"/>
                </a:cubicBezTo>
                <a:cubicBezTo>
                  <a:pt x="19151" y="16693"/>
                  <a:pt x="20339" y="15737"/>
                  <a:pt x="22039" y="13324"/>
                </a:cubicBezTo>
                <a:cubicBezTo>
                  <a:pt x="24815" y="9385"/>
                  <a:pt x="25269" y="8608"/>
                  <a:pt x="28182" y="8608"/>
                </a:cubicBezTo>
                <a:cubicBezTo>
                  <a:pt x="28472" y="8608"/>
                  <a:pt x="28786" y="8615"/>
                  <a:pt x="29129" y="8629"/>
                </a:cubicBezTo>
                <a:cubicBezTo>
                  <a:pt x="29442" y="8640"/>
                  <a:pt x="29750" y="8646"/>
                  <a:pt x="30053" y="8646"/>
                </a:cubicBezTo>
                <a:cubicBezTo>
                  <a:pt x="36185" y="8646"/>
                  <a:pt x="40168" y="6173"/>
                  <a:pt x="398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272843" y="201005"/>
            <a:ext cx="1161905" cy="1077501"/>
            <a:chOff x="272843" y="201005"/>
            <a:chExt cx="1161905" cy="1077501"/>
          </a:xfrm>
        </p:grpSpPr>
        <p:sp>
          <p:nvSpPr>
            <p:cNvPr id="12" name="Google Shape;12;p2"/>
            <p:cNvSpPr/>
            <p:nvPr/>
          </p:nvSpPr>
          <p:spPr>
            <a:xfrm>
              <a:off x="1286422" y="538909"/>
              <a:ext cx="63786" cy="63787"/>
            </a:xfrm>
            <a:custGeom>
              <a:rect b="b" l="l" r="r" t="t"/>
              <a:pathLst>
                <a:path extrusionOk="0" h="501" w="501">
                  <a:moveTo>
                    <a:pt x="250" y="0"/>
                  </a:moveTo>
                  <a:cubicBezTo>
                    <a:pt x="112" y="0"/>
                    <a:pt x="0" y="112"/>
                    <a:pt x="0" y="250"/>
                  </a:cubicBezTo>
                  <a:cubicBezTo>
                    <a:pt x="0" y="389"/>
                    <a:pt x="112" y="501"/>
                    <a:pt x="250" y="501"/>
                  </a:cubicBezTo>
                  <a:cubicBezTo>
                    <a:pt x="389" y="501"/>
                    <a:pt x="501" y="389"/>
                    <a:pt x="501" y="250"/>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201883" y="369957"/>
              <a:ext cx="63913" cy="63915"/>
            </a:xfrm>
            <a:custGeom>
              <a:rect b="b" l="l" r="r" t="t"/>
              <a:pathLst>
                <a:path extrusionOk="0" h="502" w="502">
                  <a:moveTo>
                    <a:pt x="251" y="0"/>
                  </a:moveTo>
                  <a:cubicBezTo>
                    <a:pt x="112" y="0"/>
                    <a:pt x="1" y="112"/>
                    <a:pt x="1" y="251"/>
                  </a:cubicBezTo>
                  <a:cubicBezTo>
                    <a:pt x="1" y="389"/>
                    <a:pt x="112"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286422" y="876686"/>
              <a:ext cx="63786" cy="63915"/>
            </a:xfrm>
            <a:custGeom>
              <a:rect b="b" l="l" r="r" t="t"/>
              <a:pathLst>
                <a:path extrusionOk="0" h="502" w="501">
                  <a:moveTo>
                    <a:pt x="250" y="1"/>
                  </a:moveTo>
                  <a:cubicBezTo>
                    <a:pt x="112" y="1"/>
                    <a:pt x="0" y="113"/>
                    <a:pt x="0" y="251"/>
                  </a:cubicBezTo>
                  <a:cubicBezTo>
                    <a:pt x="0" y="389"/>
                    <a:pt x="112" y="502"/>
                    <a:pt x="250" y="502"/>
                  </a:cubicBezTo>
                  <a:cubicBezTo>
                    <a:pt x="389" y="502"/>
                    <a:pt x="501" y="389"/>
                    <a:pt x="501" y="251"/>
                  </a:cubicBezTo>
                  <a:cubicBezTo>
                    <a:pt x="501"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370834" y="707734"/>
              <a:ext cx="63913" cy="63915"/>
            </a:xfrm>
            <a:custGeom>
              <a:rect b="b" l="l" r="r" t="t"/>
              <a:pathLst>
                <a:path extrusionOk="0" h="502" w="502">
                  <a:moveTo>
                    <a:pt x="251" y="1"/>
                  </a:moveTo>
                  <a:cubicBezTo>
                    <a:pt x="113" y="1"/>
                    <a:pt x="0" y="113"/>
                    <a:pt x="0" y="251"/>
                  </a:cubicBezTo>
                  <a:cubicBezTo>
                    <a:pt x="0" y="389"/>
                    <a:pt x="113"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948392" y="201514"/>
              <a:ext cx="64041" cy="63405"/>
            </a:xfrm>
            <a:custGeom>
              <a:rect b="b" l="l" r="r" t="t"/>
              <a:pathLst>
                <a:path extrusionOk="0" h="498" w="503">
                  <a:moveTo>
                    <a:pt x="230" y="0"/>
                  </a:moveTo>
                  <a:cubicBezTo>
                    <a:pt x="102" y="12"/>
                    <a:pt x="1" y="116"/>
                    <a:pt x="1" y="247"/>
                  </a:cubicBezTo>
                  <a:cubicBezTo>
                    <a:pt x="1" y="385"/>
                    <a:pt x="114" y="497"/>
                    <a:pt x="252" y="497"/>
                  </a:cubicBezTo>
                  <a:cubicBezTo>
                    <a:pt x="390" y="497"/>
                    <a:pt x="502" y="385"/>
                    <a:pt x="502" y="247"/>
                  </a:cubicBezTo>
                  <a:cubicBezTo>
                    <a:pt x="502" y="180"/>
                    <a:pt x="475" y="120"/>
                    <a:pt x="433" y="75"/>
                  </a:cubicBezTo>
                  <a:cubicBezTo>
                    <a:pt x="366" y="49"/>
                    <a:pt x="298" y="24"/>
                    <a:pt x="2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948392" y="538909"/>
              <a:ext cx="64041" cy="63787"/>
            </a:xfrm>
            <a:custGeom>
              <a:rect b="b" l="l" r="r" t="t"/>
              <a:pathLst>
                <a:path extrusionOk="0" h="501" w="503">
                  <a:moveTo>
                    <a:pt x="252" y="0"/>
                  </a:moveTo>
                  <a:cubicBezTo>
                    <a:pt x="114" y="0"/>
                    <a:pt x="1" y="112"/>
                    <a:pt x="1" y="250"/>
                  </a:cubicBezTo>
                  <a:cubicBezTo>
                    <a:pt x="1" y="389"/>
                    <a:pt x="114" y="501"/>
                    <a:pt x="252" y="501"/>
                  </a:cubicBezTo>
                  <a:cubicBezTo>
                    <a:pt x="390" y="501"/>
                    <a:pt x="502" y="389"/>
                    <a:pt x="502" y="250"/>
                  </a:cubicBezTo>
                  <a:cubicBezTo>
                    <a:pt x="502" y="112"/>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032932" y="369957"/>
              <a:ext cx="63913" cy="63915"/>
            </a:xfrm>
            <a:custGeom>
              <a:rect b="b" l="l" r="r" t="t"/>
              <a:pathLst>
                <a:path extrusionOk="0" h="502" w="502">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63981" y="369957"/>
              <a:ext cx="63913" cy="63915"/>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17471" y="876686"/>
              <a:ext cx="63913" cy="63915"/>
            </a:xfrm>
            <a:custGeom>
              <a:rect b="b" l="l" r="r" t="t"/>
              <a:pathLst>
                <a:path extrusionOk="0" h="502" w="502">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48392" y="876686"/>
              <a:ext cx="64041" cy="63915"/>
            </a:xfrm>
            <a:custGeom>
              <a:rect b="b" l="l" r="r" t="t"/>
              <a:pathLst>
                <a:path extrusionOk="0" h="502" w="503">
                  <a:moveTo>
                    <a:pt x="252" y="1"/>
                  </a:moveTo>
                  <a:cubicBezTo>
                    <a:pt x="114" y="1"/>
                    <a:pt x="1" y="113"/>
                    <a:pt x="1" y="251"/>
                  </a:cubicBezTo>
                  <a:cubicBezTo>
                    <a:pt x="1" y="389"/>
                    <a:pt x="114" y="502"/>
                    <a:pt x="252" y="502"/>
                  </a:cubicBezTo>
                  <a:cubicBezTo>
                    <a:pt x="390" y="502"/>
                    <a:pt x="502" y="389"/>
                    <a:pt x="502" y="251"/>
                  </a:cubicBezTo>
                  <a:cubicBezTo>
                    <a:pt x="502" y="113"/>
                    <a:pt x="390"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201883" y="707734"/>
              <a:ext cx="63913" cy="63915"/>
            </a:xfrm>
            <a:custGeom>
              <a:rect b="b" l="l" r="r" t="t"/>
              <a:pathLst>
                <a:path extrusionOk="0" h="502" w="502">
                  <a:moveTo>
                    <a:pt x="251" y="1"/>
                  </a:moveTo>
                  <a:cubicBezTo>
                    <a:pt x="112" y="1"/>
                    <a:pt x="1" y="113"/>
                    <a:pt x="1" y="251"/>
                  </a:cubicBezTo>
                  <a:cubicBezTo>
                    <a:pt x="1"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032932" y="707734"/>
              <a:ext cx="63913" cy="63915"/>
            </a:xfrm>
            <a:custGeom>
              <a:rect b="b" l="l" r="r" t="t"/>
              <a:pathLst>
                <a:path extrusionOk="0" h="502" w="502">
                  <a:moveTo>
                    <a:pt x="251" y="1"/>
                  </a:moveTo>
                  <a:cubicBezTo>
                    <a:pt x="113" y="1"/>
                    <a:pt x="1" y="113"/>
                    <a:pt x="1" y="251"/>
                  </a:cubicBezTo>
                  <a:cubicBezTo>
                    <a:pt x="1" y="389"/>
                    <a:pt x="113"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117471" y="538909"/>
              <a:ext cx="63913" cy="63787"/>
            </a:xfrm>
            <a:custGeom>
              <a:rect b="b" l="l" r="r" t="t"/>
              <a:pathLst>
                <a:path extrusionOk="0" h="501" w="502">
                  <a:moveTo>
                    <a:pt x="251" y="0"/>
                  </a:moveTo>
                  <a:cubicBezTo>
                    <a:pt x="112" y="0"/>
                    <a:pt x="0" y="112"/>
                    <a:pt x="0" y="250"/>
                  </a:cubicBezTo>
                  <a:cubicBezTo>
                    <a:pt x="0" y="389"/>
                    <a:pt x="112" y="501"/>
                    <a:pt x="251" y="501"/>
                  </a:cubicBezTo>
                  <a:cubicBezTo>
                    <a:pt x="389" y="501"/>
                    <a:pt x="501" y="389"/>
                    <a:pt x="501" y="250"/>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117471" y="1214591"/>
              <a:ext cx="63913" cy="63915"/>
            </a:xfrm>
            <a:custGeom>
              <a:rect b="b" l="l" r="r" t="t"/>
              <a:pathLst>
                <a:path extrusionOk="0" h="502" w="502">
                  <a:moveTo>
                    <a:pt x="251" y="0"/>
                  </a:moveTo>
                  <a:cubicBezTo>
                    <a:pt x="112" y="0"/>
                    <a:pt x="0" y="113"/>
                    <a:pt x="0" y="251"/>
                  </a:cubicBezTo>
                  <a:cubicBezTo>
                    <a:pt x="0" y="389"/>
                    <a:pt x="112" y="501"/>
                    <a:pt x="251" y="501"/>
                  </a:cubicBezTo>
                  <a:cubicBezTo>
                    <a:pt x="389" y="501"/>
                    <a:pt x="501" y="389"/>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948392" y="1214591"/>
              <a:ext cx="64041" cy="63915"/>
            </a:xfrm>
            <a:custGeom>
              <a:rect b="b" l="l" r="r" t="t"/>
              <a:pathLst>
                <a:path extrusionOk="0" h="502" w="503">
                  <a:moveTo>
                    <a:pt x="252" y="0"/>
                  </a:moveTo>
                  <a:cubicBezTo>
                    <a:pt x="114" y="0"/>
                    <a:pt x="1" y="113"/>
                    <a:pt x="1" y="251"/>
                  </a:cubicBezTo>
                  <a:cubicBezTo>
                    <a:pt x="1" y="389"/>
                    <a:pt x="114" y="501"/>
                    <a:pt x="252" y="501"/>
                  </a:cubicBezTo>
                  <a:cubicBezTo>
                    <a:pt x="390" y="501"/>
                    <a:pt x="502" y="389"/>
                    <a:pt x="502" y="251"/>
                  </a:cubicBezTo>
                  <a:cubicBezTo>
                    <a:pt x="502" y="113"/>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201883" y="1045639"/>
              <a:ext cx="63913" cy="63915"/>
            </a:xfrm>
            <a:custGeom>
              <a:rect b="b" l="l" r="r" t="t"/>
              <a:pathLst>
                <a:path extrusionOk="0" h="502" w="502">
                  <a:moveTo>
                    <a:pt x="251" y="0"/>
                  </a:moveTo>
                  <a:cubicBezTo>
                    <a:pt x="112" y="0"/>
                    <a:pt x="1" y="113"/>
                    <a:pt x="1" y="251"/>
                  </a:cubicBezTo>
                  <a:cubicBezTo>
                    <a:pt x="1" y="390"/>
                    <a:pt x="112" y="501"/>
                    <a:pt x="251" y="501"/>
                  </a:cubicBezTo>
                  <a:cubicBezTo>
                    <a:pt x="389" y="501"/>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032932" y="1045639"/>
              <a:ext cx="63913" cy="63915"/>
            </a:xfrm>
            <a:custGeom>
              <a:rect b="b" l="l" r="r" t="t"/>
              <a:pathLst>
                <a:path extrusionOk="0" h="502" w="502">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779569" y="201005"/>
              <a:ext cx="63786" cy="63915"/>
            </a:xfrm>
            <a:custGeom>
              <a:rect b="b" l="l" r="r" t="t"/>
              <a:pathLst>
                <a:path extrusionOk="0" h="502" w="501">
                  <a:moveTo>
                    <a:pt x="251" y="0"/>
                  </a:moveTo>
                  <a:cubicBezTo>
                    <a:pt x="112" y="0"/>
                    <a:pt x="1" y="113"/>
                    <a:pt x="1" y="251"/>
                  </a:cubicBezTo>
                  <a:cubicBezTo>
                    <a:pt x="1" y="389"/>
                    <a:pt x="112" y="501"/>
                    <a:pt x="251" y="501"/>
                  </a:cubicBezTo>
                  <a:cubicBezTo>
                    <a:pt x="389" y="501"/>
                    <a:pt x="501" y="389"/>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10618" y="201005"/>
              <a:ext cx="63913" cy="63915"/>
            </a:xfrm>
            <a:custGeom>
              <a:rect b="b" l="l" r="r" t="t"/>
              <a:pathLst>
                <a:path extrusionOk="0" h="502" w="502">
                  <a:moveTo>
                    <a:pt x="251" y="0"/>
                  </a:moveTo>
                  <a:cubicBezTo>
                    <a:pt x="112" y="0"/>
                    <a:pt x="1" y="113"/>
                    <a:pt x="1" y="251"/>
                  </a:cubicBezTo>
                  <a:cubicBezTo>
                    <a:pt x="1" y="389"/>
                    <a:pt x="112" y="501"/>
                    <a:pt x="251" y="501"/>
                  </a:cubicBezTo>
                  <a:cubicBezTo>
                    <a:pt x="389" y="501"/>
                    <a:pt x="502" y="389"/>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79569" y="538909"/>
              <a:ext cx="63786" cy="63787"/>
            </a:xfrm>
            <a:custGeom>
              <a:rect b="b" l="l" r="r" t="t"/>
              <a:pathLst>
                <a:path extrusionOk="0" h="501" w="501">
                  <a:moveTo>
                    <a:pt x="251" y="0"/>
                  </a:moveTo>
                  <a:cubicBezTo>
                    <a:pt x="112" y="0"/>
                    <a:pt x="1" y="112"/>
                    <a:pt x="1" y="250"/>
                  </a:cubicBezTo>
                  <a:cubicBezTo>
                    <a:pt x="1" y="389"/>
                    <a:pt x="112" y="501"/>
                    <a:pt x="251" y="501"/>
                  </a:cubicBezTo>
                  <a:cubicBezTo>
                    <a:pt x="389" y="501"/>
                    <a:pt x="501" y="389"/>
                    <a:pt x="501" y="250"/>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10618" y="538909"/>
              <a:ext cx="63913" cy="63787"/>
            </a:xfrm>
            <a:custGeom>
              <a:rect b="b" l="l" r="r" t="t"/>
              <a:pathLst>
                <a:path extrusionOk="0" h="501" w="502">
                  <a:moveTo>
                    <a:pt x="251" y="0"/>
                  </a:moveTo>
                  <a:cubicBezTo>
                    <a:pt x="112" y="0"/>
                    <a:pt x="1" y="112"/>
                    <a:pt x="1" y="250"/>
                  </a:cubicBezTo>
                  <a:cubicBezTo>
                    <a:pt x="1" y="389"/>
                    <a:pt x="112" y="501"/>
                    <a:pt x="251" y="501"/>
                  </a:cubicBezTo>
                  <a:cubicBezTo>
                    <a:pt x="389" y="501"/>
                    <a:pt x="502" y="389"/>
                    <a:pt x="502" y="250"/>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5157" y="369957"/>
              <a:ext cx="63913" cy="63915"/>
            </a:xfrm>
            <a:custGeom>
              <a:rect b="b" l="l" r="r" t="t"/>
              <a:pathLst>
                <a:path extrusionOk="0" h="502" w="502">
                  <a:moveTo>
                    <a:pt x="251" y="0"/>
                  </a:moveTo>
                  <a:cubicBezTo>
                    <a:pt x="112" y="0"/>
                    <a:pt x="0" y="112"/>
                    <a:pt x="0" y="251"/>
                  </a:cubicBezTo>
                  <a:cubicBezTo>
                    <a:pt x="0" y="389"/>
                    <a:pt x="112"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779569" y="876686"/>
              <a:ext cx="63786" cy="63915"/>
            </a:xfrm>
            <a:custGeom>
              <a:rect b="b" l="l" r="r" t="t"/>
              <a:pathLst>
                <a:path extrusionOk="0" h="502" w="501">
                  <a:moveTo>
                    <a:pt x="251" y="1"/>
                  </a:moveTo>
                  <a:cubicBezTo>
                    <a:pt x="112" y="1"/>
                    <a:pt x="1" y="113"/>
                    <a:pt x="1" y="251"/>
                  </a:cubicBezTo>
                  <a:cubicBezTo>
                    <a:pt x="1"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10618" y="876686"/>
              <a:ext cx="63913" cy="63915"/>
            </a:xfrm>
            <a:custGeom>
              <a:rect b="b" l="l" r="r" t="t"/>
              <a:pathLst>
                <a:path extrusionOk="0" h="502" w="502">
                  <a:moveTo>
                    <a:pt x="251" y="1"/>
                  </a:moveTo>
                  <a:cubicBezTo>
                    <a:pt x="112" y="1"/>
                    <a:pt x="1" y="113"/>
                    <a:pt x="1" y="251"/>
                  </a:cubicBezTo>
                  <a:cubicBezTo>
                    <a:pt x="1" y="389"/>
                    <a:pt x="112"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63981" y="707734"/>
              <a:ext cx="63913" cy="63915"/>
            </a:xfrm>
            <a:custGeom>
              <a:rect b="b" l="l" r="r" t="t"/>
              <a:pathLst>
                <a:path extrusionOk="0" h="502" w="502">
                  <a:moveTo>
                    <a:pt x="251" y="1"/>
                  </a:moveTo>
                  <a:cubicBezTo>
                    <a:pt x="113" y="1"/>
                    <a:pt x="0" y="113"/>
                    <a:pt x="0" y="251"/>
                  </a:cubicBezTo>
                  <a:cubicBezTo>
                    <a:pt x="0" y="389"/>
                    <a:pt x="113" y="502"/>
                    <a:pt x="251" y="502"/>
                  </a:cubicBezTo>
                  <a:cubicBezTo>
                    <a:pt x="390" y="502"/>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695157" y="707734"/>
              <a:ext cx="63913" cy="63915"/>
            </a:xfrm>
            <a:custGeom>
              <a:rect b="b" l="l" r="r" t="t"/>
              <a:pathLst>
                <a:path extrusionOk="0" h="502" w="502">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779569" y="1214591"/>
              <a:ext cx="63786" cy="63915"/>
            </a:xfrm>
            <a:custGeom>
              <a:rect b="b" l="l" r="r" t="t"/>
              <a:pathLst>
                <a:path extrusionOk="0" h="502" w="501">
                  <a:moveTo>
                    <a:pt x="251" y="0"/>
                  </a:moveTo>
                  <a:cubicBezTo>
                    <a:pt x="112" y="0"/>
                    <a:pt x="1" y="113"/>
                    <a:pt x="1" y="251"/>
                  </a:cubicBezTo>
                  <a:cubicBezTo>
                    <a:pt x="1" y="389"/>
                    <a:pt x="112" y="501"/>
                    <a:pt x="251" y="501"/>
                  </a:cubicBezTo>
                  <a:cubicBezTo>
                    <a:pt x="389" y="501"/>
                    <a:pt x="501" y="389"/>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610618" y="1214591"/>
              <a:ext cx="63913" cy="63915"/>
            </a:xfrm>
            <a:custGeom>
              <a:rect b="b" l="l" r="r" t="t"/>
              <a:pathLst>
                <a:path extrusionOk="0" h="502" w="502">
                  <a:moveTo>
                    <a:pt x="251" y="0"/>
                  </a:moveTo>
                  <a:cubicBezTo>
                    <a:pt x="112" y="0"/>
                    <a:pt x="1" y="113"/>
                    <a:pt x="1" y="251"/>
                  </a:cubicBezTo>
                  <a:cubicBezTo>
                    <a:pt x="1" y="389"/>
                    <a:pt x="112" y="501"/>
                    <a:pt x="251" y="501"/>
                  </a:cubicBezTo>
                  <a:cubicBezTo>
                    <a:pt x="389" y="501"/>
                    <a:pt x="502" y="389"/>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63981" y="1045639"/>
              <a:ext cx="63913" cy="63915"/>
            </a:xfrm>
            <a:custGeom>
              <a:rect b="b" l="l" r="r" t="t"/>
              <a:pathLst>
                <a:path extrusionOk="0" h="502" w="502">
                  <a:moveTo>
                    <a:pt x="251" y="0"/>
                  </a:moveTo>
                  <a:cubicBezTo>
                    <a:pt x="113" y="0"/>
                    <a:pt x="0" y="113"/>
                    <a:pt x="0" y="251"/>
                  </a:cubicBezTo>
                  <a:cubicBezTo>
                    <a:pt x="0" y="390"/>
                    <a:pt x="113" y="501"/>
                    <a:pt x="251" y="501"/>
                  </a:cubicBezTo>
                  <a:cubicBezTo>
                    <a:pt x="390" y="501"/>
                    <a:pt x="502" y="390"/>
                    <a:pt x="502" y="251"/>
                  </a:cubicBezTo>
                  <a:cubicBezTo>
                    <a:pt x="502"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95157" y="1045639"/>
              <a:ext cx="63913" cy="63915"/>
            </a:xfrm>
            <a:custGeom>
              <a:rect b="b" l="l" r="r" t="t"/>
              <a:pathLst>
                <a:path extrusionOk="0" h="502" w="502">
                  <a:moveTo>
                    <a:pt x="251" y="0"/>
                  </a:moveTo>
                  <a:cubicBezTo>
                    <a:pt x="112" y="0"/>
                    <a:pt x="0" y="113"/>
                    <a:pt x="0" y="251"/>
                  </a:cubicBezTo>
                  <a:cubicBezTo>
                    <a:pt x="0" y="390"/>
                    <a:pt x="112" y="501"/>
                    <a:pt x="251" y="501"/>
                  </a:cubicBezTo>
                  <a:cubicBezTo>
                    <a:pt x="389" y="501"/>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41666" y="538909"/>
              <a:ext cx="63913" cy="63787"/>
            </a:xfrm>
            <a:custGeom>
              <a:rect b="b" l="l" r="r" t="t"/>
              <a:pathLst>
                <a:path extrusionOk="0" h="501" w="502">
                  <a:moveTo>
                    <a:pt x="251" y="0"/>
                  </a:moveTo>
                  <a:cubicBezTo>
                    <a:pt x="113" y="0"/>
                    <a:pt x="0" y="112"/>
                    <a:pt x="0" y="250"/>
                  </a:cubicBezTo>
                  <a:cubicBezTo>
                    <a:pt x="0" y="389"/>
                    <a:pt x="113" y="501"/>
                    <a:pt x="251" y="501"/>
                  </a:cubicBezTo>
                  <a:cubicBezTo>
                    <a:pt x="390" y="501"/>
                    <a:pt x="502" y="389"/>
                    <a:pt x="502" y="250"/>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26078" y="369957"/>
              <a:ext cx="64041" cy="63915"/>
            </a:xfrm>
            <a:custGeom>
              <a:rect b="b" l="l" r="r" t="t"/>
              <a:pathLst>
                <a:path extrusionOk="0" h="502"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365657" y="372376"/>
              <a:ext cx="55383" cy="61496"/>
            </a:xfrm>
            <a:custGeom>
              <a:rect b="b" l="l" r="r" t="t"/>
              <a:pathLst>
                <a:path extrusionOk="0" h="483" w="435">
                  <a:moveTo>
                    <a:pt x="279" y="0"/>
                  </a:moveTo>
                  <a:cubicBezTo>
                    <a:pt x="182" y="129"/>
                    <a:pt x="89" y="261"/>
                    <a:pt x="0" y="398"/>
                  </a:cubicBezTo>
                  <a:cubicBezTo>
                    <a:pt x="46" y="448"/>
                    <a:pt x="111" y="482"/>
                    <a:pt x="184" y="482"/>
                  </a:cubicBezTo>
                  <a:cubicBezTo>
                    <a:pt x="323" y="482"/>
                    <a:pt x="435" y="370"/>
                    <a:pt x="435" y="232"/>
                  </a:cubicBezTo>
                  <a:cubicBezTo>
                    <a:pt x="435" y="126"/>
                    <a:pt x="370" y="37"/>
                    <a:pt x="2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41666" y="876686"/>
              <a:ext cx="63913" cy="63915"/>
            </a:xfrm>
            <a:custGeom>
              <a:rect b="b" l="l" r="r" t="t"/>
              <a:pathLst>
                <a:path extrusionOk="0" h="502" w="502">
                  <a:moveTo>
                    <a:pt x="251" y="1"/>
                  </a:moveTo>
                  <a:cubicBezTo>
                    <a:pt x="113" y="1"/>
                    <a:pt x="0" y="113"/>
                    <a:pt x="0" y="251"/>
                  </a:cubicBezTo>
                  <a:cubicBezTo>
                    <a:pt x="0" y="389"/>
                    <a:pt x="113" y="502"/>
                    <a:pt x="251" y="502"/>
                  </a:cubicBezTo>
                  <a:cubicBezTo>
                    <a:pt x="390" y="502"/>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72843" y="876686"/>
              <a:ext cx="63786" cy="63915"/>
            </a:xfrm>
            <a:custGeom>
              <a:rect b="b" l="l" r="r" t="t"/>
              <a:pathLst>
                <a:path extrusionOk="0" h="502" w="501">
                  <a:moveTo>
                    <a:pt x="251" y="1"/>
                  </a:moveTo>
                  <a:cubicBezTo>
                    <a:pt x="112" y="1"/>
                    <a:pt x="0" y="113"/>
                    <a:pt x="0" y="251"/>
                  </a:cubicBezTo>
                  <a:cubicBezTo>
                    <a:pt x="0" y="389"/>
                    <a:pt x="112" y="502"/>
                    <a:pt x="251" y="502"/>
                  </a:cubicBezTo>
                  <a:cubicBezTo>
                    <a:pt x="389" y="502"/>
                    <a:pt x="500" y="389"/>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526078" y="707734"/>
              <a:ext cx="64041" cy="63915"/>
            </a:xfrm>
            <a:custGeom>
              <a:rect b="b" l="l" r="r" t="t"/>
              <a:pathLst>
                <a:path extrusionOk="0" h="502" w="503">
                  <a:moveTo>
                    <a:pt x="252" y="1"/>
                  </a:moveTo>
                  <a:cubicBezTo>
                    <a:pt x="114" y="1"/>
                    <a:pt x="1" y="113"/>
                    <a:pt x="1" y="251"/>
                  </a:cubicBezTo>
                  <a:cubicBezTo>
                    <a:pt x="1" y="389"/>
                    <a:pt x="114" y="502"/>
                    <a:pt x="252" y="502"/>
                  </a:cubicBezTo>
                  <a:cubicBezTo>
                    <a:pt x="389" y="502"/>
                    <a:pt x="502" y="389"/>
                    <a:pt x="502" y="251"/>
                  </a:cubicBezTo>
                  <a:cubicBezTo>
                    <a:pt x="502" y="113"/>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57254" y="707734"/>
              <a:ext cx="63786" cy="63915"/>
            </a:xfrm>
            <a:custGeom>
              <a:rect b="b" l="l" r="r" t="t"/>
              <a:pathLst>
                <a:path extrusionOk="0" h="502" w="501">
                  <a:moveTo>
                    <a:pt x="250" y="1"/>
                  </a:moveTo>
                  <a:cubicBezTo>
                    <a:pt x="112" y="1"/>
                    <a:pt x="1" y="113"/>
                    <a:pt x="1" y="251"/>
                  </a:cubicBezTo>
                  <a:cubicBezTo>
                    <a:pt x="1" y="389"/>
                    <a:pt x="112" y="502"/>
                    <a:pt x="250" y="502"/>
                  </a:cubicBezTo>
                  <a:cubicBezTo>
                    <a:pt x="389" y="502"/>
                    <a:pt x="501" y="389"/>
                    <a:pt x="501" y="251"/>
                  </a:cubicBezTo>
                  <a:cubicBezTo>
                    <a:pt x="501"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75262" y="538909"/>
              <a:ext cx="61367" cy="63787"/>
            </a:xfrm>
            <a:custGeom>
              <a:rect b="b" l="l" r="r" t="t"/>
              <a:pathLst>
                <a:path extrusionOk="0" h="501" w="482">
                  <a:moveTo>
                    <a:pt x="232" y="0"/>
                  </a:moveTo>
                  <a:cubicBezTo>
                    <a:pt x="212" y="0"/>
                    <a:pt x="194" y="6"/>
                    <a:pt x="176" y="11"/>
                  </a:cubicBezTo>
                  <a:cubicBezTo>
                    <a:pt x="117" y="123"/>
                    <a:pt x="59" y="235"/>
                    <a:pt x="0" y="348"/>
                  </a:cubicBezTo>
                  <a:cubicBezTo>
                    <a:pt x="39" y="438"/>
                    <a:pt x="128" y="501"/>
                    <a:pt x="232" y="501"/>
                  </a:cubicBezTo>
                  <a:cubicBezTo>
                    <a:pt x="370" y="501"/>
                    <a:pt x="481" y="389"/>
                    <a:pt x="481" y="250"/>
                  </a:cubicBezTo>
                  <a:cubicBezTo>
                    <a:pt x="481" y="112"/>
                    <a:pt x="370"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526078" y="1045639"/>
              <a:ext cx="64041" cy="63915"/>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357254" y="1045639"/>
              <a:ext cx="63786" cy="63915"/>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2"/>
          <p:cNvSpPr/>
          <p:nvPr/>
        </p:nvSpPr>
        <p:spPr>
          <a:xfrm>
            <a:off x="8823146" y="4037251"/>
            <a:ext cx="63913" cy="63915"/>
          </a:xfrm>
          <a:custGeom>
            <a:rect b="b" l="l" r="r" t="t"/>
            <a:pathLst>
              <a:path extrusionOk="0" h="502" w="502">
                <a:moveTo>
                  <a:pt x="251" y="0"/>
                </a:moveTo>
                <a:cubicBezTo>
                  <a:pt x="113" y="0"/>
                  <a:pt x="1" y="113"/>
                  <a:pt x="1" y="251"/>
                </a:cubicBezTo>
                <a:cubicBezTo>
                  <a:pt x="1" y="389"/>
                  <a:pt x="113" y="501"/>
                  <a:pt x="251" y="501"/>
                </a:cubicBezTo>
                <a:cubicBezTo>
                  <a:pt x="389" y="501"/>
                  <a:pt x="501" y="389"/>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8738734" y="3868172"/>
            <a:ext cx="63786" cy="64042"/>
          </a:xfrm>
          <a:custGeom>
            <a:rect b="b" l="l" r="r" t="t"/>
            <a:pathLst>
              <a:path extrusionOk="0" h="503" w="501">
                <a:moveTo>
                  <a:pt x="251" y="1"/>
                </a:moveTo>
                <a:cubicBezTo>
                  <a:pt x="112" y="1"/>
                  <a:pt x="0" y="114"/>
                  <a:pt x="0" y="251"/>
                </a:cubicBezTo>
                <a:cubicBezTo>
                  <a:pt x="0" y="390"/>
                  <a:pt x="112" y="502"/>
                  <a:pt x="251" y="502"/>
                </a:cubicBezTo>
                <a:cubicBezTo>
                  <a:pt x="389" y="502"/>
                  <a:pt x="501" y="390"/>
                  <a:pt x="501" y="251"/>
                </a:cubicBezTo>
                <a:cubicBezTo>
                  <a:pt x="501"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8823146" y="4375028"/>
            <a:ext cx="63913" cy="63915"/>
          </a:xfrm>
          <a:custGeom>
            <a:rect b="b" l="l" r="r" t="t"/>
            <a:pathLst>
              <a:path extrusionOk="0" h="502" w="502">
                <a:moveTo>
                  <a:pt x="251" y="1"/>
                </a:moveTo>
                <a:cubicBezTo>
                  <a:pt x="113" y="1"/>
                  <a:pt x="1" y="113"/>
                  <a:pt x="1" y="251"/>
                </a:cubicBezTo>
                <a:cubicBezTo>
                  <a:pt x="1" y="390"/>
                  <a:pt x="113" y="502"/>
                  <a:pt x="251" y="502"/>
                </a:cubicBezTo>
                <a:cubicBezTo>
                  <a:pt x="389" y="502"/>
                  <a:pt x="501" y="390"/>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8907558" y="4206203"/>
            <a:ext cx="63913" cy="63787"/>
          </a:xfrm>
          <a:custGeom>
            <a:rect b="b" l="l" r="r" t="t"/>
            <a:pathLst>
              <a:path extrusionOk="0" h="501"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8485243" y="3699856"/>
            <a:ext cx="63913" cy="63405"/>
          </a:xfrm>
          <a:custGeom>
            <a:rect b="b" l="l" r="r" t="t"/>
            <a:pathLst>
              <a:path extrusionOk="0" h="498" w="502">
                <a:moveTo>
                  <a:pt x="229" y="1"/>
                </a:moveTo>
                <a:cubicBezTo>
                  <a:pt x="102" y="12"/>
                  <a:pt x="1" y="116"/>
                  <a:pt x="1" y="247"/>
                </a:cubicBezTo>
                <a:cubicBezTo>
                  <a:pt x="1" y="385"/>
                  <a:pt x="113" y="498"/>
                  <a:pt x="251" y="498"/>
                </a:cubicBezTo>
                <a:cubicBezTo>
                  <a:pt x="390" y="498"/>
                  <a:pt x="502" y="385"/>
                  <a:pt x="502" y="247"/>
                </a:cubicBezTo>
                <a:cubicBezTo>
                  <a:pt x="502" y="180"/>
                  <a:pt x="475" y="121"/>
                  <a:pt x="433" y="76"/>
                </a:cubicBezTo>
                <a:cubicBezTo>
                  <a:pt x="365" y="50"/>
                  <a:pt x="297" y="25"/>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8485243" y="4037251"/>
            <a:ext cx="63913" cy="63915"/>
          </a:xfrm>
          <a:custGeom>
            <a:rect b="b" l="l" r="r" t="t"/>
            <a:pathLst>
              <a:path extrusionOk="0" h="502" w="502">
                <a:moveTo>
                  <a:pt x="251" y="0"/>
                </a:moveTo>
                <a:cubicBezTo>
                  <a:pt x="113" y="0"/>
                  <a:pt x="1" y="113"/>
                  <a:pt x="1" y="251"/>
                </a:cubicBezTo>
                <a:cubicBezTo>
                  <a:pt x="1" y="389"/>
                  <a:pt x="113" y="501"/>
                  <a:pt x="251" y="501"/>
                </a:cubicBezTo>
                <a:cubicBezTo>
                  <a:pt x="390" y="501"/>
                  <a:pt x="502" y="389"/>
                  <a:pt x="502" y="251"/>
                </a:cubicBezTo>
                <a:cubicBezTo>
                  <a:pt x="502"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8569783" y="3868172"/>
            <a:ext cx="63913" cy="64042"/>
          </a:xfrm>
          <a:custGeom>
            <a:rect b="b" l="l" r="r" t="t"/>
            <a:pathLst>
              <a:path extrusionOk="0" h="503" w="502">
                <a:moveTo>
                  <a:pt x="251" y="1"/>
                </a:moveTo>
                <a:cubicBezTo>
                  <a:pt x="112" y="1"/>
                  <a:pt x="0" y="114"/>
                  <a:pt x="0" y="251"/>
                </a:cubicBezTo>
                <a:cubicBezTo>
                  <a:pt x="0" y="390"/>
                  <a:pt x="112" y="502"/>
                  <a:pt x="251" y="502"/>
                </a:cubicBezTo>
                <a:cubicBezTo>
                  <a:pt x="389" y="502"/>
                  <a:pt x="501" y="390"/>
                  <a:pt x="501" y="251"/>
                </a:cubicBezTo>
                <a:cubicBezTo>
                  <a:pt x="501"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8400831" y="3868172"/>
            <a:ext cx="63913" cy="64042"/>
          </a:xfrm>
          <a:custGeom>
            <a:rect b="b" l="l" r="r" t="t"/>
            <a:pathLst>
              <a:path extrusionOk="0" h="503" w="502">
                <a:moveTo>
                  <a:pt x="251" y="1"/>
                </a:moveTo>
                <a:cubicBezTo>
                  <a:pt x="113" y="1"/>
                  <a:pt x="0" y="114"/>
                  <a:pt x="0" y="251"/>
                </a:cubicBezTo>
                <a:cubicBezTo>
                  <a:pt x="0" y="390"/>
                  <a:pt x="113" y="502"/>
                  <a:pt x="251" y="502"/>
                </a:cubicBezTo>
                <a:cubicBezTo>
                  <a:pt x="389" y="502"/>
                  <a:pt x="501" y="390"/>
                  <a:pt x="501" y="251"/>
                </a:cubicBezTo>
                <a:cubicBezTo>
                  <a:pt x="501"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8654194" y="4375028"/>
            <a:ext cx="63913" cy="63915"/>
          </a:xfrm>
          <a:custGeom>
            <a:rect b="b" l="l" r="r" t="t"/>
            <a:pathLst>
              <a:path extrusionOk="0" h="502" w="502">
                <a:moveTo>
                  <a:pt x="251" y="1"/>
                </a:moveTo>
                <a:cubicBezTo>
                  <a:pt x="113" y="1"/>
                  <a:pt x="1" y="113"/>
                  <a:pt x="1" y="251"/>
                </a:cubicBezTo>
                <a:cubicBezTo>
                  <a:pt x="1" y="390"/>
                  <a:pt x="113"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8485243" y="4375028"/>
            <a:ext cx="63913" cy="63915"/>
          </a:xfrm>
          <a:custGeom>
            <a:rect b="b" l="l" r="r" t="t"/>
            <a:pathLst>
              <a:path extrusionOk="0" h="502" w="502">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8738734" y="4206203"/>
            <a:ext cx="63786" cy="63787"/>
          </a:xfrm>
          <a:custGeom>
            <a:rect b="b" l="l" r="r" t="t"/>
            <a:pathLst>
              <a:path extrusionOk="0" h="501" w="501">
                <a:moveTo>
                  <a:pt x="251" y="0"/>
                </a:moveTo>
                <a:cubicBezTo>
                  <a:pt x="112" y="0"/>
                  <a:pt x="0" y="112"/>
                  <a:pt x="0" y="251"/>
                </a:cubicBezTo>
                <a:cubicBezTo>
                  <a:pt x="0" y="389"/>
                  <a:pt x="112"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8569783" y="4206203"/>
            <a:ext cx="63913" cy="63787"/>
          </a:xfrm>
          <a:custGeom>
            <a:rect b="b" l="l" r="r" t="t"/>
            <a:pathLst>
              <a:path extrusionOk="0" h="501" w="502">
                <a:moveTo>
                  <a:pt x="251" y="0"/>
                </a:moveTo>
                <a:cubicBezTo>
                  <a:pt x="112" y="0"/>
                  <a:pt x="0" y="112"/>
                  <a:pt x="0" y="251"/>
                </a:cubicBezTo>
                <a:cubicBezTo>
                  <a:pt x="0" y="389"/>
                  <a:pt x="112"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8654194" y="4037251"/>
            <a:ext cx="63913" cy="63915"/>
          </a:xfrm>
          <a:custGeom>
            <a:rect b="b" l="l" r="r" t="t"/>
            <a:pathLst>
              <a:path extrusionOk="0" h="502" w="502">
                <a:moveTo>
                  <a:pt x="251" y="0"/>
                </a:moveTo>
                <a:cubicBezTo>
                  <a:pt x="113" y="0"/>
                  <a:pt x="1" y="113"/>
                  <a:pt x="1" y="251"/>
                </a:cubicBezTo>
                <a:cubicBezTo>
                  <a:pt x="1" y="389"/>
                  <a:pt x="113" y="501"/>
                  <a:pt x="251" y="501"/>
                </a:cubicBezTo>
                <a:cubicBezTo>
                  <a:pt x="389" y="501"/>
                  <a:pt x="502" y="389"/>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8654194" y="4712933"/>
            <a:ext cx="63913" cy="63915"/>
          </a:xfrm>
          <a:custGeom>
            <a:rect b="b" l="l" r="r" t="t"/>
            <a:pathLst>
              <a:path extrusionOk="0" h="502" w="502">
                <a:moveTo>
                  <a:pt x="251" y="1"/>
                </a:moveTo>
                <a:cubicBezTo>
                  <a:pt x="113" y="1"/>
                  <a:pt x="1" y="113"/>
                  <a:pt x="1" y="251"/>
                </a:cubicBezTo>
                <a:cubicBezTo>
                  <a:pt x="1" y="389"/>
                  <a:pt x="113"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8485243" y="4712933"/>
            <a:ext cx="63913" cy="63915"/>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8738734" y="4543980"/>
            <a:ext cx="63786" cy="63915"/>
          </a:xfrm>
          <a:custGeom>
            <a:rect b="b" l="l" r="r" t="t"/>
            <a:pathLst>
              <a:path extrusionOk="0" h="502" w="501">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8569783" y="4543980"/>
            <a:ext cx="63913" cy="63915"/>
          </a:xfrm>
          <a:custGeom>
            <a:rect b="b" l="l" r="r" t="t"/>
            <a:pathLst>
              <a:path extrusionOk="0" h="502" w="502">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8316419" y="3699347"/>
            <a:ext cx="63786" cy="63915"/>
          </a:xfrm>
          <a:custGeom>
            <a:rect b="b" l="l" r="r" t="t"/>
            <a:pathLst>
              <a:path extrusionOk="0" h="502" w="501">
                <a:moveTo>
                  <a:pt x="250" y="1"/>
                </a:moveTo>
                <a:cubicBezTo>
                  <a:pt x="112" y="1"/>
                  <a:pt x="0" y="112"/>
                  <a:pt x="0" y="251"/>
                </a:cubicBezTo>
                <a:cubicBezTo>
                  <a:pt x="0" y="389"/>
                  <a:pt x="112" y="502"/>
                  <a:pt x="250" y="502"/>
                </a:cubicBezTo>
                <a:cubicBezTo>
                  <a:pt x="389" y="502"/>
                  <a:pt x="501" y="389"/>
                  <a:pt x="501" y="251"/>
                </a:cubicBezTo>
                <a:cubicBezTo>
                  <a:pt x="501"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8147468" y="3699347"/>
            <a:ext cx="63913" cy="63915"/>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8316419" y="4037251"/>
            <a:ext cx="63786" cy="63915"/>
          </a:xfrm>
          <a:custGeom>
            <a:rect b="b" l="l" r="r" t="t"/>
            <a:pathLst>
              <a:path extrusionOk="0" h="502" w="501">
                <a:moveTo>
                  <a:pt x="250" y="0"/>
                </a:moveTo>
                <a:cubicBezTo>
                  <a:pt x="112" y="0"/>
                  <a:pt x="0" y="113"/>
                  <a:pt x="0" y="251"/>
                </a:cubicBezTo>
                <a:cubicBezTo>
                  <a:pt x="0" y="389"/>
                  <a:pt x="112" y="501"/>
                  <a:pt x="250" y="501"/>
                </a:cubicBezTo>
                <a:cubicBezTo>
                  <a:pt x="389" y="501"/>
                  <a:pt x="501" y="389"/>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8147468" y="4037251"/>
            <a:ext cx="63913" cy="63915"/>
          </a:xfrm>
          <a:custGeom>
            <a:rect b="b" l="l" r="r" t="t"/>
            <a:pathLst>
              <a:path extrusionOk="0" h="502" w="502">
                <a:moveTo>
                  <a:pt x="251" y="0"/>
                </a:moveTo>
                <a:cubicBezTo>
                  <a:pt x="112" y="0"/>
                  <a:pt x="0" y="113"/>
                  <a:pt x="0" y="251"/>
                </a:cubicBezTo>
                <a:cubicBezTo>
                  <a:pt x="0" y="389"/>
                  <a:pt x="112" y="501"/>
                  <a:pt x="251" y="501"/>
                </a:cubicBezTo>
                <a:cubicBezTo>
                  <a:pt x="389" y="501"/>
                  <a:pt x="501" y="389"/>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8231880" y="3868172"/>
            <a:ext cx="63913" cy="64042"/>
          </a:xfrm>
          <a:custGeom>
            <a:rect b="b" l="l" r="r" t="t"/>
            <a:pathLst>
              <a:path extrusionOk="0" h="503" w="502">
                <a:moveTo>
                  <a:pt x="251" y="1"/>
                </a:moveTo>
                <a:cubicBezTo>
                  <a:pt x="112" y="1"/>
                  <a:pt x="1" y="114"/>
                  <a:pt x="1" y="251"/>
                </a:cubicBezTo>
                <a:cubicBezTo>
                  <a:pt x="1" y="390"/>
                  <a:pt x="112" y="502"/>
                  <a:pt x="251" y="502"/>
                </a:cubicBezTo>
                <a:cubicBezTo>
                  <a:pt x="389" y="502"/>
                  <a:pt x="501" y="390"/>
                  <a:pt x="501" y="251"/>
                </a:cubicBezTo>
                <a:cubicBezTo>
                  <a:pt x="501"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8316419" y="4375028"/>
            <a:ext cx="63786" cy="63915"/>
          </a:xfrm>
          <a:custGeom>
            <a:rect b="b" l="l" r="r" t="t"/>
            <a:pathLst>
              <a:path extrusionOk="0" h="502" w="501">
                <a:moveTo>
                  <a:pt x="250" y="1"/>
                </a:moveTo>
                <a:cubicBezTo>
                  <a:pt x="112" y="1"/>
                  <a:pt x="0" y="113"/>
                  <a:pt x="0" y="251"/>
                </a:cubicBezTo>
                <a:cubicBezTo>
                  <a:pt x="0" y="390"/>
                  <a:pt x="112" y="502"/>
                  <a:pt x="250" y="502"/>
                </a:cubicBezTo>
                <a:cubicBezTo>
                  <a:pt x="389" y="502"/>
                  <a:pt x="501" y="390"/>
                  <a:pt x="501" y="251"/>
                </a:cubicBezTo>
                <a:cubicBezTo>
                  <a:pt x="501"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8147468" y="4375028"/>
            <a:ext cx="63913" cy="63915"/>
          </a:xfrm>
          <a:custGeom>
            <a:rect b="b" l="l" r="r" t="t"/>
            <a:pathLst>
              <a:path extrusionOk="0" h="502" w="502">
                <a:moveTo>
                  <a:pt x="251" y="1"/>
                </a:moveTo>
                <a:cubicBezTo>
                  <a:pt x="112" y="1"/>
                  <a:pt x="0" y="113"/>
                  <a:pt x="0" y="251"/>
                </a:cubicBezTo>
                <a:cubicBezTo>
                  <a:pt x="0" y="390"/>
                  <a:pt x="112" y="502"/>
                  <a:pt x="251" y="502"/>
                </a:cubicBezTo>
                <a:cubicBezTo>
                  <a:pt x="389" y="502"/>
                  <a:pt x="501" y="390"/>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8400831" y="4206203"/>
            <a:ext cx="63913" cy="63787"/>
          </a:xfrm>
          <a:custGeom>
            <a:rect b="b" l="l" r="r" t="t"/>
            <a:pathLst>
              <a:path extrusionOk="0" h="501" w="502">
                <a:moveTo>
                  <a:pt x="251" y="0"/>
                </a:moveTo>
                <a:cubicBezTo>
                  <a:pt x="113" y="0"/>
                  <a:pt x="0" y="112"/>
                  <a:pt x="0" y="251"/>
                </a:cubicBezTo>
                <a:cubicBezTo>
                  <a:pt x="0" y="389"/>
                  <a:pt x="113"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8231880" y="4206203"/>
            <a:ext cx="63913" cy="63787"/>
          </a:xfrm>
          <a:custGeom>
            <a:rect b="b" l="l" r="r" t="t"/>
            <a:pathLst>
              <a:path extrusionOk="0" h="501" w="502">
                <a:moveTo>
                  <a:pt x="251" y="0"/>
                </a:moveTo>
                <a:cubicBezTo>
                  <a:pt x="112" y="0"/>
                  <a:pt x="1" y="112"/>
                  <a:pt x="1" y="251"/>
                </a:cubicBezTo>
                <a:cubicBezTo>
                  <a:pt x="1" y="389"/>
                  <a:pt x="112"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8316419" y="4712933"/>
            <a:ext cx="63786" cy="63915"/>
          </a:xfrm>
          <a:custGeom>
            <a:rect b="b" l="l" r="r" t="t"/>
            <a:pathLst>
              <a:path extrusionOk="0" h="502" w="501">
                <a:moveTo>
                  <a:pt x="250" y="1"/>
                </a:moveTo>
                <a:cubicBezTo>
                  <a:pt x="112" y="1"/>
                  <a:pt x="0" y="113"/>
                  <a:pt x="0" y="251"/>
                </a:cubicBezTo>
                <a:cubicBezTo>
                  <a:pt x="0" y="389"/>
                  <a:pt x="112" y="501"/>
                  <a:pt x="250" y="501"/>
                </a:cubicBezTo>
                <a:cubicBezTo>
                  <a:pt x="389" y="501"/>
                  <a:pt x="501" y="389"/>
                  <a:pt x="501" y="251"/>
                </a:cubicBezTo>
                <a:cubicBezTo>
                  <a:pt x="501"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8147468" y="4712933"/>
            <a:ext cx="63913" cy="63915"/>
          </a:xfrm>
          <a:custGeom>
            <a:rect b="b" l="l" r="r" t="t"/>
            <a:pathLst>
              <a:path extrusionOk="0" h="502" w="502">
                <a:moveTo>
                  <a:pt x="251" y="1"/>
                </a:moveTo>
                <a:cubicBezTo>
                  <a:pt x="112" y="1"/>
                  <a:pt x="0" y="113"/>
                  <a:pt x="0" y="251"/>
                </a:cubicBezTo>
                <a:cubicBezTo>
                  <a:pt x="0" y="389"/>
                  <a:pt x="112"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8400831" y="4543980"/>
            <a:ext cx="63913" cy="63915"/>
          </a:xfrm>
          <a:custGeom>
            <a:rect b="b" l="l" r="r" t="t"/>
            <a:pathLst>
              <a:path extrusionOk="0" h="502" w="502">
                <a:moveTo>
                  <a:pt x="251" y="1"/>
                </a:moveTo>
                <a:cubicBezTo>
                  <a:pt x="113" y="1"/>
                  <a:pt x="0" y="113"/>
                  <a:pt x="0" y="251"/>
                </a:cubicBezTo>
                <a:cubicBezTo>
                  <a:pt x="0" y="389"/>
                  <a:pt x="113"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8231880" y="4543980"/>
            <a:ext cx="63913" cy="63915"/>
          </a:xfrm>
          <a:custGeom>
            <a:rect b="b" l="l" r="r" t="t"/>
            <a:pathLst>
              <a:path extrusionOk="0" h="502" w="502">
                <a:moveTo>
                  <a:pt x="251" y="1"/>
                </a:moveTo>
                <a:cubicBezTo>
                  <a:pt x="112" y="1"/>
                  <a:pt x="1" y="113"/>
                  <a:pt x="1" y="251"/>
                </a:cubicBezTo>
                <a:cubicBezTo>
                  <a:pt x="1"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7978390" y="4037251"/>
            <a:ext cx="64041" cy="63915"/>
          </a:xfrm>
          <a:custGeom>
            <a:rect b="b" l="l" r="r" t="t"/>
            <a:pathLst>
              <a:path extrusionOk="0" h="502" w="503">
                <a:moveTo>
                  <a:pt x="252" y="0"/>
                </a:moveTo>
                <a:cubicBezTo>
                  <a:pt x="114" y="0"/>
                  <a:pt x="1" y="113"/>
                  <a:pt x="1" y="251"/>
                </a:cubicBezTo>
                <a:cubicBezTo>
                  <a:pt x="1" y="389"/>
                  <a:pt x="114" y="501"/>
                  <a:pt x="252" y="501"/>
                </a:cubicBezTo>
                <a:cubicBezTo>
                  <a:pt x="390" y="501"/>
                  <a:pt x="502" y="389"/>
                  <a:pt x="502" y="251"/>
                </a:cubicBezTo>
                <a:cubicBezTo>
                  <a:pt x="502" y="113"/>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8062929" y="3868172"/>
            <a:ext cx="63913" cy="64042"/>
          </a:xfrm>
          <a:custGeom>
            <a:rect b="b" l="l" r="r" t="t"/>
            <a:pathLst>
              <a:path extrusionOk="0" h="503" w="502">
                <a:moveTo>
                  <a:pt x="251" y="1"/>
                </a:moveTo>
                <a:cubicBezTo>
                  <a:pt x="113" y="1"/>
                  <a:pt x="1" y="114"/>
                  <a:pt x="1" y="251"/>
                </a:cubicBezTo>
                <a:cubicBezTo>
                  <a:pt x="1" y="390"/>
                  <a:pt x="113" y="502"/>
                  <a:pt x="251" y="502"/>
                </a:cubicBezTo>
                <a:cubicBezTo>
                  <a:pt x="389" y="502"/>
                  <a:pt x="502" y="390"/>
                  <a:pt x="502" y="251"/>
                </a:cubicBezTo>
                <a:cubicBezTo>
                  <a:pt x="502"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7902381" y="3870718"/>
            <a:ext cx="55510" cy="61496"/>
          </a:xfrm>
          <a:custGeom>
            <a:rect b="b" l="l" r="r" t="t"/>
            <a:pathLst>
              <a:path extrusionOk="0" h="483" w="436">
                <a:moveTo>
                  <a:pt x="279" y="0"/>
                </a:moveTo>
                <a:cubicBezTo>
                  <a:pt x="182" y="129"/>
                  <a:pt x="90" y="261"/>
                  <a:pt x="1" y="398"/>
                </a:cubicBezTo>
                <a:cubicBezTo>
                  <a:pt x="47" y="449"/>
                  <a:pt x="112" y="482"/>
                  <a:pt x="185" y="482"/>
                </a:cubicBezTo>
                <a:cubicBezTo>
                  <a:pt x="324" y="482"/>
                  <a:pt x="436" y="370"/>
                  <a:pt x="436" y="231"/>
                </a:cubicBezTo>
                <a:cubicBezTo>
                  <a:pt x="436" y="127"/>
                  <a:pt x="371" y="38"/>
                  <a:pt x="2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7978390" y="4375028"/>
            <a:ext cx="64041" cy="63915"/>
          </a:xfrm>
          <a:custGeom>
            <a:rect b="b" l="l" r="r" t="t"/>
            <a:pathLst>
              <a:path extrusionOk="0" h="502" w="503">
                <a:moveTo>
                  <a:pt x="252" y="1"/>
                </a:moveTo>
                <a:cubicBezTo>
                  <a:pt x="114" y="1"/>
                  <a:pt x="1" y="113"/>
                  <a:pt x="1" y="251"/>
                </a:cubicBezTo>
                <a:cubicBezTo>
                  <a:pt x="1" y="390"/>
                  <a:pt x="114" y="502"/>
                  <a:pt x="252" y="502"/>
                </a:cubicBezTo>
                <a:cubicBezTo>
                  <a:pt x="390" y="502"/>
                  <a:pt x="502" y="390"/>
                  <a:pt x="502" y="251"/>
                </a:cubicBezTo>
                <a:cubicBezTo>
                  <a:pt x="502" y="113"/>
                  <a:pt x="390"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7809566" y="4375028"/>
            <a:ext cx="63913" cy="63915"/>
          </a:xfrm>
          <a:custGeom>
            <a:rect b="b" l="l" r="r" t="t"/>
            <a:pathLst>
              <a:path extrusionOk="0" h="502" w="502">
                <a:moveTo>
                  <a:pt x="251" y="1"/>
                </a:moveTo>
                <a:cubicBezTo>
                  <a:pt x="112" y="1"/>
                  <a:pt x="1" y="113"/>
                  <a:pt x="1" y="251"/>
                </a:cubicBezTo>
                <a:cubicBezTo>
                  <a:pt x="1" y="390"/>
                  <a:pt x="112" y="502"/>
                  <a:pt x="251" y="502"/>
                </a:cubicBezTo>
                <a:cubicBezTo>
                  <a:pt x="389" y="502"/>
                  <a:pt x="501" y="390"/>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8062929" y="4206203"/>
            <a:ext cx="63913" cy="63787"/>
          </a:xfrm>
          <a:custGeom>
            <a:rect b="b" l="l" r="r" t="t"/>
            <a:pathLst>
              <a:path extrusionOk="0" h="501" w="502">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7893978" y="4206203"/>
            <a:ext cx="63913" cy="63787"/>
          </a:xfrm>
          <a:custGeom>
            <a:rect b="b" l="l" r="r" t="t"/>
            <a:pathLst>
              <a:path extrusionOk="0" h="501"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7811985" y="4037251"/>
            <a:ext cx="61494" cy="63915"/>
          </a:xfrm>
          <a:custGeom>
            <a:rect b="b" l="l" r="r" t="t"/>
            <a:pathLst>
              <a:path extrusionOk="0" h="502" w="483">
                <a:moveTo>
                  <a:pt x="231" y="0"/>
                </a:moveTo>
                <a:cubicBezTo>
                  <a:pt x="212" y="0"/>
                  <a:pt x="195" y="7"/>
                  <a:pt x="176" y="11"/>
                </a:cubicBezTo>
                <a:cubicBezTo>
                  <a:pt x="118" y="123"/>
                  <a:pt x="59" y="236"/>
                  <a:pt x="1" y="348"/>
                </a:cubicBezTo>
                <a:cubicBezTo>
                  <a:pt x="39" y="438"/>
                  <a:pt x="128" y="501"/>
                  <a:pt x="231" y="501"/>
                </a:cubicBezTo>
                <a:cubicBezTo>
                  <a:pt x="370" y="501"/>
                  <a:pt x="482" y="389"/>
                  <a:pt x="482" y="251"/>
                </a:cubicBezTo>
                <a:cubicBezTo>
                  <a:pt x="482" y="113"/>
                  <a:pt x="370" y="0"/>
                  <a:pt x="2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8062929" y="4543980"/>
            <a:ext cx="63913" cy="63915"/>
          </a:xfrm>
          <a:custGeom>
            <a:rect b="b" l="l" r="r" t="t"/>
            <a:pathLst>
              <a:path extrusionOk="0" h="502" w="502">
                <a:moveTo>
                  <a:pt x="251" y="1"/>
                </a:moveTo>
                <a:cubicBezTo>
                  <a:pt x="113" y="1"/>
                  <a:pt x="1" y="113"/>
                  <a:pt x="1" y="251"/>
                </a:cubicBezTo>
                <a:cubicBezTo>
                  <a:pt x="1" y="389"/>
                  <a:pt x="113"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7893978" y="4543980"/>
            <a:ext cx="63913" cy="63915"/>
          </a:xfrm>
          <a:custGeom>
            <a:rect b="b" l="l" r="r" t="t"/>
            <a:pathLst>
              <a:path extrusionOk="0" h="502" w="502">
                <a:moveTo>
                  <a:pt x="251" y="1"/>
                </a:moveTo>
                <a:cubicBezTo>
                  <a:pt x="113" y="1"/>
                  <a:pt x="0" y="113"/>
                  <a:pt x="0" y="251"/>
                </a:cubicBezTo>
                <a:cubicBezTo>
                  <a:pt x="0" y="389"/>
                  <a:pt x="113" y="502"/>
                  <a:pt x="251" y="502"/>
                </a:cubicBezTo>
                <a:cubicBezTo>
                  <a:pt x="390" y="502"/>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txBox="1"/>
          <p:nvPr>
            <p:ph type="ctrTitle"/>
          </p:nvPr>
        </p:nvSpPr>
        <p:spPr>
          <a:xfrm>
            <a:off x="1032450" y="1199025"/>
            <a:ext cx="7079100" cy="214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Font typeface="Roboto"/>
              <a:buNone/>
              <a:defRPr b="1" sz="7200"/>
            </a:lvl1pPr>
            <a:lvl2pPr lvl="1" rtl="0" algn="ctr">
              <a:spcBef>
                <a:spcPts val="0"/>
              </a:spcBef>
              <a:spcAft>
                <a:spcPts val="0"/>
              </a:spcAft>
              <a:buSzPts val="5200"/>
              <a:buFont typeface="Roboto"/>
              <a:buNone/>
              <a:defRPr b="1" sz="5200">
                <a:latin typeface="Roboto"/>
                <a:ea typeface="Roboto"/>
                <a:cs typeface="Roboto"/>
                <a:sym typeface="Roboto"/>
              </a:defRPr>
            </a:lvl2pPr>
            <a:lvl3pPr lvl="2" rtl="0" algn="ctr">
              <a:spcBef>
                <a:spcPts val="0"/>
              </a:spcBef>
              <a:spcAft>
                <a:spcPts val="0"/>
              </a:spcAft>
              <a:buSzPts val="5200"/>
              <a:buFont typeface="Roboto"/>
              <a:buNone/>
              <a:defRPr b="1" sz="5200">
                <a:latin typeface="Roboto"/>
                <a:ea typeface="Roboto"/>
                <a:cs typeface="Roboto"/>
                <a:sym typeface="Roboto"/>
              </a:defRPr>
            </a:lvl3pPr>
            <a:lvl4pPr lvl="3" rtl="0" algn="ctr">
              <a:spcBef>
                <a:spcPts val="0"/>
              </a:spcBef>
              <a:spcAft>
                <a:spcPts val="0"/>
              </a:spcAft>
              <a:buSzPts val="5200"/>
              <a:buFont typeface="Roboto"/>
              <a:buNone/>
              <a:defRPr b="1" sz="5200">
                <a:latin typeface="Roboto"/>
                <a:ea typeface="Roboto"/>
                <a:cs typeface="Roboto"/>
                <a:sym typeface="Roboto"/>
              </a:defRPr>
            </a:lvl4pPr>
            <a:lvl5pPr lvl="4" rtl="0" algn="ctr">
              <a:spcBef>
                <a:spcPts val="0"/>
              </a:spcBef>
              <a:spcAft>
                <a:spcPts val="0"/>
              </a:spcAft>
              <a:buSzPts val="5200"/>
              <a:buFont typeface="Roboto"/>
              <a:buNone/>
              <a:defRPr b="1" sz="5200">
                <a:latin typeface="Roboto"/>
                <a:ea typeface="Roboto"/>
                <a:cs typeface="Roboto"/>
                <a:sym typeface="Roboto"/>
              </a:defRPr>
            </a:lvl5pPr>
            <a:lvl6pPr lvl="5" rtl="0" algn="ctr">
              <a:spcBef>
                <a:spcPts val="0"/>
              </a:spcBef>
              <a:spcAft>
                <a:spcPts val="0"/>
              </a:spcAft>
              <a:buSzPts val="5200"/>
              <a:buFont typeface="Roboto"/>
              <a:buNone/>
              <a:defRPr b="1" sz="5200">
                <a:latin typeface="Roboto"/>
                <a:ea typeface="Roboto"/>
                <a:cs typeface="Roboto"/>
                <a:sym typeface="Roboto"/>
              </a:defRPr>
            </a:lvl6pPr>
            <a:lvl7pPr lvl="6" rtl="0" algn="ctr">
              <a:spcBef>
                <a:spcPts val="0"/>
              </a:spcBef>
              <a:spcAft>
                <a:spcPts val="0"/>
              </a:spcAft>
              <a:buSzPts val="5200"/>
              <a:buFont typeface="Roboto"/>
              <a:buNone/>
              <a:defRPr b="1" sz="5200">
                <a:latin typeface="Roboto"/>
                <a:ea typeface="Roboto"/>
                <a:cs typeface="Roboto"/>
                <a:sym typeface="Roboto"/>
              </a:defRPr>
            </a:lvl7pPr>
            <a:lvl8pPr lvl="7" rtl="0" algn="ctr">
              <a:spcBef>
                <a:spcPts val="0"/>
              </a:spcBef>
              <a:spcAft>
                <a:spcPts val="0"/>
              </a:spcAft>
              <a:buSzPts val="5200"/>
              <a:buFont typeface="Roboto"/>
              <a:buNone/>
              <a:defRPr b="1" sz="5200">
                <a:latin typeface="Roboto"/>
                <a:ea typeface="Roboto"/>
                <a:cs typeface="Roboto"/>
                <a:sym typeface="Roboto"/>
              </a:defRPr>
            </a:lvl8pPr>
            <a:lvl9pPr lvl="8" rtl="0" algn="ctr">
              <a:spcBef>
                <a:spcPts val="0"/>
              </a:spcBef>
              <a:spcAft>
                <a:spcPts val="0"/>
              </a:spcAft>
              <a:buSzPts val="5200"/>
              <a:buFont typeface="Roboto"/>
              <a:buNone/>
              <a:defRPr b="1" sz="5200">
                <a:latin typeface="Roboto"/>
                <a:ea typeface="Roboto"/>
                <a:cs typeface="Roboto"/>
                <a:sym typeface="Roboto"/>
              </a:defRPr>
            </a:lvl9pPr>
          </a:lstStyle>
          <a:p/>
        </p:txBody>
      </p:sp>
      <p:sp>
        <p:nvSpPr>
          <p:cNvPr id="93" name="Google Shape;93;p2"/>
          <p:cNvSpPr txBox="1"/>
          <p:nvPr>
            <p:ph idx="1" type="subTitle"/>
          </p:nvPr>
        </p:nvSpPr>
        <p:spPr>
          <a:xfrm>
            <a:off x="2526600" y="3488550"/>
            <a:ext cx="4090800" cy="50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0" name="Shape 330"/>
        <p:cNvGrpSpPr/>
        <p:nvPr/>
      </p:nvGrpSpPr>
      <p:grpSpPr>
        <a:xfrm>
          <a:off x="0" y="0"/>
          <a:ext cx="0" cy="0"/>
          <a:chOff x="0" y="0"/>
          <a:chExt cx="0" cy="0"/>
        </a:xfrm>
      </p:grpSpPr>
      <p:sp>
        <p:nvSpPr>
          <p:cNvPr id="331" name="Google Shape;331;p11"/>
          <p:cNvSpPr txBox="1"/>
          <p:nvPr>
            <p:ph hasCustomPrompt="1" type="title"/>
          </p:nvPr>
        </p:nvSpPr>
        <p:spPr>
          <a:xfrm>
            <a:off x="713225" y="1472825"/>
            <a:ext cx="7717500" cy="1258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32" name="Google Shape;332;p11"/>
          <p:cNvSpPr txBox="1"/>
          <p:nvPr>
            <p:ph idx="1" type="body"/>
          </p:nvPr>
        </p:nvSpPr>
        <p:spPr>
          <a:xfrm>
            <a:off x="713225" y="2813800"/>
            <a:ext cx="7717500" cy="6144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333" name="Google Shape;333;p11"/>
          <p:cNvSpPr/>
          <p:nvPr/>
        </p:nvSpPr>
        <p:spPr>
          <a:xfrm>
            <a:off x="4897499" y="3274428"/>
            <a:ext cx="4246481" cy="1870428"/>
          </a:xfrm>
          <a:custGeom>
            <a:rect b="b" l="l" r="r" t="t"/>
            <a:pathLst>
              <a:path extrusionOk="0" h="11586" w="26304">
                <a:moveTo>
                  <a:pt x="23606" y="0"/>
                </a:moveTo>
                <a:cubicBezTo>
                  <a:pt x="22117" y="0"/>
                  <a:pt x="20889" y="836"/>
                  <a:pt x="19110" y="2744"/>
                </a:cubicBezTo>
                <a:cubicBezTo>
                  <a:pt x="16350" y="5707"/>
                  <a:pt x="15517" y="6680"/>
                  <a:pt x="13608" y="6680"/>
                </a:cubicBezTo>
                <a:cubicBezTo>
                  <a:pt x="13020" y="6680"/>
                  <a:pt x="12329" y="6588"/>
                  <a:pt x="11448" y="6432"/>
                </a:cubicBezTo>
                <a:cubicBezTo>
                  <a:pt x="10228" y="6218"/>
                  <a:pt x="9073" y="6105"/>
                  <a:pt x="7997" y="6105"/>
                </a:cubicBezTo>
                <a:cubicBezTo>
                  <a:pt x="3919" y="6105"/>
                  <a:pt x="984" y="7727"/>
                  <a:pt x="1" y="11586"/>
                </a:cubicBezTo>
                <a:lnTo>
                  <a:pt x="26303" y="11586"/>
                </a:lnTo>
                <a:lnTo>
                  <a:pt x="26303" y="664"/>
                </a:lnTo>
                <a:cubicBezTo>
                  <a:pt x="25252" y="233"/>
                  <a:pt x="24392" y="0"/>
                  <a:pt x="236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a:off x="-106" y="-105"/>
            <a:ext cx="1710378" cy="1320468"/>
          </a:xfrm>
          <a:custGeom>
            <a:rect b="b" l="l" r="r" t="t"/>
            <a:pathLst>
              <a:path extrusionOk="0" h="19903" w="25780">
                <a:moveTo>
                  <a:pt x="75" y="0"/>
                </a:moveTo>
                <a:cubicBezTo>
                  <a:pt x="50" y="19"/>
                  <a:pt x="26" y="38"/>
                  <a:pt x="0" y="59"/>
                </a:cubicBezTo>
                <a:lnTo>
                  <a:pt x="0" y="19902"/>
                </a:lnTo>
                <a:cubicBezTo>
                  <a:pt x="1717" y="19279"/>
                  <a:pt x="2837" y="17498"/>
                  <a:pt x="1984" y="15090"/>
                </a:cubicBezTo>
                <a:cubicBezTo>
                  <a:pt x="1188" y="12627"/>
                  <a:pt x="2060" y="10551"/>
                  <a:pt x="3785" y="9572"/>
                </a:cubicBezTo>
                <a:cubicBezTo>
                  <a:pt x="4398" y="9212"/>
                  <a:pt x="4950" y="9073"/>
                  <a:pt x="5473" y="9073"/>
                </a:cubicBezTo>
                <a:cubicBezTo>
                  <a:pt x="6779" y="9073"/>
                  <a:pt x="7902" y="9941"/>
                  <a:pt x="9330" y="10383"/>
                </a:cubicBezTo>
                <a:cubicBezTo>
                  <a:pt x="10049" y="10593"/>
                  <a:pt x="10632" y="10712"/>
                  <a:pt x="11139" y="10712"/>
                </a:cubicBezTo>
                <a:cubicBezTo>
                  <a:pt x="12290" y="10712"/>
                  <a:pt x="13053" y="10099"/>
                  <a:pt x="14144" y="8551"/>
                </a:cubicBezTo>
                <a:cubicBezTo>
                  <a:pt x="15925" y="6023"/>
                  <a:pt x="16217" y="5524"/>
                  <a:pt x="18086" y="5524"/>
                </a:cubicBezTo>
                <a:cubicBezTo>
                  <a:pt x="18272" y="5524"/>
                  <a:pt x="18474" y="5529"/>
                  <a:pt x="18694" y="5538"/>
                </a:cubicBezTo>
                <a:cubicBezTo>
                  <a:pt x="18894" y="5545"/>
                  <a:pt x="19091" y="5549"/>
                  <a:pt x="19284" y="5549"/>
                </a:cubicBezTo>
                <a:cubicBezTo>
                  <a:pt x="23221" y="5549"/>
                  <a:pt x="25779" y="3962"/>
                  <a:pt x="25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11"/>
          <p:cNvGrpSpPr/>
          <p:nvPr/>
        </p:nvGrpSpPr>
        <p:grpSpPr>
          <a:xfrm>
            <a:off x="7695085" y="343393"/>
            <a:ext cx="1162027" cy="1077488"/>
            <a:chOff x="5181475" y="2999525"/>
            <a:chExt cx="228175" cy="211575"/>
          </a:xfrm>
        </p:grpSpPr>
        <p:sp>
          <p:nvSpPr>
            <p:cNvPr id="336" name="Google Shape;336;p11"/>
            <p:cNvSpPr/>
            <p:nvPr/>
          </p:nvSpPr>
          <p:spPr>
            <a:xfrm>
              <a:off x="5380500" y="3065850"/>
              <a:ext cx="12550" cy="12550"/>
            </a:xfrm>
            <a:custGeom>
              <a:rect b="b" l="l" r="r" t="t"/>
              <a:pathLst>
                <a:path extrusionOk="0" h="502" w="502">
                  <a:moveTo>
                    <a:pt x="251" y="1"/>
                  </a:moveTo>
                  <a:cubicBezTo>
                    <a:pt x="112" y="1"/>
                    <a:pt x="1" y="113"/>
                    <a:pt x="1" y="251"/>
                  </a:cubicBezTo>
                  <a:cubicBezTo>
                    <a:pt x="1" y="390"/>
                    <a:pt x="112"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1"/>
            <p:cNvSpPr/>
            <p:nvPr/>
          </p:nvSpPr>
          <p:spPr>
            <a:xfrm>
              <a:off x="5363900" y="3032700"/>
              <a:ext cx="12575" cy="12525"/>
            </a:xfrm>
            <a:custGeom>
              <a:rect b="b" l="l" r="r" t="t"/>
              <a:pathLst>
                <a:path extrusionOk="0" h="501"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1"/>
            <p:cNvSpPr/>
            <p:nvPr/>
          </p:nvSpPr>
          <p:spPr>
            <a:xfrm>
              <a:off x="5380500" y="3132200"/>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1"/>
            <p:cNvSpPr/>
            <p:nvPr/>
          </p:nvSpPr>
          <p:spPr>
            <a:xfrm>
              <a:off x="5397100"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1"/>
            <p:cNvSpPr/>
            <p:nvPr/>
          </p:nvSpPr>
          <p:spPr>
            <a:xfrm>
              <a:off x="5314175" y="2999625"/>
              <a:ext cx="12525" cy="12450"/>
            </a:xfrm>
            <a:custGeom>
              <a:rect b="b" l="l" r="r" t="t"/>
              <a:pathLst>
                <a:path extrusionOk="0" h="498" w="501">
                  <a:moveTo>
                    <a:pt x="229" y="0"/>
                  </a:moveTo>
                  <a:cubicBezTo>
                    <a:pt x="101" y="12"/>
                    <a:pt x="0" y="116"/>
                    <a:pt x="0" y="247"/>
                  </a:cubicBezTo>
                  <a:cubicBezTo>
                    <a:pt x="0" y="385"/>
                    <a:pt x="112" y="497"/>
                    <a:pt x="251" y="497"/>
                  </a:cubicBezTo>
                  <a:cubicBezTo>
                    <a:pt x="389" y="497"/>
                    <a:pt x="500" y="385"/>
                    <a:pt x="500" y="247"/>
                  </a:cubicBezTo>
                  <a:cubicBezTo>
                    <a:pt x="500" y="180"/>
                    <a:pt x="474" y="120"/>
                    <a:pt x="431" y="76"/>
                  </a:cubicBezTo>
                  <a:cubicBezTo>
                    <a:pt x="364" y="49"/>
                    <a:pt x="297" y="24"/>
                    <a:pt x="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1"/>
            <p:cNvSpPr/>
            <p:nvPr/>
          </p:nvSpPr>
          <p:spPr>
            <a:xfrm>
              <a:off x="5314175"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0" y="390"/>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1"/>
            <p:cNvSpPr/>
            <p:nvPr/>
          </p:nvSpPr>
          <p:spPr>
            <a:xfrm>
              <a:off x="5330750" y="3032700"/>
              <a:ext cx="12525" cy="12525"/>
            </a:xfrm>
            <a:custGeom>
              <a:rect b="b" l="l" r="r" t="t"/>
              <a:pathLst>
                <a:path extrusionOk="0" h="501" w="501">
                  <a:moveTo>
                    <a:pt x="250" y="0"/>
                  </a:moveTo>
                  <a:cubicBezTo>
                    <a:pt x="112" y="0"/>
                    <a:pt x="1" y="112"/>
                    <a:pt x="1" y="251"/>
                  </a:cubicBezTo>
                  <a:cubicBezTo>
                    <a:pt x="1" y="389"/>
                    <a:pt x="112" y="501"/>
                    <a:pt x="250" y="501"/>
                  </a:cubicBezTo>
                  <a:cubicBezTo>
                    <a:pt x="389" y="501"/>
                    <a:pt x="501" y="389"/>
                    <a:pt x="501" y="251"/>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1"/>
            <p:cNvSpPr/>
            <p:nvPr/>
          </p:nvSpPr>
          <p:spPr>
            <a:xfrm>
              <a:off x="5297575" y="3032700"/>
              <a:ext cx="12550" cy="12525"/>
            </a:xfrm>
            <a:custGeom>
              <a:rect b="b" l="l" r="r" t="t"/>
              <a:pathLst>
                <a:path extrusionOk="0" h="501" w="502">
                  <a:moveTo>
                    <a:pt x="251" y="0"/>
                  </a:moveTo>
                  <a:cubicBezTo>
                    <a:pt x="112" y="0"/>
                    <a:pt x="0" y="112"/>
                    <a:pt x="0" y="251"/>
                  </a:cubicBezTo>
                  <a:cubicBezTo>
                    <a:pt x="0"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1"/>
            <p:cNvSpPr/>
            <p:nvPr/>
          </p:nvSpPr>
          <p:spPr>
            <a:xfrm>
              <a:off x="5347325" y="3132200"/>
              <a:ext cx="12550" cy="12550"/>
            </a:xfrm>
            <a:custGeom>
              <a:rect b="b" l="l" r="r" t="t"/>
              <a:pathLst>
                <a:path extrusionOk="0" h="502" w="502">
                  <a:moveTo>
                    <a:pt x="251" y="1"/>
                  </a:moveTo>
                  <a:cubicBezTo>
                    <a:pt x="113" y="1"/>
                    <a:pt x="0" y="113"/>
                    <a:pt x="0" y="251"/>
                  </a:cubicBezTo>
                  <a:cubicBezTo>
                    <a:pt x="0"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
            <p:cNvSpPr/>
            <p:nvPr/>
          </p:nvSpPr>
          <p:spPr>
            <a:xfrm>
              <a:off x="5314175"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0" y="389"/>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
            <p:cNvSpPr/>
            <p:nvPr/>
          </p:nvSpPr>
          <p:spPr>
            <a:xfrm>
              <a:off x="5363900" y="3099025"/>
              <a:ext cx="12575" cy="12550"/>
            </a:xfrm>
            <a:custGeom>
              <a:rect b="b" l="l" r="r" t="t"/>
              <a:pathLst>
                <a:path extrusionOk="0" h="502" w="503">
                  <a:moveTo>
                    <a:pt x="252" y="1"/>
                  </a:moveTo>
                  <a:cubicBezTo>
                    <a:pt x="114" y="1"/>
                    <a:pt x="1" y="112"/>
                    <a:pt x="1" y="251"/>
                  </a:cubicBezTo>
                  <a:cubicBezTo>
                    <a:pt x="1" y="389"/>
                    <a:pt x="114" y="502"/>
                    <a:pt x="252" y="502"/>
                  </a:cubicBezTo>
                  <a:cubicBezTo>
                    <a:pt x="389" y="502"/>
                    <a:pt x="502" y="389"/>
                    <a:pt x="502" y="251"/>
                  </a:cubicBezTo>
                  <a:cubicBezTo>
                    <a:pt x="502" y="112"/>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
            <p:cNvSpPr/>
            <p:nvPr/>
          </p:nvSpPr>
          <p:spPr>
            <a:xfrm>
              <a:off x="5330750" y="3099025"/>
              <a:ext cx="12525" cy="12550"/>
            </a:xfrm>
            <a:custGeom>
              <a:rect b="b" l="l" r="r" t="t"/>
              <a:pathLst>
                <a:path extrusionOk="0" h="502" w="501">
                  <a:moveTo>
                    <a:pt x="250" y="1"/>
                  </a:moveTo>
                  <a:cubicBezTo>
                    <a:pt x="112" y="1"/>
                    <a:pt x="1" y="112"/>
                    <a:pt x="1" y="251"/>
                  </a:cubicBezTo>
                  <a:cubicBezTo>
                    <a:pt x="1" y="389"/>
                    <a:pt x="112" y="502"/>
                    <a:pt x="250" y="502"/>
                  </a:cubicBezTo>
                  <a:cubicBezTo>
                    <a:pt x="389" y="502"/>
                    <a:pt x="501" y="389"/>
                    <a:pt x="501" y="251"/>
                  </a:cubicBezTo>
                  <a:cubicBezTo>
                    <a:pt x="501"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a:off x="5347325" y="3065850"/>
              <a:ext cx="12550" cy="12550"/>
            </a:xfrm>
            <a:custGeom>
              <a:rect b="b" l="l" r="r" t="t"/>
              <a:pathLst>
                <a:path extrusionOk="0" h="502" w="502">
                  <a:moveTo>
                    <a:pt x="251" y="1"/>
                  </a:moveTo>
                  <a:cubicBezTo>
                    <a:pt x="113" y="1"/>
                    <a:pt x="0" y="113"/>
                    <a:pt x="0" y="251"/>
                  </a:cubicBezTo>
                  <a:cubicBezTo>
                    <a:pt x="0"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1"/>
            <p:cNvSpPr/>
            <p:nvPr/>
          </p:nvSpPr>
          <p:spPr>
            <a:xfrm>
              <a:off x="5347325" y="3198550"/>
              <a:ext cx="12550" cy="12550"/>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1"/>
            <p:cNvSpPr/>
            <p:nvPr/>
          </p:nvSpPr>
          <p:spPr>
            <a:xfrm>
              <a:off x="5314175" y="3198550"/>
              <a:ext cx="12525" cy="12550"/>
            </a:xfrm>
            <a:custGeom>
              <a:rect b="b" l="l" r="r" t="t"/>
              <a:pathLst>
                <a:path extrusionOk="0" h="502" w="501">
                  <a:moveTo>
                    <a:pt x="251" y="0"/>
                  </a:moveTo>
                  <a:cubicBezTo>
                    <a:pt x="112" y="0"/>
                    <a:pt x="0" y="112"/>
                    <a:pt x="0" y="251"/>
                  </a:cubicBezTo>
                  <a:cubicBezTo>
                    <a:pt x="0" y="389"/>
                    <a:pt x="112" y="501"/>
                    <a:pt x="251" y="501"/>
                  </a:cubicBezTo>
                  <a:cubicBezTo>
                    <a:pt x="389" y="501"/>
                    <a:pt x="500" y="389"/>
                    <a:pt x="500" y="251"/>
                  </a:cubicBezTo>
                  <a:cubicBezTo>
                    <a:pt x="500"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1"/>
            <p:cNvSpPr/>
            <p:nvPr/>
          </p:nvSpPr>
          <p:spPr>
            <a:xfrm>
              <a:off x="5363900" y="3165375"/>
              <a:ext cx="12575" cy="12550"/>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5330750" y="3165375"/>
              <a:ext cx="12525" cy="12550"/>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1"/>
            <p:cNvSpPr/>
            <p:nvPr/>
          </p:nvSpPr>
          <p:spPr>
            <a:xfrm>
              <a:off x="5280975" y="2999525"/>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1"/>
            <p:cNvSpPr/>
            <p:nvPr/>
          </p:nvSpPr>
          <p:spPr>
            <a:xfrm>
              <a:off x="5247800" y="299952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1"/>
            <p:cNvSpPr/>
            <p:nvPr/>
          </p:nvSpPr>
          <p:spPr>
            <a:xfrm>
              <a:off x="5280975" y="3065850"/>
              <a:ext cx="12575" cy="12550"/>
            </a:xfrm>
            <a:custGeom>
              <a:rect b="b" l="l" r="r" t="t"/>
              <a:pathLst>
                <a:path extrusionOk="0" h="502" w="503">
                  <a:moveTo>
                    <a:pt x="251" y="1"/>
                  </a:moveTo>
                  <a:cubicBezTo>
                    <a:pt x="113" y="1"/>
                    <a:pt x="1" y="113"/>
                    <a:pt x="1" y="251"/>
                  </a:cubicBezTo>
                  <a:cubicBezTo>
                    <a:pt x="1" y="390"/>
                    <a:pt x="113"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1"/>
            <p:cNvSpPr/>
            <p:nvPr/>
          </p:nvSpPr>
          <p:spPr>
            <a:xfrm>
              <a:off x="5247800" y="3065850"/>
              <a:ext cx="12550" cy="12550"/>
            </a:xfrm>
            <a:custGeom>
              <a:rect b="b" l="l" r="r" t="t"/>
              <a:pathLst>
                <a:path extrusionOk="0" h="502" w="502">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1"/>
            <p:cNvSpPr/>
            <p:nvPr/>
          </p:nvSpPr>
          <p:spPr>
            <a:xfrm>
              <a:off x="5264400" y="3032700"/>
              <a:ext cx="12550" cy="12525"/>
            </a:xfrm>
            <a:custGeom>
              <a:rect b="b" l="l" r="r" t="t"/>
              <a:pathLst>
                <a:path extrusionOk="0" h="501" w="502">
                  <a:moveTo>
                    <a:pt x="251" y="0"/>
                  </a:moveTo>
                  <a:cubicBezTo>
                    <a:pt x="113" y="0"/>
                    <a:pt x="0" y="112"/>
                    <a:pt x="0" y="251"/>
                  </a:cubicBezTo>
                  <a:cubicBezTo>
                    <a:pt x="0" y="389"/>
                    <a:pt x="113" y="501"/>
                    <a:pt x="251" y="501"/>
                  </a:cubicBezTo>
                  <a:cubicBezTo>
                    <a:pt x="390" y="501"/>
                    <a:pt x="501" y="389"/>
                    <a:pt x="501" y="251"/>
                  </a:cubicBezTo>
                  <a:cubicBezTo>
                    <a:pt x="501"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1"/>
            <p:cNvSpPr/>
            <p:nvPr/>
          </p:nvSpPr>
          <p:spPr>
            <a:xfrm>
              <a:off x="5280975" y="3132200"/>
              <a:ext cx="12575" cy="12550"/>
            </a:xfrm>
            <a:custGeom>
              <a:rect b="b" l="l" r="r" t="t"/>
              <a:pathLst>
                <a:path extrusionOk="0" h="502" w="503">
                  <a:moveTo>
                    <a:pt x="251" y="1"/>
                  </a:moveTo>
                  <a:cubicBezTo>
                    <a:pt x="113" y="1"/>
                    <a:pt x="1" y="113"/>
                    <a:pt x="1" y="251"/>
                  </a:cubicBezTo>
                  <a:cubicBezTo>
                    <a:pt x="1" y="389"/>
                    <a:pt x="113"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1"/>
            <p:cNvSpPr/>
            <p:nvPr/>
          </p:nvSpPr>
          <p:spPr>
            <a:xfrm>
              <a:off x="5247800" y="3132200"/>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1"/>
            <p:cNvSpPr/>
            <p:nvPr/>
          </p:nvSpPr>
          <p:spPr>
            <a:xfrm>
              <a:off x="5297575"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1"/>
            <p:cNvSpPr/>
            <p:nvPr/>
          </p:nvSpPr>
          <p:spPr>
            <a:xfrm>
              <a:off x="5264400" y="3099025"/>
              <a:ext cx="12550" cy="12550"/>
            </a:xfrm>
            <a:custGeom>
              <a:rect b="b" l="l" r="r" t="t"/>
              <a:pathLst>
                <a:path extrusionOk="0" h="502" w="502">
                  <a:moveTo>
                    <a:pt x="251" y="1"/>
                  </a:moveTo>
                  <a:cubicBezTo>
                    <a:pt x="113" y="1"/>
                    <a:pt x="0" y="112"/>
                    <a:pt x="0" y="251"/>
                  </a:cubicBezTo>
                  <a:cubicBezTo>
                    <a:pt x="0" y="389"/>
                    <a:pt x="113" y="502"/>
                    <a:pt x="251" y="502"/>
                  </a:cubicBezTo>
                  <a:cubicBezTo>
                    <a:pt x="390" y="502"/>
                    <a:pt x="501" y="389"/>
                    <a:pt x="501" y="251"/>
                  </a:cubicBezTo>
                  <a:cubicBezTo>
                    <a:pt x="501"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1"/>
            <p:cNvSpPr/>
            <p:nvPr/>
          </p:nvSpPr>
          <p:spPr>
            <a:xfrm>
              <a:off x="5280975" y="3198550"/>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1"/>
            <p:cNvSpPr/>
            <p:nvPr/>
          </p:nvSpPr>
          <p:spPr>
            <a:xfrm>
              <a:off x="5247800" y="3198550"/>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1"/>
            <p:cNvSpPr/>
            <p:nvPr/>
          </p:nvSpPr>
          <p:spPr>
            <a:xfrm>
              <a:off x="5297575" y="3165375"/>
              <a:ext cx="12550" cy="12550"/>
            </a:xfrm>
            <a:custGeom>
              <a:rect b="b" l="l" r="r" t="t"/>
              <a:pathLst>
                <a:path extrusionOk="0" h="502" w="502">
                  <a:moveTo>
                    <a:pt x="251" y="0"/>
                  </a:moveTo>
                  <a:cubicBezTo>
                    <a:pt x="112" y="0"/>
                    <a:pt x="0" y="113"/>
                    <a:pt x="0" y="251"/>
                  </a:cubicBezTo>
                  <a:cubicBezTo>
                    <a:pt x="0" y="390"/>
                    <a:pt x="112"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1"/>
            <p:cNvSpPr/>
            <p:nvPr/>
          </p:nvSpPr>
          <p:spPr>
            <a:xfrm>
              <a:off x="5264400" y="3165375"/>
              <a:ext cx="12550" cy="12550"/>
            </a:xfrm>
            <a:custGeom>
              <a:rect b="b" l="l" r="r" t="t"/>
              <a:pathLst>
                <a:path extrusionOk="0" h="502" w="502">
                  <a:moveTo>
                    <a:pt x="251" y="0"/>
                  </a:moveTo>
                  <a:cubicBezTo>
                    <a:pt x="113" y="0"/>
                    <a:pt x="0" y="113"/>
                    <a:pt x="0" y="251"/>
                  </a:cubicBezTo>
                  <a:cubicBezTo>
                    <a:pt x="0" y="390"/>
                    <a:pt x="113" y="501"/>
                    <a:pt x="251" y="501"/>
                  </a:cubicBezTo>
                  <a:cubicBezTo>
                    <a:pt x="390" y="501"/>
                    <a:pt x="501" y="390"/>
                    <a:pt x="501" y="251"/>
                  </a:cubicBezTo>
                  <a:cubicBezTo>
                    <a:pt x="501"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1"/>
            <p:cNvSpPr/>
            <p:nvPr/>
          </p:nvSpPr>
          <p:spPr>
            <a:xfrm>
              <a:off x="5214650"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1" y="390"/>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1"/>
            <p:cNvSpPr/>
            <p:nvPr/>
          </p:nvSpPr>
          <p:spPr>
            <a:xfrm>
              <a:off x="5231250" y="3032700"/>
              <a:ext cx="12525" cy="12525"/>
            </a:xfrm>
            <a:custGeom>
              <a:rect b="b" l="l" r="r" t="t"/>
              <a:pathLst>
                <a:path extrusionOk="0" h="501" w="501">
                  <a:moveTo>
                    <a:pt x="250" y="0"/>
                  </a:moveTo>
                  <a:cubicBezTo>
                    <a:pt x="112" y="0"/>
                    <a:pt x="0" y="112"/>
                    <a:pt x="0" y="251"/>
                  </a:cubicBezTo>
                  <a:cubicBezTo>
                    <a:pt x="0" y="389"/>
                    <a:pt x="112" y="501"/>
                    <a:pt x="250" y="501"/>
                  </a:cubicBezTo>
                  <a:cubicBezTo>
                    <a:pt x="389" y="501"/>
                    <a:pt x="500" y="389"/>
                    <a:pt x="500" y="251"/>
                  </a:cubicBezTo>
                  <a:cubicBezTo>
                    <a:pt x="500"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1"/>
            <p:cNvSpPr/>
            <p:nvPr/>
          </p:nvSpPr>
          <p:spPr>
            <a:xfrm>
              <a:off x="5199725" y="3033150"/>
              <a:ext cx="10900" cy="12075"/>
            </a:xfrm>
            <a:custGeom>
              <a:rect b="b" l="l" r="r" t="t"/>
              <a:pathLst>
                <a:path extrusionOk="0" h="483" w="436">
                  <a:moveTo>
                    <a:pt x="278" y="1"/>
                  </a:moveTo>
                  <a:cubicBezTo>
                    <a:pt x="181" y="130"/>
                    <a:pt x="88" y="263"/>
                    <a:pt x="0" y="399"/>
                  </a:cubicBezTo>
                  <a:cubicBezTo>
                    <a:pt x="46" y="449"/>
                    <a:pt x="110" y="483"/>
                    <a:pt x="184" y="483"/>
                  </a:cubicBezTo>
                  <a:cubicBezTo>
                    <a:pt x="322" y="483"/>
                    <a:pt x="435" y="371"/>
                    <a:pt x="435" y="233"/>
                  </a:cubicBezTo>
                  <a:cubicBezTo>
                    <a:pt x="435" y="127"/>
                    <a:pt x="370" y="38"/>
                    <a:pt x="2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1"/>
            <p:cNvSpPr/>
            <p:nvPr/>
          </p:nvSpPr>
          <p:spPr>
            <a:xfrm>
              <a:off x="5214650"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1"/>
            <p:cNvSpPr/>
            <p:nvPr/>
          </p:nvSpPr>
          <p:spPr>
            <a:xfrm>
              <a:off x="5181475" y="3132200"/>
              <a:ext cx="12550" cy="12550"/>
            </a:xfrm>
            <a:custGeom>
              <a:rect b="b" l="l" r="r" t="t"/>
              <a:pathLst>
                <a:path extrusionOk="0" h="502" w="502">
                  <a:moveTo>
                    <a:pt x="251" y="1"/>
                  </a:moveTo>
                  <a:cubicBezTo>
                    <a:pt x="113" y="1"/>
                    <a:pt x="0" y="113"/>
                    <a:pt x="0" y="251"/>
                  </a:cubicBezTo>
                  <a:cubicBezTo>
                    <a:pt x="0" y="389"/>
                    <a:pt x="113"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1"/>
            <p:cNvSpPr/>
            <p:nvPr/>
          </p:nvSpPr>
          <p:spPr>
            <a:xfrm>
              <a:off x="5231250" y="3099025"/>
              <a:ext cx="12525" cy="12550"/>
            </a:xfrm>
            <a:custGeom>
              <a:rect b="b" l="l" r="r" t="t"/>
              <a:pathLst>
                <a:path extrusionOk="0" h="502" w="501">
                  <a:moveTo>
                    <a:pt x="250" y="1"/>
                  </a:moveTo>
                  <a:cubicBezTo>
                    <a:pt x="112" y="1"/>
                    <a:pt x="0" y="112"/>
                    <a:pt x="0" y="251"/>
                  </a:cubicBezTo>
                  <a:cubicBezTo>
                    <a:pt x="0" y="389"/>
                    <a:pt x="112" y="502"/>
                    <a:pt x="250" y="502"/>
                  </a:cubicBezTo>
                  <a:cubicBezTo>
                    <a:pt x="389" y="502"/>
                    <a:pt x="500" y="389"/>
                    <a:pt x="500" y="251"/>
                  </a:cubicBezTo>
                  <a:cubicBezTo>
                    <a:pt x="500"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1"/>
            <p:cNvSpPr/>
            <p:nvPr/>
          </p:nvSpPr>
          <p:spPr>
            <a:xfrm>
              <a:off x="5198050" y="3099025"/>
              <a:ext cx="12575" cy="12550"/>
            </a:xfrm>
            <a:custGeom>
              <a:rect b="b" l="l" r="r" t="t"/>
              <a:pathLst>
                <a:path extrusionOk="0" h="502" w="503">
                  <a:moveTo>
                    <a:pt x="251" y="1"/>
                  </a:moveTo>
                  <a:cubicBezTo>
                    <a:pt x="113" y="1"/>
                    <a:pt x="1" y="112"/>
                    <a:pt x="1" y="251"/>
                  </a:cubicBezTo>
                  <a:cubicBezTo>
                    <a:pt x="1" y="389"/>
                    <a:pt x="113"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1"/>
            <p:cNvSpPr/>
            <p:nvPr/>
          </p:nvSpPr>
          <p:spPr>
            <a:xfrm>
              <a:off x="5181975" y="3065850"/>
              <a:ext cx="12050" cy="12550"/>
            </a:xfrm>
            <a:custGeom>
              <a:rect b="b" l="l" r="r" t="t"/>
              <a:pathLst>
                <a:path extrusionOk="0" h="502" w="482">
                  <a:moveTo>
                    <a:pt x="231" y="1"/>
                  </a:moveTo>
                  <a:cubicBezTo>
                    <a:pt x="212" y="1"/>
                    <a:pt x="194" y="8"/>
                    <a:pt x="176" y="12"/>
                  </a:cubicBezTo>
                  <a:cubicBezTo>
                    <a:pt x="116" y="124"/>
                    <a:pt x="58" y="236"/>
                    <a:pt x="0" y="349"/>
                  </a:cubicBezTo>
                  <a:cubicBezTo>
                    <a:pt x="38" y="439"/>
                    <a:pt x="127" y="502"/>
                    <a:pt x="231" y="502"/>
                  </a:cubicBezTo>
                  <a:cubicBezTo>
                    <a:pt x="369" y="502"/>
                    <a:pt x="481" y="390"/>
                    <a:pt x="481" y="251"/>
                  </a:cubicBezTo>
                  <a:cubicBezTo>
                    <a:pt x="481" y="113"/>
                    <a:pt x="36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
            <p:cNvSpPr/>
            <p:nvPr/>
          </p:nvSpPr>
          <p:spPr>
            <a:xfrm>
              <a:off x="5231250" y="3165375"/>
              <a:ext cx="12525" cy="12550"/>
            </a:xfrm>
            <a:custGeom>
              <a:rect b="b" l="l" r="r" t="t"/>
              <a:pathLst>
                <a:path extrusionOk="0" h="502" w="501">
                  <a:moveTo>
                    <a:pt x="250" y="0"/>
                  </a:moveTo>
                  <a:cubicBezTo>
                    <a:pt x="112" y="0"/>
                    <a:pt x="0" y="113"/>
                    <a:pt x="0" y="251"/>
                  </a:cubicBezTo>
                  <a:cubicBezTo>
                    <a:pt x="0" y="390"/>
                    <a:pt x="112" y="501"/>
                    <a:pt x="250" y="501"/>
                  </a:cubicBezTo>
                  <a:cubicBezTo>
                    <a:pt x="389" y="501"/>
                    <a:pt x="500" y="390"/>
                    <a:pt x="500" y="251"/>
                  </a:cubicBezTo>
                  <a:cubicBezTo>
                    <a:pt x="500"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1"/>
            <p:cNvSpPr/>
            <p:nvPr/>
          </p:nvSpPr>
          <p:spPr>
            <a:xfrm>
              <a:off x="5198050" y="3165375"/>
              <a:ext cx="12575" cy="12550"/>
            </a:xfrm>
            <a:custGeom>
              <a:rect b="b" l="l" r="r" t="t"/>
              <a:pathLst>
                <a:path extrusionOk="0" h="502" w="503">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76" name="Shape 376"/>
        <p:cNvGrpSpPr/>
        <p:nvPr/>
      </p:nvGrpSpPr>
      <p:grpSpPr>
        <a:xfrm>
          <a:off x="0" y="0"/>
          <a:ext cx="0" cy="0"/>
          <a:chOff x="0" y="0"/>
          <a:chExt cx="0" cy="0"/>
        </a:xfrm>
      </p:grpSpPr>
      <p:sp>
        <p:nvSpPr>
          <p:cNvPr id="377" name="Google Shape;37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78" name="Shape 378"/>
        <p:cNvGrpSpPr/>
        <p:nvPr/>
      </p:nvGrpSpPr>
      <p:grpSpPr>
        <a:xfrm>
          <a:off x="0" y="0"/>
          <a:ext cx="0" cy="0"/>
          <a:chOff x="0" y="0"/>
          <a:chExt cx="0" cy="0"/>
        </a:xfrm>
      </p:grpSpPr>
      <p:grpSp>
        <p:nvGrpSpPr>
          <p:cNvPr id="379" name="Google Shape;379;p13"/>
          <p:cNvGrpSpPr/>
          <p:nvPr/>
        </p:nvGrpSpPr>
        <p:grpSpPr>
          <a:xfrm>
            <a:off x="0" y="0"/>
            <a:ext cx="9143985" cy="5144913"/>
            <a:chOff x="0" y="0"/>
            <a:chExt cx="9143985" cy="5144913"/>
          </a:xfrm>
        </p:grpSpPr>
        <p:sp>
          <p:nvSpPr>
            <p:cNvPr id="380" name="Google Shape;380;p13"/>
            <p:cNvSpPr/>
            <p:nvPr/>
          </p:nvSpPr>
          <p:spPr>
            <a:xfrm>
              <a:off x="5795025" y="3669812"/>
              <a:ext cx="3348960" cy="1475101"/>
            </a:xfrm>
            <a:custGeom>
              <a:rect b="b" l="l" r="r" t="t"/>
              <a:pathLst>
                <a:path extrusionOk="0" h="11586" w="26304">
                  <a:moveTo>
                    <a:pt x="23606" y="0"/>
                  </a:moveTo>
                  <a:cubicBezTo>
                    <a:pt x="22117" y="0"/>
                    <a:pt x="20889" y="836"/>
                    <a:pt x="19110" y="2744"/>
                  </a:cubicBezTo>
                  <a:cubicBezTo>
                    <a:pt x="16350" y="5707"/>
                    <a:pt x="15517" y="6680"/>
                    <a:pt x="13608" y="6680"/>
                  </a:cubicBezTo>
                  <a:cubicBezTo>
                    <a:pt x="13020" y="6680"/>
                    <a:pt x="12329" y="6588"/>
                    <a:pt x="11448" y="6432"/>
                  </a:cubicBezTo>
                  <a:cubicBezTo>
                    <a:pt x="10228" y="6218"/>
                    <a:pt x="9073" y="6105"/>
                    <a:pt x="7997" y="6105"/>
                  </a:cubicBezTo>
                  <a:cubicBezTo>
                    <a:pt x="3919" y="6105"/>
                    <a:pt x="984" y="7727"/>
                    <a:pt x="1" y="11586"/>
                  </a:cubicBezTo>
                  <a:lnTo>
                    <a:pt x="26303" y="11586"/>
                  </a:lnTo>
                  <a:lnTo>
                    <a:pt x="26303" y="664"/>
                  </a:lnTo>
                  <a:cubicBezTo>
                    <a:pt x="25252" y="233"/>
                    <a:pt x="24392" y="0"/>
                    <a:pt x="236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3"/>
            <p:cNvSpPr/>
            <p:nvPr/>
          </p:nvSpPr>
          <p:spPr>
            <a:xfrm>
              <a:off x="0" y="0"/>
              <a:ext cx="3282245" cy="2534000"/>
            </a:xfrm>
            <a:custGeom>
              <a:rect b="b" l="l" r="r" t="t"/>
              <a:pathLst>
                <a:path extrusionOk="0" h="19903" w="25780">
                  <a:moveTo>
                    <a:pt x="75" y="0"/>
                  </a:moveTo>
                  <a:cubicBezTo>
                    <a:pt x="50" y="19"/>
                    <a:pt x="26" y="38"/>
                    <a:pt x="0" y="59"/>
                  </a:cubicBezTo>
                  <a:lnTo>
                    <a:pt x="0" y="19902"/>
                  </a:lnTo>
                  <a:cubicBezTo>
                    <a:pt x="1717" y="19279"/>
                    <a:pt x="2837" y="17498"/>
                    <a:pt x="1984" y="15090"/>
                  </a:cubicBezTo>
                  <a:cubicBezTo>
                    <a:pt x="1188" y="12627"/>
                    <a:pt x="2060" y="10551"/>
                    <a:pt x="3785" y="9572"/>
                  </a:cubicBezTo>
                  <a:cubicBezTo>
                    <a:pt x="4398" y="9212"/>
                    <a:pt x="4950" y="9073"/>
                    <a:pt x="5473" y="9073"/>
                  </a:cubicBezTo>
                  <a:cubicBezTo>
                    <a:pt x="6779" y="9073"/>
                    <a:pt x="7902" y="9941"/>
                    <a:pt x="9330" y="10383"/>
                  </a:cubicBezTo>
                  <a:cubicBezTo>
                    <a:pt x="10049" y="10593"/>
                    <a:pt x="10632" y="10712"/>
                    <a:pt x="11139" y="10712"/>
                  </a:cubicBezTo>
                  <a:cubicBezTo>
                    <a:pt x="12290" y="10712"/>
                    <a:pt x="13053" y="10099"/>
                    <a:pt x="14144" y="8551"/>
                  </a:cubicBezTo>
                  <a:cubicBezTo>
                    <a:pt x="15925" y="6023"/>
                    <a:pt x="16217" y="5524"/>
                    <a:pt x="18086" y="5524"/>
                  </a:cubicBezTo>
                  <a:cubicBezTo>
                    <a:pt x="18272" y="5524"/>
                    <a:pt x="18474" y="5529"/>
                    <a:pt x="18694" y="5538"/>
                  </a:cubicBezTo>
                  <a:cubicBezTo>
                    <a:pt x="18894" y="5545"/>
                    <a:pt x="19091" y="5549"/>
                    <a:pt x="19284" y="5549"/>
                  </a:cubicBezTo>
                  <a:cubicBezTo>
                    <a:pt x="23221" y="5549"/>
                    <a:pt x="25779" y="3962"/>
                    <a:pt x="25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13"/>
            <p:cNvGrpSpPr/>
            <p:nvPr/>
          </p:nvGrpSpPr>
          <p:grpSpPr>
            <a:xfrm>
              <a:off x="7695061" y="343452"/>
              <a:ext cx="1162027" cy="1077488"/>
              <a:chOff x="5181475" y="2999525"/>
              <a:chExt cx="228175" cy="211575"/>
            </a:xfrm>
          </p:grpSpPr>
          <p:sp>
            <p:nvSpPr>
              <p:cNvPr id="383" name="Google Shape;383;p13"/>
              <p:cNvSpPr/>
              <p:nvPr/>
            </p:nvSpPr>
            <p:spPr>
              <a:xfrm>
                <a:off x="5380500" y="3065850"/>
                <a:ext cx="12550" cy="12550"/>
              </a:xfrm>
              <a:custGeom>
                <a:rect b="b" l="l" r="r" t="t"/>
                <a:pathLst>
                  <a:path extrusionOk="0" h="502" w="502">
                    <a:moveTo>
                      <a:pt x="251" y="1"/>
                    </a:moveTo>
                    <a:cubicBezTo>
                      <a:pt x="112" y="1"/>
                      <a:pt x="1" y="113"/>
                      <a:pt x="1" y="251"/>
                    </a:cubicBezTo>
                    <a:cubicBezTo>
                      <a:pt x="1" y="390"/>
                      <a:pt x="112"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3"/>
              <p:cNvSpPr/>
              <p:nvPr/>
            </p:nvSpPr>
            <p:spPr>
              <a:xfrm>
                <a:off x="5363900" y="3032700"/>
                <a:ext cx="12575" cy="12525"/>
              </a:xfrm>
              <a:custGeom>
                <a:rect b="b" l="l" r="r" t="t"/>
                <a:pathLst>
                  <a:path extrusionOk="0" h="501"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3"/>
              <p:cNvSpPr/>
              <p:nvPr/>
            </p:nvSpPr>
            <p:spPr>
              <a:xfrm>
                <a:off x="5380500" y="3132200"/>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3"/>
              <p:cNvSpPr/>
              <p:nvPr/>
            </p:nvSpPr>
            <p:spPr>
              <a:xfrm>
                <a:off x="5397100"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3"/>
              <p:cNvSpPr/>
              <p:nvPr/>
            </p:nvSpPr>
            <p:spPr>
              <a:xfrm>
                <a:off x="5314175" y="2999625"/>
                <a:ext cx="12525" cy="12450"/>
              </a:xfrm>
              <a:custGeom>
                <a:rect b="b" l="l" r="r" t="t"/>
                <a:pathLst>
                  <a:path extrusionOk="0" h="498" w="501">
                    <a:moveTo>
                      <a:pt x="229" y="0"/>
                    </a:moveTo>
                    <a:cubicBezTo>
                      <a:pt x="101" y="12"/>
                      <a:pt x="0" y="116"/>
                      <a:pt x="0" y="247"/>
                    </a:cubicBezTo>
                    <a:cubicBezTo>
                      <a:pt x="0" y="385"/>
                      <a:pt x="112" y="497"/>
                      <a:pt x="251" y="497"/>
                    </a:cubicBezTo>
                    <a:cubicBezTo>
                      <a:pt x="389" y="497"/>
                      <a:pt x="500" y="385"/>
                      <a:pt x="500" y="247"/>
                    </a:cubicBezTo>
                    <a:cubicBezTo>
                      <a:pt x="500" y="180"/>
                      <a:pt x="474" y="120"/>
                      <a:pt x="431" y="76"/>
                    </a:cubicBezTo>
                    <a:cubicBezTo>
                      <a:pt x="364" y="49"/>
                      <a:pt x="297" y="24"/>
                      <a:pt x="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3"/>
              <p:cNvSpPr/>
              <p:nvPr/>
            </p:nvSpPr>
            <p:spPr>
              <a:xfrm>
                <a:off x="5314175"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0" y="390"/>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3"/>
              <p:cNvSpPr/>
              <p:nvPr/>
            </p:nvSpPr>
            <p:spPr>
              <a:xfrm>
                <a:off x="5330750" y="3032700"/>
                <a:ext cx="12525" cy="12525"/>
              </a:xfrm>
              <a:custGeom>
                <a:rect b="b" l="l" r="r" t="t"/>
                <a:pathLst>
                  <a:path extrusionOk="0" h="501" w="501">
                    <a:moveTo>
                      <a:pt x="250" y="0"/>
                    </a:moveTo>
                    <a:cubicBezTo>
                      <a:pt x="112" y="0"/>
                      <a:pt x="1" y="112"/>
                      <a:pt x="1" y="251"/>
                    </a:cubicBezTo>
                    <a:cubicBezTo>
                      <a:pt x="1" y="389"/>
                      <a:pt x="112" y="501"/>
                      <a:pt x="250" y="501"/>
                    </a:cubicBezTo>
                    <a:cubicBezTo>
                      <a:pt x="389" y="501"/>
                      <a:pt x="501" y="389"/>
                      <a:pt x="501" y="251"/>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3"/>
              <p:cNvSpPr/>
              <p:nvPr/>
            </p:nvSpPr>
            <p:spPr>
              <a:xfrm>
                <a:off x="5297575" y="3032700"/>
                <a:ext cx="12550" cy="12525"/>
              </a:xfrm>
              <a:custGeom>
                <a:rect b="b" l="l" r="r" t="t"/>
                <a:pathLst>
                  <a:path extrusionOk="0" h="501" w="502">
                    <a:moveTo>
                      <a:pt x="251" y="0"/>
                    </a:moveTo>
                    <a:cubicBezTo>
                      <a:pt x="112" y="0"/>
                      <a:pt x="0" y="112"/>
                      <a:pt x="0" y="251"/>
                    </a:cubicBezTo>
                    <a:cubicBezTo>
                      <a:pt x="0"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
              <p:cNvSpPr/>
              <p:nvPr/>
            </p:nvSpPr>
            <p:spPr>
              <a:xfrm>
                <a:off x="5347325" y="3132200"/>
                <a:ext cx="12550" cy="12550"/>
              </a:xfrm>
              <a:custGeom>
                <a:rect b="b" l="l" r="r" t="t"/>
                <a:pathLst>
                  <a:path extrusionOk="0" h="502" w="502">
                    <a:moveTo>
                      <a:pt x="251" y="1"/>
                    </a:moveTo>
                    <a:cubicBezTo>
                      <a:pt x="113" y="1"/>
                      <a:pt x="0" y="113"/>
                      <a:pt x="0" y="251"/>
                    </a:cubicBezTo>
                    <a:cubicBezTo>
                      <a:pt x="0"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3"/>
              <p:cNvSpPr/>
              <p:nvPr/>
            </p:nvSpPr>
            <p:spPr>
              <a:xfrm>
                <a:off x="5314175"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0" y="389"/>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3"/>
              <p:cNvSpPr/>
              <p:nvPr/>
            </p:nvSpPr>
            <p:spPr>
              <a:xfrm>
                <a:off x="5363900" y="3099025"/>
                <a:ext cx="12575" cy="12550"/>
              </a:xfrm>
              <a:custGeom>
                <a:rect b="b" l="l" r="r" t="t"/>
                <a:pathLst>
                  <a:path extrusionOk="0" h="502" w="503">
                    <a:moveTo>
                      <a:pt x="252" y="1"/>
                    </a:moveTo>
                    <a:cubicBezTo>
                      <a:pt x="114" y="1"/>
                      <a:pt x="1" y="112"/>
                      <a:pt x="1" y="251"/>
                    </a:cubicBezTo>
                    <a:cubicBezTo>
                      <a:pt x="1" y="389"/>
                      <a:pt x="114" y="502"/>
                      <a:pt x="252" y="502"/>
                    </a:cubicBezTo>
                    <a:cubicBezTo>
                      <a:pt x="389" y="502"/>
                      <a:pt x="502" y="389"/>
                      <a:pt x="502" y="251"/>
                    </a:cubicBezTo>
                    <a:cubicBezTo>
                      <a:pt x="502" y="112"/>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3"/>
              <p:cNvSpPr/>
              <p:nvPr/>
            </p:nvSpPr>
            <p:spPr>
              <a:xfrm>
                <a:off x="5330750" y="3099025"/>
                <a:ext cx="12525" cy="12550"/>
              </a:xfrm>
              <a:custGeom>
                <a:rect b="b" l="l" r="r" t="t"/>
                <a:pathLst>
                  <a:path extrusionOk="0" h="502" w="501">
                    <a:moveTo>
                      <a:pt x="250" y="1"/>
                    </a:moveTo>
                    <a:cubicBezTo>
                      <a:pt x="112" y="1"/>
                      <a:pt x="1" y="112"/>
                      <a:pt x="1" y="251"/>
                    </a:cubicBezTo>
                    <a:cubicBezTo>
                      <a:pt x="1" y="389"/>
                      <a:pt x="112" y="502"/>
                      <a:pt x="250" y="502"/>
                    </a:cubicBezTo>
                    <a:cubicBezTo>
                      <a:pt x="389" y="502"/>
                      <a:pt x="501" y="389"/>
                      <a:pt x="501" y="251"/>
                    </a:cubicBezTo>
                    <a:cubicBezTo>
                      <a:pt x="501"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3"/>
              <p:cNvSpPr/>
              <p:nvPr/>
            </p:nvSpPr>
            <p:spPr>
              <a:xfrm>
                <a:off x="5347325" y="3065850"/>
                <a:ext cx="12550" cy="12550"/>
              </a:xfrm>
              <a:custGeom>
                <a:rect b="b" l="l" r="r" t="t"/>
                <a:pathLst>
                  <a:path extrusionOk="0" h="502" w="502">
                    <a:moveTo>
                      <a:pt x="251" y="1"/>
                    </a:moveTo>
                    <a:cubicBezTo>
                      <a:pt x="113" y="1"/>
                      <a:pt x="0" y="113"/>
                      <a:pt x="0" y="251"/>
                    </a:cubicBezTo>
                    <a:cubicBezTo>
                      <a:pt x="0"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3"/>
              <p:cNvSpPr/>
              <p:nvPr/>
            </p:nvSpPr>
            <p:spPr>
              <a:xfrm>
                <a:off x="5347325" y="3198550"/>
                <a:ext cx="12550" cy="12550"/>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3"/>
              <p:cNvSpPr/>
              <p:nvPr/>
            </p:nvSpPr>
            <p:spPr>
              <a:xfrm>
                <a:off x="5314175" y="3198550"/>
                <a:ext cx="12525" cy="12550"/>
              </a:xfrm>
              <a:custGeom>
                <a:rect b="b" l="l" r="r" t="t"/>
                <a:pathLst>
                  <a:path extrusionOk="0" h="502" w="501">
                    <a:moveTo>
                      <a:pt x="251" y="0"/>
                    </a:moveTo>
                    <a:cubicBezTo>
                      <a:pt x="112" y="0"/>
                      <a:pt x="0" y="112"/>
                      <a:pt x="0" y="251"/>
                    </a:cubicBezTo>
                    <a:cubicBezTo>
                      <a:pt x="0" y="389"/>
                      <a:pt x="112" y="501"/>
                      <a:pt x="251" y="501"/>
                    </a:cubicBezTo>
                    <a:cubicBezTo>
                      <a:pt x="389" y="501"/>
                      <a:pt x="500" y="389"/>
                      <a:pt x="500" y="251"/>
                    </a:cubicBezTo>
                    <a:cubicBezTo>
                      <a:pt x="500"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3"/>
              <p:cNvSpPr/>
              <p:nvPr/>
            </p:nvSpPr>
            <p:spPr>
              <a:xfrm>
                <a:off x="5363900" y="3165375"/>
                <a:ext cx="12575" cy="12550"/>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3"/>
              <p:cNvSpPr/>
              <p:nvPr/>
            </p:nvSpPr>
            <p:spPr>
              <a:xfrm>
                <a:off x="5330750" y="3165375"/>
                <a:ext cx="12525" cy="12550"/>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3"/>
              <p:cNvSpPr/>
              <p:nvPr/>
            </p:nvSpPr>
            <p:spPr>
              <a:xfrm>
                <a:off x="5280975" y="2999525"/>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3"/>
              <p:cNvSpPr/>
              <p:nvPr/>
            </p:nvSpPr>
            <p:spPr>
              <a:xfrm>
                <a:off x="5247800" y="299952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3"/>
              <p:cNvSpPr/>
              <p:nvPr/>
            </p:nvSpPr>
            <p:spPr>
              <a:xfrm>
                <a:off x="5280975" y="3065850"/>
                <a:ext cx="12575" cy="12550"/>
              </a:xfrm>
              <a:custGeom>
                <a:rect b="b" l="l" r="r" t="t"/>
                <a:pathLst>
                  <a:path extrusionOk="0" h="502" w="503">
                    <a:moveTo>
                      <a:pt x="251" y="1"/>
                    </a:moveTo>
                    <a:cubicBezTo>
                      <a:pt x="113" y="1"/>
                      <a:pt x="1" y="113"/>
                      <a:pt x="1" y="251"/>
                    </a:cubicBezTo>
                    <a:cubicBezTo>
                      <a:pt x="1" y="390"/>
                      <a:pt x="113"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3"/>
              <p:cNvSpPr/>
              <p:nvPr/>
            </p:nvSpPr>
            <p:spPr>
              <a:xfrm>
                <a:off x="5247800" y="3065850"/>
                <a:ext cx="12550" cy="12550"/>
              </a:xfrm>
              <a:custGeom>
                <a:rect b="b" l="l" r="r" t="t"/>
                <a:pathLst>
                  <a:path extrusionOk="0" h="502" w="502">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3"/>
              <p:cNvSpPr/>
              <p:nvPr/>
            </p:nvSpPr>
            <p:spPr>
              <a:xfrm>
                <a:off x="5264400" y="3032700"/>
                <a:ext cx="12550" cy="12525"/>
              </a:xfrm>
              <a:custGeom>
                <a:rect b="b" l="l" r="r" t="t"/>
                <a:pathLst>
                  <a:path extrusionOk="0" h="501" w="502">
                    <a:moveTo>
                      <a:pt x="251" y="0"/>
                    </a:moveTo>
                    <a:cubicBezTo>
                      <a:pt x="113" y="0"/>
                      <a:pt x="0" y="112"/>
                      <a:pt x="0" y="251"/>
                    </a:cubicBezTo>
                    <a:cubicBezTo>
                      <a:pt x="0" y="389"/>
                      <a:pt x="113" y="501"/>
                      <a:pt x="251" y="501"/>
                    </a:cubicBezTo>
                    <a:cubicBezTo>
                      <a:pt x="390" y="501"/>
                      <a:pt x="501" y="389"/>
                      <a:pt x="501" y="251"/>
                    </a:cubicBezTo>
                    <a:cubicBezTo>
                      <a:pt x="501"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3"/>
              <p:cNvSpPr/>
              <p:nvPr/>
            </p:nvSpPr>
            <p:spPr>
              <a:xfrm>
                <a:off x="5280975" y="3132200"/>
                <a:ext cx="12575" cy="12550"/>
              </a:xfrm>
              <a:custGeom>
                <a:rect b="b" l="l" r="r" t="t"/>
                <a:pathLst>
                  <a:path extrusionOk="0" h="502" w="503">
                    <a:moveTo>
                      <a:pt x="251" y="1"/>
                    </a:moveTo>
                    <a:cubicBezTo>
                      <a:pt x="113" y="1"/>
                      <a:pt x="1" y="113"/>
                      <a:pt x="1" y="251"/>
                    </a:cubicBezTo>
                    <a:cubicBezTo>
                      <a:pt x="1" y="389"/>
                      <a:pt x="113"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3"/>
              <p:cNvSpPr/>
              <p:nvPr/>
            </p:nvSpPr>
            <p:spPr>
              <a:xfrm>
                <a:off x="5247800" y="3132200"/>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3"/>
              <p:cNvSpPr/>
              <p:nvPr/>
            </p:nvSpPr>
            <p:spPr>
              <a:xfrm>
                <a:off x="5297575"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3"/>
              <p:cNvSpPr/>
              <p:nvPr/>
            </p:nvSpPr>
            <p:spPr>
              <a:xfrm>
                <a:off x="5264400" y="3099025"/>
                <a:ext cx="12550" cy="12550"/>
              </a:xfrm>
              <a:custGeom>
                <a:rect b="b" l="l" r="r" t="t"/>
                <a:pathLst>
                  <a:path extrusionOk="0" h="502" w="502">
                    <a:moveTo>
                      <a:pt x="251" y="1"/>
                    </a:moveTo>
                    <a:cubicBezTo>
                      <a:pt x="113" y="1"/>
                      <a:pt x="0" y="112"/>
                      <a:pt x="0" y="251"/>
                    </a:cubicBezTo>
                    <a:cubicBezTo>
                      <a:pt x="0" y="389"/>
                      <a:pt x="113" y="502"/>
                      <a:pt x="251" y="502"/>
                    </a:cubicBezTo>
                    <a:cubicBezTo>
                      <a:pt x="390" y="502"/>
                      <a:pt x="501" y="389"/>
                      <a:pt x="501" y="251"/>
                    </a:cubicBezTo>
                    <a:cubicBezTo>
                      <a:pt x="501"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3"/>
              <p:cNvSpPr/>
              <p:nvPr/>
            </p:nvSpPr>
            <p:spPr>
              <a:xfrm>
                <a:off x="5280975" y="3198550"/>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3"/>
              <p:cNvSpPr/>
              <p:nvPr/>
            </p:nvSpPr>
            <p:spPr>
              <a:xfrm>
                <a:off x="5247800" y="3198550"/>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3"/>
              <p:cNvSpPr/>
              <p:nvPr/>
            </p:nvSpPr>
            <p:spPr>
              <a:xfrm>
                <a:off x="5297575" y="3165375"/>
                <a:ext cx="12550" cy="12550"/>
              </a:xfrm>
              <a:custGeom>
                <a:rect b="b" l="l" r="r" t="t"/>
                <a:pathLst>
                  <a:path extrusionOk="0" h="502" w="502">
                    <a:moveTo>
                      <a:pt x="251" y="0"/>
                    </a:moveTo>
                    <a:cubicBezTo>
                      <a:pt x="112" y="0"/>
                      <a:pt x="0" y="113"/>
                      <a:pt x="0" y="251"/>
                    </a:cubicBezTo>
                    <a:cubicBezTo>
                      <a:pt x="0" y="390"/>
                      <a:pt x="112"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3"/>
              <p:cNvSpPr/>
              <p:nvPr/>
            </p:nvSpPr>
            <p:spPr>
              <a:xfrm>
                <a:off x="5264400" y="3165375"/>
                <a:ext cx="12550" cy="12550"/>
              </a:xfrm>
              <a:custGeom>
                <a:rect b="b" l="l" r="r" t="t"/>
                <a:pathLst>
                  <a:path extrusionOk="0" h="502" w="502">
                    <a:moveTo>
                      <a:pt x="251" y="0"/>
                    </a:moveTo>
                    <a:cubicBezTo>
                      <a:pt x="113" y="0"/>
                      <a:pt x="0" y="113"/>
                      <a:pt x="0" y="251"/>
                    </a:cubicBezTo>
                    <a:cubicBezTo>
                      <a:pt x="0" y="390"/>
                      <a:pt x="113" y="501"/>
                      <a:pt x="251" y="501"/>
                    </a:cubicBezTo>
                    <a:cubicBezTo>
                      <a:pt x="390" y="501"/>
                      <a:pt x="501" y="390"/>
                      <a:pt x="501" y="251"/>
                    </a:cubicBezTo>
                    <a:cubicBezTo>
                      <a:pt x="501"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3"/>
              <p:cNvSpPr/>
              <p:nvPr/>
            </p:nvSpPr>
            <p:spPr>
              <a:xfrm>
                <a:off x="5214650"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1" y="390"/>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3"/>
              <p:cNvSpPr/>
              <p:nvPr/>
            </p:nvSpPr>
            <p:spPr>
              <a:xfrm>
                <a:off x="5231250" y="3032700"/>
                <a:ext cx="12525" cy="12525"/>
              </a:xfrm>
              <a:custGeom>
                <a:rect b="b" l="l" r="r" t="t"/>
                <a:pathLst>
                  <a:path extrusionOk="0" h="501" w="501">
                    <a:moveTo>
                      <a:pt x="250" y="0"/>
                    </a:moveTo>
                    <a:cubicBezTo>
                      <a:pt x="112" y="0"/>
                      <a:pt x="0" y="112"/>
                      <a:pt x="0" y="251"/>
                    </a:cubicBezTo>
                    <a:cubicBezTo>
                      <a:pt x="0" y="389"/>
                      <a:pt x="112" y="501"/>
                      <a:pt x="250" y="501"/>
                    </a:cubicBezTo>
                    <a:cubicBezTo>
                      <a:pt x="389" y="501"/>
                      <a:pt x="500" y="389"/>
                      <a:pt x="500" y="251"/>
                    </a:cubicBezTo>
                    <a:cubicBezTo>
                      <a:pt x="500"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3"/>
              <p:cNvSpPr/>
              <p:nvPr/>
            </p:nvSpPr>
            <p:spPr>
              <a:xfrm>
                <a:off x="5199725" y="3033150"/>
                <a:ext cx="10900" cy="12075"/>
              </a:xfrm>
              <a:custGeom>
                <a:rect b="b" l="l" r="r" t="t"/>
                <a:pathLst>
                  <a:path extrusionOk="0" h="483" w="436">
                    <a:moveTo>
                      <a:pt x="278" y="1"/>
                    </a:moveTo>
                    <a:cubicBezTo>
                      <a:pt x="181" y="130"/>
                      <a:pt x="88" y="263"/>
                      <a:pt x="0" y="399"/>
                    </a:cubicBezTo>
                    <a:cubicBezTo>
                      <a:pt x="46" y="449"/>
                      <a:pt x="110" y="483"/>
                      <a:pt x="184" y="483"/>
                    </a:cubicBezTo>
                    <a:cubicBezTo>
                      <a:pt x="322" y="483"/>
                      <a:pt x="435" y="371"/>
                      <a:pt x="435" y="233"/>
                    </a:cubicBezTo>
                    <a:cubicBezTo>
                      <a:pt x="435" y="127"/>
                      <a:pt x="370" y="38"/>
                      <a:pt x="2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3"/>
              <p:cNvSpPr/>
              <p:nvPr/>
            </p:nvSpPr>
            <p:spPr>
              <a:xfrm>
                <a:off x="5214650"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3"/>
              <p:cNvSpPr/>
              <p:nvPr/>
            </p:nvSpPr>
            <p:spPr>
              <a:xfrm>
                <a:off x="5181475" y="3132200"/>
                <a:ext cx="12550" cy="12550"/>
              </a:xfrm>
              <a:custGeom>
                <a:rect b="b" l="l" r="r" t="t"/>
                <a:pathLst>
                  <a:path extrusionOk="0" h="502" w="502">
                    <a:moveTo>
                      <a:pt x="251" y="1"/>
                    </a:moveTo>
                    <a:cubicBezTo>
                      <a:pt x="113" y="1"/>
                      <a:pt x="0" y="113"/>
                      <a:pt x="0" y="251"/>
                    </a:cubicBezTo>
                    <a:cubicBezTo>
                      <a:pt x="0" y="389"/>
                      <a:pt x="113"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3"/>
              <p:cNvSpPr/>
              <p:nvPr/>
            </p:nvSpPr>
            <p:spPr>
              <a:xfrm>
                <a:off x="5231250" y="3099025"/>
                <a:ext cx="12525" cy="12550"/>
              </a:xfrm>
              <a:custGeom>
                <a:rect b="b" l="l" r="r" t="t"/>
                <a:pathLst>
                  <a:path extrusionOk="0" h="502" w="501">
                    <a:moveTo>
                      <a:pt x="250" y="1"/>
                    </a:moveTo>
                    <a:cubicBezTo>
                      <a:pt x="112" y="1"/>
                      <a:pt x="0" y="112"/>
                      <a:pt x="0" y="251"/>
                    </a:cubicBezTo>
                    <a:cubicBezTo>
                      <a:pt x="0" y="389"/>
                      <a:pt x="112" y="502"/>
                      <a:pt x="250" y="502"/>
                    </a:cubicBezTo>
                    <a:cubicBezTo>
                      <a:pt x="389" y="502"/>
                      <a:pt x="500" y="389"/>
                      <a:pt x="500" y="251"/>
                    </a:cubicBezTo>
                    <a:cubicBezTo>
                      <a:pt x="500"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3"/>
              <p:cNvSpPr/>
              <p:nvPr/>
            </p:nvSpPr>
            <p:spPr>
              <a:xfrm>
                <a:off x="5198050" y="3099025"/>
                <a:ext cx="12575" cy="12550"/>
              </a:xfrm>
              <a:custGeom>
                <a:rect b="b" l="l" r="r" t="t"/>
                <a:pathLst>
                  <a:path extrusionOk="0" h="502" w="503">
                    <a:moveTo>
                      <a:pt x="251" y="1"/>
                    </a:moveTo>
                    <a:cubicBezTo>
                      <a:pt x="113" y="1"/>
                      <a:pt x="1" y="112"/>
                      <a:pt x="1" y="251"/>
                    </a:cubicBezTo>
                    <a:cubicBezTo>
                      <a:pt x="1" y="389"/>
                      <a:pt x="113"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3"/>
              <p:cNvSpPr/>
              <p:nvPr/>
            </p:nvSpPr>
            <p:spPr>
              <a:xfrm>
                <a:off x="5181975" y="3065850"/>
                <a:ext cx="12050" cy="12550"/>
              </a:xfrm>
              <a:custGeom>
                <a:rect b="b" l="l" r="r" t="t"/>
                <a:pathLst>
                  <a:path extrusionOk="0" h="502" w="482">
                    <a:moveTo>
                      <a:pt x="231" y="1"/>
                    </a:moveTo>
                    <a:cubicBezTo>
                      <a:pt x="212" y="1"/>
                      <a:pt x="194" y="8"/>
                      <a:pt x="176" y="12"/>
                    </a:cubicBezTo>
                    <a:cubicBezTo>
                      <a:pt x="116" y="124"/>
                      <a:pt x="58" y="236"/>
                      <a:pt x="0" y="349"/>
                    </a:cubicBezTo>
                    <a:cubicBezTo>
                      <a:pt x="38" y="439"/>
                      <a:pt x="127" y="502"/>
                      <a:pt x="231" y="502"/>
                    </a:cubicBezTo>
                    <a:cubicBezTo>
                      <a:pt x="369" y="502"/>
                      <a:pt x="481" y="390"/>
                      <a:pt x="481" y="251"/>
                    </a:cubicBezTo>
                    <a:cubicBezTo>
                      <a:pt x="481" y="113"/>
                      <a:pt x="36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3"/>
              <p:cNvSpPr/>
              <p:nvPr/>
            </p:nvSpPr>
            <p:spPr>
              <a:xfrm>
                <a:off x="5231250" y="3165375"/>
                <a:ext cx="12525" cy="12550"/>
              </a:xfrm>
              <a:custGeom>
                <a:rect b="b" l="l" r="r" t="t"/>
                <a:pathLst>
                  <a:path extrusionOk="0" h="502" w="501">
                    <a:moveTo>
                      <a:pt x="250" y="0"/>
                    </a:moveTo>
                    <a:cubicBezTo>
                      <a:pt x="112" y="0"/>
                      <a:pt x="0" y="113"/>
                      <a:pt x="0" y="251"/>
                    </a:cubicBezTo>
                    <a:cubicBezTo>
                      <a:pt x="0" y="390"/>
                      <a:pt x="112" y="501"/>
                      <a:pt x="250" y="501"/>
                    </a:cubicBezTo>
                    <a:cubicBezTo>
                      <a:pt x="389" y="501"/>
                      <a:pt x="500" y="390"/>
                      <a:pt x="500" y="251"/>
                    </a:cubicBezTo>
                    <a:cubicBezTo>
                      <a:pt x="500"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3"/>
              <p:cNvSpPr/>
              <p:nvPr/>
            </p:nvSpPr>
            <p:spPr>
              <a:xfrm>
                <a:off x="5198050" y="3165375"/>
                <a:ext cx="12575" cy="12550"/>
              </a:xfrm>
              <a:custGeom>
                <a:rect b="b" l="l" r="r" t="t"/>
                <a:pathLst>
                  <a:path extrusionOk="0" h="502" w="503">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3" name="Google Shape;423;p1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4" name="Google Shape;424;p13">
            <a:hlinkClick action="ppaction://hlinksldjump" r:id="rId2"/>
          </p:cNvPr>
          <p:cNvSpPr txBox="1"/>
          <p:nvPr>
            <p:ph hasCustomPrompt="1" idx="2" type="title"/>
          </p:nvPr>
        </p:nvSpPr>
        <p:spPr>
          <a:xfrm>
            <a:off x="1273563" y="1647050"/>
            <a:ext cx="923400" cy="96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3700">
                <a:solidFill>
                  <a:schemeClr val="dk1"/>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425" name="Google Shape;425;p13">
            <a:hlinkClick action="ppaction://hlinksldjump" r:id="rId3"/>
          </p:cNvPr>
          <p:cNvSpPr txBox="1"/>
          <p:nvPr>
            <p:ph idx="3" type="title"/>
          </p:nvPr>
        </p:nvSpPr>
        <p:spPr>
          <a:xfrm>
            <a:off x="2196925" y="1765550"/>
            <a:ext cx="2093400" cy="436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6" name="Google Shape;426;p13">
            <a:hlinkClick action="ppaction://hlinksldjump" r:id="rId4"/>
          </p:cNvPr>
          <p:cNvSpPr txBox="1"/>
          <p:nvPr>
            <p:ph idx="1" type="subTitle"/>
          </p:nvPr>
        </p:nvSpPr>
        <p:spPr>
          <a:xfrm>
            <a:off x="2196913" y="2040967"/>
            <a:ext cx="1684500" cy="689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7" name="Google Shape;427;p13">
            <a:hlinkClick action="ppaction://hlinksldjump" r:id="rId5"/>
          </p:cNvPr>
          <p:cNvSpPr txBox="1"/>
          <p:nvPr>
            <p:ph hasCustomPrompt="1" idx="4" type="title"/>
          </p:nvPr>
        </p:nvSpPr>
        <p:spPr>
          <a:xfrm>
            <a:off x="1273563" y="3066025"/>
            <a:ext cx="923400" cy="96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3700">
                <a:solidFill>
                  <a:schemeClr val="dk1"/>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428" name="Google Shape;428;p13">
            <a:hlinkClick action="ppaction://hlinksldjump" r:id="rId6"/>
          </p:cNvPr>
          <p:cNvSpPr txBox="1"/>
          <p:nvPr>
            <p:ph idx="5" type="title"/>
          </p:nvPr>
        </p:nvSpPr>
        <p:spPr>
          <a:xfrm>
            <a:off x="2196925" y="3184425"/>
            <a:ext cx="2093400" cy="436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9" name="Google Shape;429;p13">
            <a:hlinkClick action="ppaction://hlinksldjump" r:id="rId7"/>
          </p:cNvPr>
          <p:cNvSpPr txBox="1"/>
          <p:nvPr>
            <p:ph idx="6" type="subTitle"/>
          </p:nvPr>
        </p:nvSpPr>
        <p:spPr>
          <a:xfrm>
            <a:off x="2196913" y="3459975"/>
            <a:ext cx="1684500" cy="689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0" name="Google Shape;430;p13">
            <a:hlinkClick/>
          </p:cNvPr>
          <p:cNvSpPr txBox="1"/>
          <p:nvPr>
            <p:ph hasCustomPrompt="1" idx="7" type="title"/>
          </p:nvPr>
        </p:nvSpPr>
        <p:spPr>
          <a:xfrm>
            <a:off x="4853662" y="1647050"/>
            <a:ext cx="923400" cy="96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3700">
                <a:solidFill>
                  <a:schemeClr val="dk1"/>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431" name="Google Shape;431;p13">
            <a:hlinkClick/>
          </p:cNvPr>
          <p:cNvSpPr txBox="1"/>
          <p:nvPr>
            <p:ph idx="8" type="title"/>
          </p:nvPr>
        </p:nvSpPr>
        <p:spPr>
          <a:xfrm>
            <a:off x="5777025" y="1765550"/>
            <a:ext cx="2093400" cy="436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2" name="Google Shape;432;p13">
            <a:hlinkClick/>
          </p:cNvPr>
          <p:cNvSpPr txBox="1"/>
          <p:nvPr>
            <p:ph idx="9" type="subTitle"/>
          </p:nvPr>
        </p:nvSpPr>
        <p:spPr>
          <a:xfrm>
            <a:off x="5777013" y="2040967"/>
            <a:ext cx="1684500" cy="689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3" name="Google Shape;433;p13">
            <a:hlinkClick/>
          </p:cNvPr>
          <p:cNvSpPr txBox="1"/>
          <p:nvPr>
            <p:ph hasCustomPrompt="1" idx="13" type="title"/>
          </p:nvPr>
        </p:nvSpPr>
        <p:spPr>
          <a:xfrm>
            <a:off x="4853662" y="3066025"/>
            <a:ext cx="923400" cy="96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3700">
                <a:solidFill>
                  <a:schemeClr val="dk1"/>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434" name="Google Shape;434;p13">
            <a:hlinkClick/>
          </p:cNvPr>
          <p:cNvSpPr txBox="1"/>
          <p:nvPr>
            <p:ph idx="14" type="title"/>
          </p:nvPr>
        </p:nvSpPr>
        <p:spPr>
          <a:xfrm>
            <a:off x="5777025" y="3184425"/>
            <a:ext cx="2093400" cy="436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5" name="Google Shape;435;p13">
            <a:hlinkClick/>
          </p:cNvPr>
          <p:cNvSpPr txBox="1"/>
          <p:nvPr>
            <p:ph idx="15" type="subTitle"/>
          </p:nvPr>
        </p:nvSpPr>
        <p:spPr>
          <a:xfrm>
            <a:off x="5777013" y="3459975"/>
            <a:ext cx="1684500" cy="689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436" name="Shape 436"/>
        <p:cNvGrpSpPr/>
        <p:nvPr/>
      </p:nvGrpSpPr>
      <p:grpSpPr>
        <a:xfrm>
          <a:off x="0" y="0"/>
          <a:ext cx="0" cy="0"/>
          <a:chOff x="0" y="0"/>
          <a:chExt cx="0" cy="0"/>
        </a:xfrm>
      </p:grpSpPr>
      <p:sp>
        <p:nvSpPr>
          <p:cNvPr id="437" name="Google Shape;437;p14"/>
          <p:cNvSpPr txBox="1"/>
          <p:nvPr>
            <p:ph type="title"/>
          </p:nvPr>
        </p:nvSpPr>
        <p:spPr>
          <a:xfrm>
            <a:off x="770975" y="1630888"/>
            <a:ext cx="3568800" cy="669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solidFill>
                  <a:schemeClr val="dk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438" name="Google Shape;438;p14"/>
          <p:cNvSpPr txBox="1"/>
          <p:nvPr>
            <p:ph idx="1" type="subTitle"/>
          </p:nvPr>
        </p:nvSpPr>
        <p:spPr>
          <a:xfrm>
            <a:off x="1122275" y="2300613"/>
            <a:ext cx="3217500" cy="12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439" name="Google Shape;439;p14"/>
          <p:cNvGrpSpPr/>
          <p:nvPr/>
        </p:nvGrpSpPr>
        <p:grpSpPr>
          <a:xfrm>
            <a:off x="0" y="0"/>
            <a:ext cx="9143985" cy="5144913"/>
            <a:chOff x="0" y="0"/>
            <a:chExt cx="9143985" cy="5144913"/>
          </a:xfrm>
        </p:grpSpPr>
        <p:sp>
          <p:nvSpPr>
            <p:cNvPr id="440" name="Google Shape;440;p14"/>
            <p:cNvSpPr/>
            <p:nvPr/>
          </p:nvSpPr>
          <p:spPr>
            <a:xfrm>
              <a:off x="5795025" y="3669812"/>
              <a:ext cx="3348960" cy="1475101"/>
            </a:xfrm>
            <a:custGeom>
              <a:rect b="b" l="l" r="r" t="t"/>
              <a:pathLst>
                <a:path extrusionOk="0" h="11586" w="26304">
                  <a:moveTo>
                    <a:pt x="23606" y="0"/>
                  </a:moveTo>
                  <a:cubicBezTo>
                    <a:pt x="22117" y="0"/>
                    <a:pt x="20889" y="836"/>
                    <a:pt x="19110" y="2744"/>
                  </a:cubicBezTo>
                  <a:cubicBezTo>
                    <a:pt x="16350" y="5707"/>
                    <a:pt x="15517" y="6680"/>
                    <a:pt x="13608" y="6680"/>
                  </a:cubicBezTo>
                  <a:cubicBezTo>
                    <a:pt x="13020" y="6680"/>
                    <a:pt x="12329" y="6588"/>
                    <a:pt x="11448" y="6432"/>
                  </a:cubicBezTo>
                  <a:cubicBezTo>
                    <a:pt x="10228" y="6218"/>
                    <a:pt x="9073" y="6105"/>
                    <a:pt x="7997" y="6105"/>
                  </a:cubicBezTo>
                  <a:cubicBezTo>
                    <a:pt x="3919" y="6105"/>
                    <a:pt x="984" y="7727"/>
                    <a:pt x="1" y="11586"/>
                  </a:cubicBezTo>
                  <a:lnTo>
                    <a:pt x="26303" y="11586"/>
                  </a:lnTo>
                  <a:lnTo>
                    <a:pt x="26303" y="664"/>
                  </a:lnTo>
                  <a:cubicBezTo>
                    <a:pt x="25252" y="233"/>
                    <a:pt x="24392" y="0"/>
                    <a:pt x="236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4"/>
            <p:cNvSpPr/>
            <p:nvPr/>
          </p:nvSpPr>
          <p:spPr>
            <a:xfrm>
              <a:off x="0" y="0"/>
              <a:ext cx="3282245" cy="2534000"/>
            </a:xfrm>
            <a:custGeom>
              <a:rect b="b" l="l" r="r" t="t"/>
              <a:pathLst>
                <a:path extrusionOk="0" h="19903" w="25780">
                  <a:moveTo>
                    <a:pt x="75" y="0"/>
                  </a:moveTo>
                  <a:cubicBezTo>
                    <a:pt x="50" y="19"/>
                    <a:pt x="26" y="38"/>
                    <a:pt x="0" y="59"/>
                  </a:cubicBezTo>
                  <a:lnTo>
                    <a:pt x="0" y="19902"/>
                  </a:lnTo>
                  <a:cubicBezTo>
                    <a:pt x="1717" y="19279"/>
                    <a:pt x="2837" y="17498"/>
                    <a:pt x="1984" y="15090"/>
                  </a:cubicBezTo>
                  <a:cubicBezTo>
                    <a:pt x="1188" y="12627"/>
                    <a:pt x="2060" y="10551"/>
                    <a:pt x="3785" y="9572"/>
                  </a:cubicBezTo>
                  <a:cubicBezTo>
                    <a:pt x="4398" y="9212"/>
                    <a:pt x="4950" y="9073"/>
                    <a:pt x="5473" y="9073"/>
                  </a:cubicBezTo>
                  <a:cubicBezTo>
                    <a:pt x="6779" y="9073"/>
                    <a:pt x="7902" y="9941"/>
                    <a:pt x="9330" y="10383"/>
                  </a:cubicBezTo>
                  <a:cubicBezTo>
                    <a:pt x="10049" y="10593"/>
                    <a:pt x="10632" y="10712"/>
                    <a:pt x="11139" y="10712"/>
                  </a:cubicBezTo>
                  <a:cubicBezTo>
                    <a:pt x="12290" y="10712"/>
                    <a:pt x="13053" y="10099"/>
                    <a:pt x="14144" y="8551"/>
                  </a:cubicBezTo>
                  <a:cubicBezTo>
                    <a:pt x="15925" y="6023"/>
                    <a:pt x="16217" y="5524"/>
                    <a:pt x="18086" y="5524"/>
                  </a:cubicBezTo>
                  <a:cubicBezTo>
                    <a:pt x="18272" y="5524"/>
                    <a:pt x="18474" y="5529"/>
                    <a:pt x="18694" y="5538"/>
                  </a:cubicBezTo>
                  <a:cubicBezTo>
                    <a:pt x="18894" y="5545"/>
                    <a:pt x="19091" y="5549"/>
                    <a:pt x="19284" y="5549"/>
                  </a:cubicBezTo>
                  <a:cubicBezTo>
                    <a:pt x="23221" y="5549"/>
                    <a:pt x="25779" y="3962"/>
                    <a:pt x="255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14"/>
            <p:cNvGrpSpPr/>
            <p:nvPr/>
          </p:nvGrpSpPr>
          <p:grpSpPr>
            <a:xfrm>
              <a:off x="7695061" y="343452"/>
              <a:ext cx="1162027" cy="1077488"/>
              <a:chOff x="5181475" y="2999525"/>
              <a:chExt cx="228175" cy="211575"/>
            </a:xfrm>
          </p:grpSpPr>
          <p:sp>
            <p:nvSpPr>
              <p:cNvPr id="443" name="Google Shape;443;p14"/>
              <p:cNvSpPr/>
              <p:nvPr/>
            </p:nvSpPr>
            <p:spPr>
              <a:xfrm>
                <a:off x="5380500" y="3065850"/>
                <a:ext cx="12550" cy="12550"/>
              </a:xfrm>
              <a:custGeom>
                <a:rect b="b" l="l" r="r" t="t"/>
                <a:pathLst>
                  <a:path extrusionOk="0" h="502" w="502">
                    <a:moveTo>
                      <a:pt x="251" y="1"/>
                    </a:moveTo>
                    <a:cubicBezTo>
                      <a:pt x="112" y="1"/>
                      <a:pt x="1" y="113"/>
                      <a:pt x="1" y="251"/>
                    </a:cubicBezTo>
                    <a:cubicBezTo>
                      <a:pt x="1" y="390"/>
                      <a:pt x="112"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4"/>
              <p:cNvSpPr/>
              <p:nvPr/>
            </p:nvSpPr>
            <p:spPr>
              <a:xfrm>
                <a:off x="5363900" y="3032700"/>
                <a:ext cx="12575" cy="12525"/>
              </a:xfrm>
              <a:custGeom>
                <a:rect b="b" l="l" r="r" t="t"/>
                <a:pathLst>
                  <a:path extrusionOk="0" h="501"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4"/>
              <p:cNvSpPr/>
              <p:nvPr/>
            </p:nvSpPr>
            <p:spPr>
              <a:xfrm>
                <a:off x="5380500" y="3132200"/>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4"/>
              <p:cNvSpPr/>
              <p:nvPr/>
            </p:nvSpPr>
            <p:spPr>
              <a:xfrm>
                <a:off x="5397100"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4"/>
              <p:cNvSpPr/>
              <p:nvPr/>
            </p:nvSpPr>
            <p:spPr>
              <a:xfrm>
                <a:off x="5314175" y="2999625"/>
                <a:ext cx="12525" cy="12450"/>
              </a:xfrm>
              <a:custGeom>
                <a:rect b="b" l="l" r="r" t="t"/>
                <a:pathLst>
                  <a:path extrusionOk="0" h="498" w="501">
                    <a:moveTo>
                      <a:pt x="229" y="0"/>
                    </a:moveTo>
                    <a:cubicBezTo>
                      <a:pt x="101" y="12"/>
                      <a:pt x="0" y="116"/>
                      <a:pt x="0" y="247"/>
                    </a:cubicBezTo>
                    <a:cubicBezTo>
                      <a:pt x="0" y="385"/>
                      <a:pt x="112" y="497"/>
                      <a:pt x="251" y="497"/>
                    </a:cubicBezTo>
                    <a:cubicBezTo>
                      <a:pt x="389" y="497"/>
                      <a:pt x="500" y="385"/>
                      <a:pt x="500" y="247"/>
                    </a:cubicBezTo>
                    <a:cubicBezTo>
                      <a:pt x="500" y="180"/>
                      <a:pt x="474" y="120"/>
                      <a:pt x="431" y="76"/>
                    </a:cubicBezTo>
                    <a:cubicBezTo>
                      <a:pt x="364" y="49"/>
                      <a:pt x="297" y="24"/>
                      <a:pt x="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4"/>
              <p:cNvSpPr/>
              <p:nvPr/>
            </p:nvSpPr>
            <p:spPr>
              <a:xfrm>
                <a:off x="5314175"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0" y="390"/>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4"/>
              <p:cNvSpPr/>
              <p:nvPr/>
            </p:nvSpPr>
            <p:spPr>
              <a:xfrm>
                <a:off x="5330750" y="3032700"/>
                <a:ext cx="12525" cy="12525"/>
              </a:xfrm>
              <a:custGeom>
                <a:rect b="b" l="l" r="r" t="t"/>
                <a:pathLst>
                  <a:path extrusionOk="0" h="501" w="501">
                    <a:moveTo>
                      <a:pt x="250" y="0"/>
                    </a:moveTo>
                    <a:cubicBezTo>
                      <a:pt x="112" y="0"/>
                      <a:pt x="1" y="112"/>
                      <a:pt x="1" y="251"/>
                    </a:cubicBezTo>
                    <a:cubicBezTo>
                      <a:pt x="1" y="389"/>
                      <a:pt x="112" y="501"/>
                      <a:pt x="250" y="501"/>
                    </a:cubicBezTo>
                    <a:cubicBezTo>
                      <a:pt x="389" y="501"/>
                      <a:pt x="501" y="389"/>
                      <a:pt x="501" y="251"/>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4"/>
              <p:cNvSpPr/>
              <p:nvPr/>
            </p:nvSpPr>
            <p:spPr>
              <a:xfrm>
                <a:off x="5297575" y="3032700"/>
                <a:ext cx="12550" cy="12525"/>
              </a:xfrm>
              <a:custGeom>
                <a:rect b="b" l="l" r="r" t="t"/>
                <a:pathLst>
                  <a:path extrusionOk="0" h="501" w="502">
                    <a:moveTo>
                      <a:pt x="251" y="0"/>
                    </a:moveTo>
                    <a:cubicBezTo>
                      <a:pt x="112" y="0"/>
                      <a:pt x="0" y="112"/>
                      <a:pt x="0" y="251"/>
                    </a:cubicBezTo>
                    <a:cubicBezTo>
                      <a:pt x="0"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4"/>
              <p:cNvSpPr/>
              <p:nvPr/>
            </p:nvSpPr>
            <p:spPr>
              <a:xfrm>
                <a:off x="5347325" y="3132200"/>
                <a:ext cx="12550" cy="12550"/>
              </a:xfrm>
              <a:custGeom>
                <a:rect b="b" l="l" r="r" t="t"/>
                <a:pathLst>
                  <a:path extrusionOk="0" h="502" w="502">
                    <a:moveTo>
                      <a:pt x="251" y="1"/>
                    </a:moveTo>
                    <a:cubicBezTo>
                      <a:pt x="113" y="1"/>
                      <a:pt x="0" y="113"/>
                      <a:pt x="0" y="251"/>
                    </a:cubicBezTo>
                    <a:cubicBezTo>
                      <a:pt x="0"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4"/>
              <p:cNvSpPr/>
              <p:nvPr/>
            </p:nvSpPr>
            <p:spPr>
              <a:xfrm>
                <a:off x="5314175"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0" y="389"/>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4"/>
              <p:cNvSpPr/>
              <p:nvPr/>
            </p:nvSpPr>
            <p:spPr>
              <a:xfrm>
                <a:off x="5363900" y="3099025"/>
                <a:ext cx="12575" cy="12550"/>
              </a:xfrm>
              <a:custGeom>
                <a:rect b="b" l="l" r="r" t="t"/>
                <a:pathLst>
                  <a:path extrusionOk="0" h="502" w="503">
                    <a:moveTo>
                      <a:pt x="252" y="1"/>
                    </a:moveTo>
                    <a:cubicBezTo>
                      <a:pt x="114" y="1"/>
                      <a:pt x="1" y="112"/>
                      <a:pt x="1" y="251"/>
                    </a:cubicBezTo>
                    <a:cubicBezTo>
                      <a:pt x="1" y="389"/>
                      <a:pt x="114" y="502"/>
                      <a:pt x="252" y="502"/>
                    </a:cubicBezTo>
                    <a:cubicBezTo>
                      <a:pt x="389" y="502"/>
                      <a:pt x="502" y="389"/>
                      <a:pt x="502" y="251"/>
                    </a:cubicBezTo>
                    <a:cubicBezTo>
                      <a:pt x="502" y="112"/>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4"/>
              <p:cNvSpPr/>
              <p:nvPr/>
            </p:nvSpPr>
            <p:spPr>
              <a:xfrm>
                <a:off x="5330750" y="3099025"/>
                <a:ext cx="12525" cy="12550"/>
              </a:xfrm>
              <a:custGeom>
                <a:rect b="b" l="l" r="r" t="t"/>
                <a:pathLst>
                  <a:path extrusionOk="0" h="502" w="501">
                    <a:moveTo>
                      <a:pt x="250" y="1"/>
                    </a:moveTo>
                    <a:cubicBezTo>
                      <a:pt x="112" y="1"/>
                      <a:pt x="1" y="112"/>
                      <a:pt x="1" y="251"/>
                    </a:cubicBezTo>
                    <a:cubicBezTo>
                      <a:pt x="1" y="389"/>
                      <a:pt x="112" y="502"/>
                      <a:pt x="250" y="502"/>
                    </a:cubicBezTo>
                    <a:cubicBezTo>
                      <a:pt x="389" y="502"/>
                      <a:pt x="501" y="389"/>
                      <a:pt x="501" y="251"/>
                    </a:cubicBezTo>
                    <a:cubicBezTo>
                      <a:pt x="501"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4"/>
              <p:cNvSpPr/>
              <p:nvPr/>
            </p:nvSpPr>
            <p:spPr>
              <a:xfrm>
                <a:off x="5347325" y="3065850"/>
                <a:ext cx="12550" cy="12550"/>
              </a:xfrm>
              <a:custGeom>
                <a:rect b="b" l="l" r="r" t="t"/>
                <a:pathLst>
                  <a:path extrusionOk="0" h="502" w="502">
                    <a:moveTo>
                      <a:pt x="251" y="1"/>
                    </a:moveTo>
                    <a:cubicBezTo>
                      <a:pt x="113" y="1"/>
                      <a:pt x="0" y="113"/>
                      <a:pt x="0" y="251"/>
                    </a:cubicBezTo>
                    <a:cubicBezTo>
                      <a:pt x="0"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4"/>
              <p:cNvSpPr/>
              <p:nvPr/>
            </p:nvSpPr>
            <p:spPr>
              <a:xfrm>
                <a:off x="5347325" y="3198550"/>
                <a:ext cx="12550" cy="12550"/>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4"/>
              <p:cNvSpPr/>
              <p:nvPr/>
            </p:nvSpPr>
            <p:spPr>
              <a:xfrm>
                <a:off x="5314175" y="3198550"/>
                <a:ext cx="12525" cy="12550"/>
              </a:xfrm>
              <a:custGeom>
                <a:rect b="b" l="l" r="r" t="t"/>
                <a:pathLst>
                  <a:path extrusionOk="0" h="502" w="501">
                    <a:moveTo>
                      <a:pt x="251" y="0"/>
                    </a:moveTo>
                    <a:cubicBezTo>
                      <a:pt x="112" y="0"/>
                      <a:pt x="0" y="112"/>
                      <a:pt x="0" y="251"/>
                    </a:cubicBezTo>
                    <a:cubicBezTo>
                      <a:pt x="0" y="389"/>
                      <a:pt x="112" y="501"/>
                      <a:pt x="251" y="501"/>
                    </a:cubicBezTo>
                    <a:cubicBezTo>
                      <a:pt x="389" y="501"/>
                      <a:pt x="500" y="389"/>
                      <a:pt x="500" y="251"/>
                    </a:cubicBezTo>
                    <a:cubicBezTo>
                      <a:pt x="500"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4"/>
              <p:cNvSpPr/>
              <p:nvPr/>
            </p:nvSpPr>
            <p:spPr>
              <a:xfrm>
                <a:off x="5363900" y="3165375"/>
                <a:ext cx="12575" cy="12550"/>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4"/>
              <p:cNvSpPr/>
              <p:nvPr/>
            </p:nvSpPr>
            <p:spPr>
              <a:xfrm>
                <a:off x="5330750" y="3165375"/>
                <a:ext cx="12525" cy="12550"/>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4"/>
              <p:cNvSpPr/>
              <p:nvPr/>
            </p:nvSpPr>
            <p:spPr>
              <a:xfrm>
                <a:off x="5280975" y="2999525"/>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4"/>
              <p:cNvSpPr/>
              <p:nvPr/>
            </p:nvSpPr>
            <p:spPr>
              <a:xfrm>
                <a:off x="5247800" y="299952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4"/>
              <p:cNvSpPr/>
              <p:nvPr/>
            </p:nvSpPr>
            <p:spPr>
              <a:xfrm>
                <a:off x="5280975" y="3065850"/>
                <a:ext cx="12575" cy="12550"/>
              </a:xfrm>
              <a:custGeom>
                <a:rect b="b" l="l" r="r" t="t"/>
                <a:pathLst>
                  <a:path extrusionOk="0" h="502" w="503">
                    <a:moveTo>
                      <a:pt x="251" y="1"/>
                    </a:moveTo>
                    <a:cubicBezTo>
                      <a:pt x="113" y="1"/>
                      <a:pt x="1" y="113"/>
                      <a:pt x="1" y="251"/>
                    </a:cubicBezTo>
                    <a:cubicBezTo>
                      <a:pt x="1" y="390"/>
                      <a:pt x="113"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4"/>
              <p:cNvSpPr/>
              <p:nvPr/>
            </p:nvSpPr>
            <p:spPr>
              <a:xfrm>
                <a:off x="5247800" y="3065850"/>
                <a:ext cx="12550" cy="12550"/>
              </a:xfrm>
              <a:custGeom>
                <a:rect b="b" l="l" r="r" t="t"/>
                <a:pathLst>
                  <a:path extrusionOk="0" h="502" w="502">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4"/>
              <p:cNvSpPr/>
              <p:nvPr/>
            </p:nvSpPr>
            <p:spPr>
              <a:xfrm>
                <a:off x="5264400" y="3032700"/>
                <a:ext cx="12550" cy="12525"/>
              </a:xfrm>
              <a:custGeom>
                <a:rect b="b" l="l" r="r" t="t"/>
                <a:pathLst>
                  <a:path extrusionOk="0" h="501" w="502">
                    <a:moveTo>
                      <a:pt x="251" y="0"/>
                    </a:moveTo>
                    <a:cubicBezTo>
                      <a:pt x="113" y="0"/>
                      <a:pt x="0" y="112"/>
                      <a:pt x="0" y="251"/>
                    </a:cubicBezTo>
                    <a:cubicBezTo>
                      <a:pt x="0" y="389"/>
                      <a:pt x="113" y="501"/>
                      <a:pt x="251" y="501"/>
                    </a:cubicBezTo>
                    <a:cubicBezTo>
                      <a:pt x="390" y="501"/>
                      <a:pt x="501" y="389"/>
                      <a:pt x="501" y="251"/>
                    </a:cubicBezTo>
                    <a:cubicBezTo>
                      <a:pt x="501"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4"/>
              <p:cNvSpPr/>
              <p:nvPr/>
            </p:nvSpPr>
            <p:spPr>
              <a:xfrm>
                <a:off x="5280975" y="3132200"/>
                <a:ext cx="12575" cy="12550"/>
              </a:xfrm>
              <a:custGeom>
                <a:rect b="b" l="l" r="r" t="t"/>
                <a:pathLst>
                  <a:path extrusionOk="0" h="502" w="503">
                    <a:moveTo>
                      <a:pt x="251" y="1"/>
                    </a:moveTo>
                    <a:cubicBezTo>
                      <a:pt x="113" y="1"/>
                      <a:pt x="1" y="113"/>
                      <a:pt x="1" y="251"/>
                    </a:cubicBezTo>
                    <a:cubicBezTo>
                      <a:pt x="1" y="389"/>
                      <a:pt x="113"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4"/>
              <p:cNvSpPr/>
              <p:nvPr/>
            </p:nvSpPr>
            <p:spPr>
              <a:xfrm>
                <a:off x="5247800" y="3132200"/>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4"/>
              <p:cNvSpPr/>
              <p:nvPr/>
            </p:nvSpPr>
            <p:spPr>
              <a:xfrm>
                <a:off x="5297575"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4"/>
              <p:cNvSpPr/>
              <p:nvPr/>
            </p:nvSpPr>
            <p:spPr>
              <a:xfrm>
                <a:off x="5264400" y="3099025"/>
                <a:ext cx="12550" cy="12550"/>
              </a:xfrm>
              <a:custGeom>
                <a:rect b="b" l="l" r="r" t="t"/>
                <a:pathLst>
                  <a:path extrusionOk="0" h="502" w="502">
                    <a:moveTo>
                      <a:pt x="251" y="1"/>
                    </a:moveTo>
                    <a:cubicBezTo>
                      <a:pt x="113" y="1"/>
                      <a:pt x="0" y="112"/>
                      <a:pt x="0" y="251"/>
                    </a:cubicBezTo>
                    <a:cubicBezTo>
                      <a:pt x="0" y="389"/>
                      <a:pt x="113" y="502"/>
                      <a:pt x="251" y="502"/>
                    </a:cubicBezTo>
                    <a:cubicBezTo>
                      <a:pt x="390" y="502"/>
                      <a:pt x="501" y="389"/>
                      <a:pt x="501" y="251"/>
                    </a:cubicBezTo>
                    <a:cubicBezTo>
                      <a:pt x="501"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4"/>
              <p:cNvSpPr/>
              <p:nvPr/>
            </p:nvSpPr>
            <p:spPr>
              <a:xfrm>
                <a:off x="5280975" y="3198550"/>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4"/>
              <p:cNvSpPr/>
              <p:nvPr/>
            </p:nvSpPr>
            <p:spPr>
              <a:xfrm>
                <a:off x="5247800" y="3198550"/>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4"/>
              <p:cNvSpPr/>
              <p:nvPr/>
            </p:nvSpPr>
            <p:spPr>
              <a:xfrm>
                <a:off x="5297575" y="3165375"/>
                <a:ext cx="12550" cy="12550"/>
              </a:xfrm>
              <a:custGeom>
                <a:rect b="b" l="l" r="r" t="t"/>
                <a:pathLst>
                  <a:path extrusionOk="0" h="502" w="502">
                    <a:moveTo>
                      <a:pt x="251" y="0"/>
                    </a:moveTo>
                    <a:cubicBezTo>
                      <a:pt x="112" y="0"/>
                      <a:pt x="0" y="113"/>
                      <a:pt x="0" y="251"/>
                    </a:cubicBezTo>
                    <a:cubicBezTo>
                      <a:pt x="0" y="390"/>
                      <a:pt x="112"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4"/>
              <p:cNvSpPr/>
              <p:nvPr/>
            </p:nvSpPr>
            <p:spPr>
              <a:xfrm>
                <a:off x="5264400" y="3165375"/>
                <a:ext cx="12550" cy="12550"/>
              </a:xfrm>
              <a:custGeom>
                <a:rect b="b" l="l" r="r" t="t"/>
                <a:pathLst>
                  <a:path extrusionOk="0" h="502" w="502">
                    <a:moveTo>
                      <a:pt x="251" y="0"/>
                    </a:moveTo>
                    <a:cubicBezTo>
                      <a:pt x="113" y="0"/>
                      <a:pt x="0" y="113"/>
                      <a:pt x="0" y="251"/>
                    </a:cubicBezTo>
                    <a:cubicBezTo>
                      <a:pt x="0" y="390"/>
                      <a:pt x="113" y="501"/>
                      <a:pt x="251" y="501"/>
                    </a:cubicBezTo>
                    <a:cubicBezTo>
                      <a:pt x="390" y="501"/>
                      <a:pt x="501" y="390"/>
                      <a:pt x="501" y="251"/>
                    </a:cubicBezTo>
                    <a:cubicBezTo>
                      <a:pt x="501"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4"/>
              <p:cNvSpPr/>
              <p:nvPr/>
            </p:nvSpPr>
            <p:spPr>
              <a:xfrm>
                <a:off x="5214650"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1" y="390"/>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4"/>
              <p:cNvSpPr/>
              <p:nvPr/>
            </p:nvSpPr>
            <p:spPr>
              <a:xfrm>
                <a:off x="5231250" y="3032700"/>
                <a:ext cx="12525" cy="12525"/>
              </a:xfrm>
              <a:custGeom>
                <a:rect b="b" l="l" r="r" t="t"/>
                <a:pathLst>
                  <a:path extrusionOk="0" h="501" w="501">
                    <a:moveTo>
                      <a:pt x="250" y="0"/>
                    </a:moveTo>
                    <a:cubicBezTo>
                      <a:pt x="112" y="0"/>
                      <a:pt x="0" y="112"/>
                      <a:pt x="0" y="251"/>
                    </a:cubicBezTo>
                    <a:cubicBezTo>
                      <a:pt x="0" y="389"/>
                      <a:pt x="112" y="501"/>
                      <a:pt x="250" y="501"/>
                    </a:cubicBezTo>
                    <a:cubicBezTo>
                      <a:pt x="389" y="501"/>
                      <a:pt x="500" y="389"/>
                      <a:pt x="500" y="251"/>
                    </a:cubicBezTo>
                    <a:cubicBezTo>
                      <a:pt x="500"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4"/>
              <p:cNvSpPr/>
              <p:nvPr/>
            </p:nvSpPr>
            <p:spPr>
              <a:xfrm>
                <a:off x="5199725" y="3033150"/>
                <a:ext cx="10900" cy="12075"/>
              </a:xfrm>
              <a:custGeom>
                <a:rect b="b" l="l" r="r" t="t"/>
                <a:pathLst>
                  <a:path extrusionOk="0" h="483" w="436">
                    <a:moveTo>
                      <a:pt x="278" y="1"/>
                    </a:moveTo>
                    <a:cubicBezTo>
                      <a:pt x="181" y="130"/>
                      <a:pt x="88" y="263"/>
                      <a:pt x="0" y="399"/>
                    </a:cubicBezTo>
                    <a:cubicBezTo>
                      <a:pt x="46" y="449"/>
                      <a:pt x="110" y="483"/>
                      <a:pt x="184" y="483"/>
                    </a:cubicBezTo>
                    <a:cubicBezTo>
                      <a:pt x="322" y="483"/>
                      <a:pt x="435" y="371"/>
                      <a:pt x="435" y="233"/>
                    </a:cubicBezTo>
                    <a:cubicBezTo>
                      <a:pt x="435" y="127"/>
                      <a:pt x="370" y="38"/>
                      <a:pt x="2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4"/>
              <p:cNvSpPr/>
              <p:nvPr/>
            </p:nvSpPr>
            <p:spPr>
              <a:xfrm>
                <a:off x="5214650"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4"/>
              <p:cNvSpPr/>
              <p:nvPr/>
            </p:nvSpPr>
            <p:spPr>
              <a:xfrm>
                <a:off x="5181475" y="3132200"/>
                <a:ext cx="12550" cy="12550"/>
              </a:xfrm>
              <a:custGeom>
                <a:rect b="b" l="l" r="r" t="t"/>
                <a:pathLst>
                  <a:path extrusionOk="0" h="502" w="502">
                    <a:moveTo>
                      <a:pt x="251" y="1"/>
                    </a:moveTo>
                    <a:cubicBezTo>
                      <a:pt x="113" y="1"/>
                      <a:pt x="0" y="113"/>
                      <a:pt x="0" y="251"/>
                    </a:cubicBezTo>
                    <a:cubicBezTo>
                      <a:pt x="0" y="389"/>
                      <a:pt x="113"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4"/>
              <p:cNvSpPr/>
              <p:nvPr/>
            </p:nvSpPr>
            <p:spPr>
              <a:xfrm>
                <a:off x="5231250" y="3099025"/>
                <a:ext cx="12525" cy="12550"/>
              </a:xfrm>
              <a:custGeom>
                <a:rect b="b" l="l" r="r" t="t"/>
                <a:pathLst>
                  <a:path extrusionOk="0" h="502" w="501">
                    <a:moveTo>
                      <a:pt x="250" y="1"/>
                    </a:moveTo>
                    <a:cubicBezTo>
                      <a:pt x="112" y="1"/>
                      <a:pt x="0" y="112"/>
                      <a:pt x="0" y="251"/>
                    </a:cubicBezTo>
                    <a:cubicBezTo>
                      <a:pt x="0" y="389"/>
                      <a:pt x="112" y="502"/>
                      <a:pt x="250" y="502"/>
                    </a:cubicBezTo>
                    <a:cubicBezTo>
                      <a:pt x="389" y="502"/>
                      <a:pt x="500" y="389"/>
                      <a:pt x="500" y="251"/>
                    </a:cubicBezTo>
                    <a:cubicBezTo>
                      <a:pt x="500"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4"/>
              <p:cNvSpPr/>
              <p:nvPr/>
            </p:nvSpPr>
            <p:spPr>
              <a:xfrm>
                <a:off x="5198050" y="3099025"/>
                <a:ext cx="12575" cy="12550"/>
              </a:xfrm>
              <a:custGeom>
                <a:rect b="b" l="l" r="r" t="t"/>
                <a:pathLst>
                  <a:path extrusionOk="0" h="502" w="503">
                    <a:moveTo>
                      <a:pt x="251" y="1"/>
                    </a:moveTo>
                    <a:cubicBezTo>
                      <a:pt x="113" y="1"/>
                      <a:pt x="1" y="112"/>
                      <a:pt x="1" y="251"/>
                    </a:cubicBezTo>
                    <a:cubicBezTo>
                      <a:pt x="1" y="389"/>
                      <a:pt x="113"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4"/>
              <p:cNvSpPr/>
              <p:nvPr/>
            </p:nvSpPr>
            <p:spPr>
              <a:xfrm>
                <a:off x="5181975" y="3065850"/>
                <a:ext cx="12050" cy="12550"/>
              </a:xfrm>
              <a:custGeom>
                <a:rect b="b" l="l" r="r" t="t"/>
                <a:pathLst>
                  <a:path extrusionOk="0" h="502" w="482">
                    <a:moveTo>
                      <a:pt x="231" y="1"/>
                    </a:moveTo>
                    <a:cubicBezTo>
                      <a:pt x="212" y="1"/>
                      <a:pt x="194" y="8"/>
                      <a:pt x="176" y="12"/>
                    </a:cubicBezTo>
                    <a:cubicBezTo>
                      <a:pt x="116" y="124"/>
                      <a:pt x="58" y="236"/>
                      <a:pt x="0" y="349"/>
                    </a:cubicBezTo>
                    <a:cubicBezTo>
                      <a:pt x="38" y="439"/>
                      <a:pt x="127" y="502"/>
                      <a:pt x="231" y="502"/>
                    </a:cubicBezTo>
                    <a:cubicBezTo>
                      <a:pt x="369" y="502"/>
                      <a:pt x="481" y="390"/>
                      <a:pt x="481" y="251"/>
                    </a:cubicBezTo>
                    <a:cubicBezTo>
                      <a:pt x="481" y="113"/>
                      <a:pt x="36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4"/>
              <p:cNvSpPr/>
              <p:nvPr/>
            </p:nvSpPr>
            <p:spPr>
              <a:xfrm>
                <a:off x="5231250" y="3165375"/>
                <a:ext cx="12525" cy="12550"/>
              </a:xfrm>
              <a:custGeom>
                <a:rect b="b" l="l" r="r" t="t"/>
                <a:pathLst>
                  <a:path extrusionOk="0" h="502" w="501">
                    <a:moveTo>
                      <a:pt x="250" y="0"/>
                    </a:moveTo>
                    <a:cubicBezTo>
                      <a:pt x="112" y="0"/>
                      <a:pt x="0" y="113"/>
                      <a:pt x="0" y="251"/>
                    </a:cubicBezTo>
                    <a:cubicBezTo>
                      <a:pt x="0" y="390"/>
                      <a:pt x="112" y="501"/>
                      <a:pt x="250" y="501"/>
                    </a:cubicBezTo>
                    <a:cubicBezTo>
                      <a:pt x="389" y="501"/>
                      <a:pt x="500" y="390"/>
                      <a:pt x="500" y="251"/>
                    </a:cubicBezTo>
                    <a:cubicBezTo>
                      <a:pt x="500"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4"/>
              <p:cNvSpPr/>
              <p:nvPr/>
            </p:nvSpPr>
            <p:spPr>
              <a:xfrm>
                <a:off x="5198050" y="3165375"/>
                <a:ext cx="12575" cy="12550"/>
              </a:xfrm>
              <a:custGeom>
                <a:rect b="b" l="l" r="r" t="t"/>
                <a:pathLst>
                  <a:path extrusionOk="0" h="502" w="503">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
    <p:spTree>
      <p:nvGrpSpPr>
        <p:cNvPr id="483" name="Shape 483"/>
        <p:cNvGrpSpPr/>
        <p:nvPr/>
      </p:nvGrpSpPr>
      <p:grpSpPr>
        <a:xfrm>
          <a:off x="0" y="0"/>
          <a:ext cx="0" cy="0"/>
          <a:chOff x="0" y="0"/>
          <a:chExt cx="0" cy="0"/>
        </a:xfrm>
      </p:grpSpPr>
      <p:sp>
        <p:nvSpPr>
          <p:cNvPr id="484" name="Google Shape;484;p15"/>
          <p:cNvSpPr txBox="1"/>
          <p:nvPr>
            <p:ph type="title"/>
          </p:nvPr>
        </p:nvSpPr>
        <p:spPr>
          <a:xfrm>
            <a:off x="4861975" y="1227225"/>
            <a:ext cx="3568800" cy="12120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solidFill>
                  <a:schemeClr val="dk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485" name="Google Shape;485;p15"/>
          <p:cNvSpPr txBox="1"/>
          <p:nvPr>
            <p:ph idx="1" type="subTitle"/>
          </p:nvPr>
        </p:nvSpPr>
        <p:spPr>
          <a:xfrm>
            <a:off x="4861975" y="2439225"/>
            <a:ext cx="3568800" cy="12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486" name="Google Shape;486;p15"/>
          <p:cNvGrpSpPr/>
          <p:nvPr/>
        </p:nvGrpSpPr>
        <p:grpSpPr>
          <a:xfrm flipH="1">
            <a:off x="0" y="0"/>
            <a:ext cx="9143985" cy="5144913"/>
            <a:chOff x="0" y="0"/>
            <a:chExt cx="9143985" cy="5144913"/>
          </a:xfrm>
        </p:grpSpPr>
        <p:sp>
          <p:nvSpPr>
            <p:cNvPr id="487" name="Google Shape;487;p15"/>
            <p:cNvSpPr/>
            <p:nvPr/>
          </p:nvSpPr>
          <p:spPr>
            <a:xfrm>
              <a:off x="5795025" y="3669812"/>
              <a:ext cx="3348960" cy="1475101"/>
            </a:xfrm>
            <a:custGeom>
              <a:rect b="b" l="l" r="r" t="t"/>
              <a:pathLst>
                <a:path extrusionOk="0" h="11586" w="26304">
                  <a:moveTo>
                    <a:pt x="23606" y="0"/>
                  </a:moveTo>
                  <a:cubicBezTo>
                    <a:pt x="22117" y="0"/>
                    <a:pt x="20889" y="836"/>
                    <a:pt x="19110" y="2744"/>
                  </a:cubicBezTo>
                  <a:cubicBezTo>
                    <a:pt x="16350" y="5707"/>
                    <a:pt x="15517" y="6680"/>
                    <a:pt x="13608" y="6680"/>
                  </a:cubicBezTo>
                  <a:cubicBezTo>
                    <a:pt x="13020" y="6680"/>
                    <a:pt x="12329" y="6588"/>
                    <a:pt x="11448" y="6432"/>
                  </a:cubicBezTo>
                  <a:cubicBezTo>
                    <a:pt x="10228" y="6218"/>
                    <a:pt x="9073" y="6105"/>
                    <a:pt x="7997" y="6105"/>
                  </a:cubicBezTo>
                  <a:cubicBezTo>
                    <a:pt x="3919" y="6105"/>
                    <a:pt x="984" y="7727"/>
                    <a:pt x="1" y="11586"/>
                  </a:cubicBezTo>
                  <a:lnTo>
                    <a:pt x="26303" y="11586"/>
                  </a:lnTo>
                  <a:lnTo>
                    <a:pt x="26303" y="664"/>
                  </a:lnTo>
                  <a:cubicBezTo>
                    <a:pt x="25252" y="233"/>
                    <a:pt x="24392" y="0"/>
                    <a:pt x="236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5"/>
            <p:cNvSpPr/>
            <p:nvPr/>
          </p:nvSpPr>
          <p:spPr>
            <a:xfrm>
              <a:off x="0" y="0"/>
              <a:ext cx="3282245" cy="2534000"/>
            </a:xfrm>
            <a:custGeom>
              <a:rect b="b" l="l" r="r" t="t"/>
              <a:pathLst>
                <a:path extrusionOk="0" h="19903" w="25780">
                  <a:moveTo>
                    <a:pt x="75" y="0"/>
                  </a:moveTo>
                  <a:cubicBezTo>
                    <a:pt x="50" y="19"/>
                    <a:pt x="26" y="38"/>
                    <a:pt x="0" y="59"/>
                  </a:cubicBezTo>
                  <a:lnTo>
                    <a:pt x="0" y="19902"/>
                  </a:lnTo>
                  <a:cubicBezTo>
                    <a:pt x="1717" y="19279"/>
                    <a:pt x="2837" y="17498"/>
                    <a:pt x="1984" y="15090"/>
                  </a:cubicBezTo>
                  <a:cubicBezTo>
                    <a:pt x="1188" y="12627"/>
                    <a:pt x="2060" y="10551"/>
                    <a:pt x="3785" y="9572"/>
                  </a:cubicBezTo>
                  <a:cubicBezTo>
                    <a:pt x="4398" y="9212"/>
                    <a:pt x="4950" y="9073"/>
                    <a:pt x="5473" y="9073"/>
                  </a:cubicBezTo>
                  <a:cubicBezTo>
                    <a:pt x="6779" y="9073"/>
                    <a:pt x="7902" y="9941"/>
                    <a:pt x="9330" y="10383"/>
                  </a:cubicBezTo>
                  <a:cubicBezTo>
                    <a:pt x="10049" y="10593"/>
                    <a:pt x="10632" y="10712"/>
                    <a:pt x="11139" y="10712"/>
                  </a:cubicBezTo>
                  <a:cubicBezTo>
                    <a:pt x="12290" y="10712"/>
                    <a:pt x="13053" y="10099"/>
                    <a:pt x="14144" y="8551"/>
                  </a:cubicBezTo>
                  <a:cubicBezTo>
                    <a:pt x="15925" y="6023"/>
                    <a:pt x="16217" y="5524"/>
                    <a:pt x="18086" y="5524"/>
                  </a:cubicBezTo>
                  <a:cubicBezTo>
                    <a:pt x="18272" y="5524"/>
                    <a:pt x="18474" y="5529"/>
                    <a:pt x="18694" y="5538"/>
                  </a:cubicBezTo>
                  <a:cubicBezTo>
                    <a:pt x="18894" y="5545"/>
                    <a:pt x="19091" y="5549"/>
                    <a:pt x="19284" y="5549"/>
                  </a:cubicBezTo>
                  <a:cubicBezTo>
                    <a:pt x="23221" y="5549"/>
                    <a:pt x="25779" y="3962"/>
                    <a:pt x="25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15"/>
            <p:cNvGrpSpPr/>
            <p:nvPr/>
          </p:nvGrpSpPr>
          <p:grpSpPr>
            <a:xfrm>
              <a:off x="7695061" y="343452"/>
              <a:ext cx="1162027" cy="1077488"/>
              <a:chOff x="5181475" y="2999525"/>
              <a:chExt cx="228175" cy="211575"/>
            </a:xfrm>
          </p:grpSpPr>
          <p:sp>
            <p:nvSpPr>
              <p:cNvPr id="490" name="Google Shape;490;p15"/>
              <p:cNvSpPr/>
              <p:nvPr/>
            </p:nvSpPr>
            <p:spPr>
              <a:xfrm>
                <a:off x="5380500" y="3065850"/>
                <a:ext cx="12550" cy="12550"/>
              </a:xfrm>
              <a:custGeom>
                <a:rect b="b" l="l" r="r" t="t"/>
                <a:pathLst>
                  <a:path extrusionOk="0" h="502" w="502">
                    <a:moveTo>
                      <a:pt x="251" y="1"/>
                    </a:moveTo>
                    <a:cubicBezTo>
                      <a:pt x="112" y="1"/>
                      <a:pt x="1" y="113"/>
                      <a:pt x="1" y="251"/>
                    </a:cubicBezTo>
                    <a:cubicBezTo>
                      <a:pt x="1" y="390"/>
                      <a:pt x="112"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5"/>
              <p:cNvSpPr/>
              <p:nvPr/>
            </p:nvSpPr>
            <p:spPr>
              <a:xfrm>
                <a:off x="5363900" y="3032700"/>
                <a:ext cx="12575" cy="12525"/>
              </a:xfrm>
              <a:custGeom>
                <a:rect b="b" l="l" r="r" t="t"/>
                <a:pathLst>
                  <a:path extrusionOk="0" h="501"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5"/>
              <p:cNvSpPr/>
              <p:nvPr/>
            </p:nvSpPr>
            <p:spPr>
              <a:xfrm>
                <a:off x="5380500" y="3132200"/>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5"/>
              <p:cNvSpPr/>
              <p:nvPr/>
            </p:nvSpPr>
            <p:spPr>
              <a:xfrm>
                <a:off x="5397100"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5"/>
              <p:cNvSpPr/>
              <p:nvPr/>
            </p:nvSpPr>
            <p:spPr>
              <a:xfrm>
                <a:off x="5314175" y="2999625"/>
                <a:ext cx="12525" cy="12450"/>
              </a:xfrm>
              <a:custGeom>
                <a:rect b="b" l="l" r="r" t="t"/>
                <a:pathLst>
                  <a:path extrusionOk="0" h="498" w="501">
                    <a:moveTo>
                      <a:pt x="229" y="0"/>
                    </a:moveTo>
                    <a:cubicBezTo>
                      <a:pt x="101" y="12"/>
                      <a:pt x="0" y="116"/>
                      <a:pt x="0" y="247"/>
                    </a:cubicBezTo>
                    <a:cubicBezTo>
                      <a:pt x="0" y="385"/>
                      <a:pt x="112" y="497"/>
                      <a:pt x="251" y="497"/>
                    </a:cubicBezTo>
                    <a:cubicBezTo>
                      <a:pt x="389" y="497"/>
                      <a:pt x="500" y="385"/>
                      <a:pt x="500" y="247"/>
                    </a:cubicBezTo>
                    <a:cubicBezTo>
                      <a:pt x="500" y="180"/>
                      <a:pt x="474" y="120"/>
                      <a:pt x="431" y="76"/>
                    </a:cubicBezTo>
                    <a:cubicBezTo>
                      <a:pt x="364" y="49"/>
                      <a:pt x="297" y="24"/>
                      <a:pt x="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5"/>
              <p:cNvSpPr/>
              <p:nvPr/>
            </p:nvSpPr>
            <p:spPr>
              <a:xfrm>
                <a:off x="5314175"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0" y="390"/>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5"/>
              <p:cNvSpPr/>
              <p:nvPr/>
            </p:nvSpPr>
            <p:spPr>
              <a:xfrm>
                <a:off x="5330750" y="3032700"/>
                <a:ext cx="12525" cy="12525"/>
              </a:xfrm>
              <a:custGeom>
                <a:rect b="b" l="l" r="r" t="t"/>
                <a:pathLst>
                  <a:path extrusionOk="0" h="501" w="501">
                    <a:moveTo>
                      <a:pt x="250" y="0"/>
                    </a:moveTo>
                    <a:cubicBezTo>
                      <a:pt x="112" y="0"/>
                      <a:pt x="1" y="112"/>
                      <a:pt x="1" y="251"/>
                    </a:cubicBezTo>
                    <a:cubicBezTo>
                      <a:pt x="1" y="389"/>
                      <a:pt x="112" y="501"/>
                      <a:pt x="250" y="501"/>
                    </a:cubicBezTo>
                    <a:cubicBezTo>
                      <a:pt x="389" y="501"/>
                      <a:pt x="501" y="389"/>
                      <a:pt x="501" y="251"/>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5"/>
              <p:cNvSpPr/>
              <p:nvPr/>
            </p:nvSpPr>
            <p:spPr>
              <a:xfrm>
                <a:off x="5297575" y="3032700"/>
                <a:ext cx="12550" cy="12525"/>
              </a:xfrm>
              <a:custGeom>
                <a:rect b="b" l="l" r="r" t="t"/>
                <a:pathLst>
                  <a:path extrusionOk="0" h="501" w="502">
                    <a:moveTo>
                      <a:pt x="251" y="0"/>
                    </a:moveTo>
                    <a:cubicBezTo>
                      <a:pt x="112" y="0"/>
                      <a:pt x="0" y="112"/>
                      <a:pt x="0" y="251"/>
                    </a:cubicBezTo>
                    <a:cubicBezTo>
                      <a:pt x="0"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5"/>
              <p:cNvSpPr/>
              <p:nvPr/>
            </p:nvSpPr>
            <p:spPr>
              <a:xfrm>
                <a:off x="5347325" y="3132200"/>
                <a:ext cx="12550" cy="12550"/>
              </a:xfrm>
              <a:custGeom>
                <a:rect b="b" l="l" r="r" t="t"/>
                <a:pathLst>
                  <a:path extrusionOk="0" h="502" w="502">
                    <a:moveTo>
                      <a:pt x="251" y="1"/>
                    </a:moveTo>
                    <a:cubicBezTo>
                      <a:pt x="113" y="1"/>
                      <a:pt x="0" y="113"/>
                      <a:pt x="0" y="251"/>
                    </a:cubicBezTo>
                    <a:cubicBezTo>
                      <a:pt x="0"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5"/>
              <p:cNvSpPr/>
              <p:nvPr/>
            </p:nvSpPr>
            <p:spPr>
              <a:xfrm>
                <a:off x="5314175"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0" y="389"/>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5"/>
              <p:cNvSpPr/>
              <p:nvPr/>
            </p:nvSpPr>
            <p:spPr>
              <a:xfrm>
                <a:off x="5363900" y="3099025"/>
                <a:ext cx="12575" cy="12550"/>
              </a:xfrm>
              <a:custGeom>
                <a:rect b="b" l="l" r="r" t="t"/>
                <a:pathLst>
                  <a:path extrusionOk="0" h="502" w="503">
                    <a:moveTo>
                      <a:pt x="252" y="1"/>
                    </a:moveTo>
                    <a:cubicBezTo>
                      <a:pt x="114" y="1"/>
                      <a:pt x="1" y="112"/>
                      <a:pt x="1" y="251"/>
                    </a:cubicBezTo>
                    <a:cubicBezTo>
                      <a:pt x="1" y="389"/>
                      <a:pt x="114" y="502"/>
                      <a:pt x="252" y="502"/>
                    </a:cubicBezTo>
                    <a:cubicBezTo>
                      <a:pt x="389" y="502"/>
                      <a:pt x="502" y="389"/>
                      <a:pt x="502" y="251"/>
                    </a:cubicBezTo>
                    <a:cubicBezTo>
                      <a:pt x="502" y="112"/>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5"/>
              <p:cNvSpPr/>
              <p:nvPr/>
            </p:nvSpPr>
            <p:spPr>
              <a:xfrm>
                <a:off x="5330750" y="3099025"/>
                <a:ext cx="12525" cy="12550"/>
              </a:xfrm>
              <a:custGeom>
                <a:rect b="b" l="l" r="r" t="t"/>
                <a:pathLst>
                  <a:path extrusionOk="0" h="502" w="501">
                    <a:moveTo>
                      <a:pt x="250" y="1"/>
                    </a:moveTo>
                    <a:cubicBezTo>
                      <a:pt x="112" y="1"/>
                      <a:pt x="1" y="112"/>
                      <a:pt x="1" y="251"/>
                    </a:cubicBezTo>
                    <a:cubicBezTo>
                      <a:pt x="1" y="389"/>
                      <a:pt x="112" y="502"/>
                      <a:pt x="250" y="502"/>
                    </a:cubicBezTo>
                    <a:cubicBezTo>
                      <a:pt x="389" y="502"/>
                      <a:pt x="501" y="389"/>
                      <a:pt x="501" y="251"/>
                    </a:cubicBezTo>
                    <a:cubicBezTo>
                      <a:pt x="501"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5"/>
              <p:cNvSpPr/>
              <p:nvPr/>
            </p:nvSpPr>
            <p:spPr>
              <a:xfrm>
                <a:off x="5347325" y="3065850"/>
                <a:ext cx="12550" cy="12550"/>
              </a:xfrm>
              <a:custGeom>
                <a:rect b="b" l="l" r="r" t="t"/>
                <a:pathLst>
                  <a:path extrusionOk="0" h="502" w="502">
                    <a:moveTo>
                      <a:pt x="251" y="1"/>
                    </a:moveTo>
                    <a:cubicBezTo>
                      <a:pt x="113" y="1"/>
                      <a:pt x="0" y="113"/>
                      <a:pt x="0" y="251"/>
                    </a:cubicBezTo>
                    <a:cubicBezTo>
                      <a:pt x="0"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5"/>
              <p:cNvSpPr/>
              <p:nvPr/>
            </p:nvSpPr>
            <p:spPr>
              <a:xfrm>
                <a:off x="5347325" y="3198550"/>
                <a:ext cx="12550" cy="12550"/>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5"/>
              <p:cNvSpPr/>
              <p:nvPr/>
            </p:nvSpPr>
            <p:spPr>
              <a:xfrm>
                <a:off x="5314175" y="3198550"/>
                <a:ext cx="12525" cy="12550"/>
              </a:xfrm>
              <a:custGeom>
                <a:rect b="b" l="l" r="r" t="t"/>
                <a:pathLst>
                  <a:path extrusionOk="0" h="502" w="501">
                    <a:moveTo>
                      <a:pt x="251" y="0"/>
                    </a:moveTo>
                    <a:cubicBezTo>
                      <a:pt x="112" y="0"/>
                      <a:pt x="0" y="112"/>
                      <a:pt x="0" y="251"/>
                    </a:cubicBezTo>
                    <a:cubicBezTo>
                      <a:pt x="0" y="389"/>
                      <a:pt x="112" y="501"/>
                      <a:pt x="251" y="501"/>
                    </a:cubicBezTo>
                    <a:cubicBezTo>
                      <a:pt x="389" y="501"/>
                      <a:pt x="500" y="389"/>
                      <a:pt x="500" y="251"/>
                    </a:cubicBezTo>
                    <a:cubicBezTo>
                      <a:pt x="500"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5"/>
              <p:cNvSpPr/>
              <p:nvPr/>
            </p:nvSpPr>
            <p:spPr>
              <a:xfrm>
                <a:off x="5363900" y="3165375"/>
                <a:ext cx="12575" cy="12550"/>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5"/>
              <p:cNvSpPr/>
              <p:nvPr/>
            </p:nvSpPr>
            <p:spPr>
              <a:xfrm>
                <a:off x="5330750" y="3165375"/>
                <a:ext cx="12525" cy="12550"/>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5"/>
              <p:cNvSpPr/>
              <p:nvPr/>
            </p:nvSpPr>
            <p:spPr>
              <a:xfrm>
                <a:off x="5280975" y="2999525"/>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5"/>
              <p:cNvSpPr/>
              <p:nvPr/>
            </p:nvSpPr>
            <p:spPr>
              <a:xfrm>
                <a:off x="5247800" y="299952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5"/>
              <p:cNvSpPr/>
              <p:nvPr/>
            </p:nvSpPr>
            <p:spPr>
              <a:xfrm>
                <a:off x="5280975" y="3065850"/>
                <a:ext cx="12575" cy="12550"/>
              </a:xfrm>
              <a:custGeom>
                <a:rect b="b" l="l" r="r" t="t"/>
                <a:pathLst>
                  <a:path extrusionOk="0" h="502" w="503">
                    <a:moveTo>
                      <a:pt x="251" y="1"/>
                    </a:moveTo>
                    <a:cubicBezTo>
                      <a:pt x="113" y="1"/>
                      <a:pt x="1" y="113"/>
                      <a:pt x="1" y="251"/>
                    </a:cubicBezTo>
                    <a:cubicBezTo>
                      <a:pt x="1" y="390"/>
                      <a:pt x="113"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5"/>
              <p:cNvSpPr/>
              <p:nvPr/>
            </p:nvSpPr>
            <p:spPr>
              <a:xfrm>
                <a:off x="5247800" y="3065850"/>
                <a:ext cx="12550" cy="12550"/>
              </a:xfrm>
              <a:custGeom>
                <a:rect b="b" l="l" r="r" t="t"/>
                <a:pathLst>
                  <a:path extrusionOk="0" h="502" w="502">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5"/>
              <p:cNvSpPr/>
              <p:nvPr/>
            </p:nvSpPr>
            <p:spPr>
              <a:xfrm>
                <a:off x="5264400" y="3032700"/>
                <a:ext cx="12550" cy="12525"/>
              </a:xfrm>
              <a:custGeom>
                <a:rect b="b" l="l" r="r" t="t"/>
                <a:pathLst>
                  <a:path extrusionOk="0" h="501" w="502">
                    <a:moveTo>
                      <a:pt x="251" y="0"/>
                    </a:moveTo>
                    <a:cubicBezTo>
                      <a:pt x="113" y="0"/>
                      <a:pt x="0" y="112"/>
                      <a:pt x="0" y="251"/>
                    </a:cubicBezTo>
                    <a:cubicBezTo>
                      <a:pt x="0" y="389"/>
                      <a:pt x="113" y="501"/>
                      <a:pt x="251" y="501"/>
                    </a:cubicBezTo>
                    <a:cubicBezTo>
                      <a:pt x="390" y="501"/>
                      <a:pt x="501" y="389"/>
                      <a:pt x="501" y="251"/>
                    </a:cubicBezTo>
                    <a:cubicBezTo>
                      <a:pt x="501"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5"/>
              <p:cNvSpPr/>
              <p:nvPr/>
            </p:nvSpPr>
            <p:spPr>
              <a:xfrm>
                <a:off x="5280975" y="3132200"/>
                <a:ext cx="12575" cy="12550"/>
              </a:xfrm>
              <a:custGeom>
                <a:rect b="b" l="l" r="r" t="t"/>
                <a:pathLst>
                  <a:path extrusionOk="0" h="502" w="503">
                    <a:moveTo>
                      <a:pt x="251" y="1"/>
                    </a:moveTo>
                    <a:cubicBezTo>
                      <a:pt x="113" y="1"/>
                      <a:pt x="1" y="113"/>
                      <a:pt x="1" y="251"/>
                    </a:cubicBezTo>
                    <a:cubicBezTo>
                      <a:pt x="1" y="389"/>
                      <a:pt x="113"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5"/>
              <p:cNvSpPr/>
              <p:nvPr/>
            </p:nvSpPr>
            <p:spPr>
              <a:xfrm>
                <a:off x="5247800" y="3132200"/>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5"/>
              <p:cNvSpPr/>
              <p:nvPr/>
            </p:nvSpPr>
            <p:spPr>
              <a:xfrm>
                <a:off x="5297575"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5"/>
              <p:cNvSpPr/>
              <p:nvPr/>
            </p:nvSpPr>
            <p:spPr>
              <a:xfrm>
                <a:off x="5264400" y="3099025"/>
                <a:ext cx="12550" cy="12550"/>
              </a:xfrm>
              <a:custGeom>
                <a:rect b="b" l="l" r="r" t="t"/>
                <a:pathLst>
                  <a:path extrusionOk="0" h="502" w="502">
                    <a:moveTo>
                      <a:pt x="251" y="1"/>
                    </a:moveTo>
                    <a:cubicBezTo>
                      <a:pt x="113" y="1"/>
                      <a:pt x="0" y="112"/>
                      <a:pt x="0" y="251"/>
                    </a:cubicBezTo>
                    <a:cubicBezTo>
                      <a:pt x="0" y="389"/>
                      <a:pt x="113" y="502"/>
                      <a:pt x="251" y="502"/>
                    </a:cubicBezTo>
                    <a:cubicBezTo>
                      <a:pt x="390" y="502"/>
                      <a:pt x="501" y="389"/>
                      <a:pt x="501" y="251"/>
                    </a:cubicBezTo>
                    <a:cubicBezTo>
                      <a:pt x="501"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5"/>
              <p:cNvSpPr/>
              <p:nvPr/>
            </p:nvSpPr>
            <p:spPr>
              <a:xfrm>
                <a:off x="5280975" y="3198550"/>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5"/>
              <p:cNvSpPr/>
              <p:nvPr/>
            </p:nvSpPr>
            <p:spPr>
              <a:xfrm>
                <a:off x="5247800" y="3198550"/>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5"/>
              <p:cNvSpPr/>
              <p:nvPr/>
            </p:nvSpPr>
            <p:spPr>
              <a:xfrm>
                <a:off x="5297575" y="3165375"/>
                <a:ext cx="12550" cy="12550"/>
              </a:xfrm>
              <a:custGeom>
                <a:rect b="b" l="l" r="r" t="t"/>
                <a:pathLst>
                  <a:path extrusionOk="0" h="502" w="502">
                    <a:moveTo>
                      <a:pt x="251" y="0"/>
                    </a:moveTo>
                    <a:cubicBezTo>
                      <a:pt x="112" y="0"/>
                      <a:pt x="0" y="113"/>
                      <a:pt x="0" y="251"/>
                    </a:cubicBezTo>
                    <a:cubicBezTo>
                      <a:pt x="0" y="390"/>
                      <a:pt x="112"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5"/>
              <p:cNvSpPr/>
              <p:nvPr/>
            </p:nvSpPr>
            <p:spPr>
              <a:xfrm>
                <a:off x="5264400" y="3165375"/>
                <a:ext cx="12550" cy="12550"/>
              </a:xfrm>
              <a:custGeom>
                <a:rect b="b" l="l" r="r" t="t"/>
                <a:pathLst>
                  <a:path extrusionOk="0" h="502" w="502">
                    <a:moveTo>
                      <a:pt x="251" y="0"/>
                    </a:moveTo>
                    <a:cubicBezTo>
                      <a:pt x="113" y="0"/>
                      <a:pt x="0" y="113"/>
                      <a:pt x="0" y="251"/>
                    </a:cubicBezTo>
                    <a:cubicBezTo>
                      <a:pt x="0" y="390"/>
                      <a:pt x="113" y="501"/>
                      <a:pt x="251" y="501"/>
                    </a:cubicBezTo>
                    <a:cubicBezTo>
                      <a:pt x="390" y="501"/>
                      <a:pt x="501" y="390"/>
                      <a:pt x="501" y="251"/>
                    </a:cubicBezTo>
                    <a:cubicBezTo>
                      <a:pt x="501"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5"/>
              <p:cNvSpPr/>
              <p:nvPr/>
            </p:nvSpPr>
            <p:spPr>
              <a:xfrm>
                <a:off x="5214650"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1" y="390"/>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5"/>
              <p:cNvSpPr/>
              <p:nvPr/>
            </p:nvSpPr>
            <p:spPr>
              <a:xfrm>
                <a:off x="5231250" y="3032700"/>
                <a:ext cx="12525" cy="12525"/>
              </a:xfrm>
              <a:custGeom>
                <a:rect b="b" l="l" r="r" t="t"/>
                <a:pathLst>
                  <a:path extrusionOk="0" h="501" w="501">
                    <a:moveTo>
                      <a:pt x="250" y="0"/>
                    </a:moveTo>
                    <a:cubicBezTo>
                      <a:pt x="112" y="0"/>
                      <a:pt x="0" y="112"/>
                      <a:pt x="0" y="251"/>
                    </a:cubicBezTo>
                    <a:cubicBezTo>
                      <a:pt x="0" y="389"/>
                      <a:pt x="112" y="501"/>
                      <a:pt x="250" y="501"/>
                    </a:cubicBezTo>
                    <a:cubicBezTo>
                      <a:pt x="389" y="501"/>
                      <a:pt x="500" y="389"/>
                      <a:pt x="500" y="251"/>
                    </a:cubicBezTo>
                    <a:cubicBezTo>
                      <a:pt x="500"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5"/>
              <p:cNvSpPr/>
              <p:nvPr/>
            </p:nvSpPr>
            <p:spPr>
              <a:xfrm>
                <a:off x="5199725" y="3033150"/>
                <a:ext cx="10900" cy="12075"/>
              </a:xfrm>
              <a:custGeom>
                <a:rect b="b" l="l" r="r" t="t"/>
                <a:pathLst>
                  <a:path extrusionOk="0" h="483" w="436">
                    <a:moveTo>
                      <a:pt x="278" y="1"/>
                    </a:moveTo>
                    <a:cubicBezTo>
                      <a:pt x="181" y="130"/>
                      <a:pt x="88" y="263"/>
                      <a:pt x="0" y="399"/>
                    </a:cubicBezTo>
                    <a:cubicBezTo>
                      <a:pt x="46" y="449"/>
                      <a:pt x="110" y="483"/>
                      <a:pt x="184" y="483"/>
                    </a:cubicBezTo>
                    <a:cubicBezTo>
                      <a:pt x="322" y="483"/>
                      <a:pt x="435" y="371"/>
                      <a:pt x="435" y="233"/>
                    </a:cubicBezTo>
                    <a:cubicBezTo>
                      <a:pt x="435" y="127"/>
                      <a:pt x="370" y="38"/>
                      <a:pt x="2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5"/>
              <p:cNvSpPr/>
              <p:nvPr/>
            </p:nvSpPr>
            <p:spPr>
              <a:xfrm>
                <a:off x="5214650"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5"/>
              <p:cNvSpPr/>
              <p:nvPr/>
            </p:nvSpPr>
            <p:spPr>
              <a:xfrm>
                <a:off x="5181475" y="3132200"/>
                <a:ext cx="12550" cy="12550"/>
              </a:xfrm>
              <a:custGeom>
                <a:rect b="b" l="l" r="r" t="t"/>
                <a:pathLst>
                  <a:path extrusionOk="0" h="502" w="502">
                    <a:moveTo>
                      <a:pt x="251" y="1"/>
                    </a:moveTo>
                    <a:cubicBezTo>
                      <a:pt x="113" y="1"/>
                      <a:pt x="0" y="113"/>
                      <a:pt x="0" y="251"/>
                    </a:cubicBezTo>
                    <a:cubicBezTo>
                      <a:pt x="0" y="389"/>
                      <a:pt x="113"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5"/>
              <p:cNvSpPr/>
              <p:nvPr/>
            </p:nvSpPr>
            <p:spPr>
              <a:xfrm>
                <a:off x="5231250" y="3099025"/>
                <a:ext cx="12525" cy="12550"/>
              </a:xfrm>
              <a:custGeom>
                <a:rect b="b" l="l" r="r" t="t"/>
                <a:pathLst>
                  <a:path extrusionOk="0" h="502" w="501">
                    <a:moveTo>
                      <a:pt x="250" y="1"/>
                    </a:moveTo>
                    <a:cubicBezTo>
                      <a:pt x="112" y="1"/>
                      <a:pt x="0" y="112"/>
                      <a:pt x="0" y="251"/>
                    </a:cubicBezTo>
                    <a:cubicBezTo>
                      <a:pt x="0" y="389"/>
                      <a:pt x="112" y="502"/>
                      <a:pt x="250" y="502"/>
                    </a:cubicBezTo>
                    <a:cubicBezTo>
                      <a:pt x="389" y="502"/>
                      <a:pt x="500" y="389"/>
                      <a:pt x="500" y="251"/>
                    </a:cubicBezTo>
                    <a:cubicBezTo>
                      <a:pt x="500"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5"/>
              <p:cNvSpPr/>
              <p:nvPr/>
            </p:nvSpPr>
            <p:spPr>
              <a:xfrm>
                <a:off x="5198050" y="3099025"/>
                <a:ext cx="12575" cy="12550"/>
              </a:xfrm>
              <a:custGeom>
                <a:rect b="b" l="l" r="r" t="t"/>
                <a:pathLst>
                  <a:path extrusionOk="0" h="502" w="503">
                    <a:moveTo>
                      <a:pt x="251" y="1"/>
                    </a:moveTo>
                    <a:cubicBezTo>
                      <a:pt x="113" y="1"/>
                      <a:pt x="1" y="112"/>
                      <a:pt x="1" y="251"/>
                    </a:cubicBezTo>
                    <a:cubicBezTo>
                      <a:pt x="1" y="389"/>
                      <a:pt x="113"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5"/>
              <p:cNvSpPr/>
              <p:nvPr/>
            </p:nvSpPr>
            <p:spPr>
              <a:xfrm>
                <a:off x="5181975" y="3065850"/>
                <a:ext cx="12050" cy="12550"/>
              </a:xfrm>
              <a:custGeom>
                <a:rect b="b" l="l" r="r" t="t"/>
                <a:pathLst>
                  <a:path extrusionOk="0" h="502" w="482">
                    <a:moveTo>
                      <a:pt x="231" y="1"/>
                    </a:moveTo>
                    <a:cubicBezTo>
                      <a:pt x="212" y="1"/>
                      <a:pt x="194" y="8"/>
                      <a:pt x="176" y="12"/>
                    </a:cubicBezTo>
                    <a:cubicBezTo>
                      <a:pt x="116" y="124"/>
                      <a:pt x="58" y="236"/>
                      <a:pt x="0" y="349"/>
                    </a:cubicBezTo>
                    <a:cubicBezTo>
                      <a:pt x="38" y="439"/>
                      <a:pt x="127" y="502"/>
                      <a:pt x="231" y="502"/>
                    </a:cubicBezTo>
                    <a:cubicBezTo>
                      <a:pt x="369" y="502"/>
                      <a:pt x="481" y="390"/>
                      <a:pt x="481" y="251"/>
                    </a:cubicBezTo>
                    <a:cubicBezTo>
                      <a:pt x="481" y="113"/>
                      <a:pt x="36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5"/>
              <p:cNvSpPr/>
              <p:nvPr/>
            </p:nvSpPr>
            <p:spPr>
              <a:xfrm>
                <a:off x="5231250" y="3165375"/>
                <a:ext cx="12525" cy="12550"/>
              </a:xfrm>
              <a:custGeom>
                <a:rect b="b" l="l" r="r" t="t"/>
                <a:pathLst>
                  <a:path extrusionOk="0" h="502" w="501">
                    <a:moveTo>
                      <a:pt x="250" y="0"/>
                    </a:moveTo>
                    <a:cubicBezTo>
                      <a:pt x="112" y="0"/>
                      <a:pt x="0" y="113"/>
                      <a:pt x="0" y="251"/>
                    </a:cubicBezTo>
                    <a:cubicBezTo>
                      <a:pt x="0" y="390"/>
                      <a:pt x="112" y="501"/>
                      <a:pt x="250" y="501"/>
                    </a:cubicBezTo>
                    <a:cubicBezTo>
                      <a:pt x="389" y="501"/>
                      <a:pt x="500" y="390"/>
                      <a:pt x="500" y="251"/>
                    </a:cubicBezTo>
                    <a:cubicBezTo>
                      <a:pt x="500"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5"/>
              <p:cNvSpPr/>
              <p:nvPr/>
            </p:nvSpPr>
            <p:spPr>
              <a:xfrm>
                <a:off x="5198050" y="3165375"/>
                <a:ext cx="12575" cy="12550"/>
              </a:xfrm>
              <a:custGeom>
                <a:rect b="b" l="l" r="r" t="t"/>
                <a:pathLst>
                  <a:path extrusionOk="0" h="502" w="503">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
    <p:spTree>
      <p:nvGrpSpPr>
        <p:cNvPr id="530" name="Shape 530"/>
        <p:cNvGrpSpPr/>
        <p:nvPr/>
      </p:nvGrpSpPr>
      <p:grpSpPr>
        <a:xfrm>
          <a:off x="0" y="0"/>
          <a:ext cx="0" cy="0"/>
          <a:chOff x="0" y="0"/>
          <a:chExt cx="0" cy="0"/>
        </a:xfrm>
      </p:grpSpPr>
      <p:sp>
        <p:nvSpPr>
          <p:cNvPr id="531" name="Google Shape;531;p16"/>
          <p:cNvSpPr txBox="1"/>
          <p:nvPr>
            <p:ph type="title"/>
          </p:nvPr>
        </p:nvSpPr>
        <p:spPr>
          <a:xfrm>
            <a:off x="4861975" y="803263"/>
            <a:ext cx="3568800" cy="19740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solidFill>
                  <a:schemeClr val="dk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532" name="Google Shape;532;p16"/>
          <p:cNvSpPr txBox="1"/>
          <p:nvPr>
            <p:ph idx="1" type="subTitle"/>
          </p:nvPr>
        </p:nvSpPr>
        <p:spPr>
          <a:xfrm>
            <a:off x="4861975" y="2777038"/>
            <a:ext cx="3568800" cy="12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533" name="Google Shape;533;p16"/>
          <p:cNvGrpSpPr/>
          <p:nvPr/>
        </p:nvGrpSpPr>
        <p:grpSpPr>
          <a:xfrm>
            <a:off x="5464549" y="343452"/>
            <a:ext cx="3679404" cy="4801477"/>
            <a:chOff x="5464549" y="343452"/>
            <a:chExt cx="3679404" cy="4801477"/>
          </a:xfrm>
        </p:grpSpPr>
        <p:sp>
          <p:nvSpPr>
            <p:cNvPr id="534" name="Google Shape;534;p16"/>
            <p:cNvSpPr/>
            <p:nvPr/>
          </p:nvSpPr>
          <p:spPr>
            <a:xfrm>
              <a:off x="5464549" y="3524251"/>
              <a:ext cx="3679404" cy="1620679"/>
            </a:xfrm>
            <a:custGeom>
              <a:rect b="b" l="l" r="r" t="t"/>
              <a:pathLst>
                <a:path extrusionOk="0" h="11586" w="26304">
                  <a:moveTo>
                    <a:pt x="23606" y="0"/>
                  </a:moveTo>
                  <a:cubicBezTo>
                    <a:pt x="22117" y="0"/>
                    <a:pt x="20889" y="836"/>
                    <a:pt x="19110" y="2744"/>
                  </a:cubicBezTo>
                  <a:cubicBezTo>
                    <a:pt x="16350" y="5707"/>
                    <a:pt x="15517" y="6680"/>
                    <a:pt x="13608" y="6680"/>
                  </a:cubicBezTo>
                  <a:cubicBezTo>
                    <a:pt x="13020" y="6680"/>
                    <a:pt x="12329" y="6588"/>
                    <a:pt x="11448" y="6432"/>
                  </a:cubicBezTo>
                  <a:cubicBezTo>
                    <a:pt x="10228" y="6218"/>
                    <a:pt x="9073" y="6105"/>
                    <a:pt x="7997" y="6105"/>
                  </a:cubicBezTo>
                  <a:cubicBezTo>
                    <a:pt x="3919" y="6105"/>
                    <a:pt x="984" y="7727"/>
                    <a:pt x="1" y="11586"/>
                  </a:cubicBezTo>
                  <a:lnTo>
                    <a:pt x="26303" y="11586"/>
                  </a:lnTo>
                  <a:lnTo>
                    <a:pt x="26303" y="664"/>
                  </a:lnTo>
                  <a:cubicBezTo>
                    <a:pt x="25252" y="233"/>
                    <a:pt x="24392" y="0"/>
                    <a:pt x="23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 name="Google Shape;535;p16"/>
            <p:cNvGrpSpPr/>
            <p:nvPr/>
          </p:nvGrpSpPr>
          <p:grpSpPr>
            <a:xfrm>
              <a:off x="7695061" y="343452"/>
              <a:ext cx="1162027" cy="1077488"/>
              <a:chOff x="5181475" y="2999525"/>
              <a:chExt cx="228175" cy="211575"/>
            </a:xfrm>
          </p:grpSpPr>
          <p:sp>
            <p:nvSpPr>
              <p:cNvPr id="536" name="Google Shape;536;p16"/>
              <p:cNvSpPr/>
              <p:nvPr/>
            </p:nvSpPr>
            <p:spPr>
              <a:xfrm>
                <a:off x="5380500" y="3065850"/>
                <a:ext cx="12550" cy="12550"/>
              </a:xfrm>
              <a:custGeom>
                <a:rect b="b" l="l" r="r" t="t"/>
                <a:pathLst>
                  <a:path extrusionOk="0" h="502" w="502">
                    <a:moveTo>
                      <a:pt x="251" y="1"/>
                    </a:moveTo>
                    <a:cubicBezTo>
                      <a:pt x="112" y="1"/>
                      <a:pt x="1" y="113"/>
                      <a:pt x="1" y="251"/>
                    </a:cubicBezTo>
                    <a:cubicBezTo>
                      <a:pt x="1" y="390"/>
                      <a:pt x="112"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6"/>
              <p:cNvSpPr/>
              <p:nvPr/>
            </p:nvSpPr>
            <p:spPr>
              <a:xfrm>
                <a:off x="5363900" y="3032700"/>
                <a:ext cx="12575" cy="12525"/>
              </a:xfrm>
              <a:custGeom>
                <a:rect b="b" l="l" r="r" t="t"/>
                <a:pathLst>
                  <a:path extrusionOk="0" h="501"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6"/>
              <p:cNvSpPr/>
              <p:nvPr/>
            </p:nvSpPr>
            <p:spPr>
              <a:xfrm>
                <a:off x="5380500" y="3132200"/>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6"/>
              <p:cNvSpPr/>
              <p:nvPr/>
            </p:nvSpPr>
            <p:spPr>
              <a:xfrm>
                <a:off x="5397100"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6"/>
              <p:cNvSpPr/>
              <p:nvPr/>
            </p:nvSpPr>
            <p:spPr>
              <a:xfrm>
                <a:off x="5314175" y="2999625"/>
                <a:ext cx="12525" cy="12450"/>
              </a:xfrm>
              <a:custGeom>
                <a:rect b="b" l="l" r="r" t="t"/>
                <a:pathLst>
                  <a:path extrusionOk="0" h="498" w="501">
                    <a:moveTo>
                      <a:pt x="229" y="0"/>
                    </a:moveTo>
                    <a:cubicBezTo>
                      <a:pt x="101" y="12"/>
                      <a:pt x="0" y="116"/>
                      <a:pt x="0" y="247"/>
                    </a:cubicBezTo>
                    <a:cubicBezTo>
                      <a:pt x="0" y="385"/>
                      <a:pt x="112" y="497"/>
                      <a:pt x="251" y="497"/>
                    </a:cubicBezTo>
                    <a:cubicBezTo>
                      <a:pt x="389" y="497"/>
                      <a:pt x="500" y="385"/>
                      <a:pt x="500" y="247"/>
                    </a:cubicBezTo>
                    <a:cubicBezTo>
                      <a:pt x="500" y="180"/>
                      <a:pt x="474" y="120"/>
                      <a:pt x="431" y="76"/>
                    </a:cubicBezTo>
                    <a:cubicBezTo>
                      <a:pt x="364" y="49"/>
                      <a:pt x="297" y="24"/>
                      <a:pt x="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6"/>
              <p:cNvSpPr/>
              <p:nvPr/>
            </p:nvSpPr>
            <p:spPr>
              <a:xfrm>
                <a:off x="5314175"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0" y="390"/>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6"/>
              <p:cNvSpPr/>
              <p:nvPr/>
            </p:nvSpPr>
            <p:spPr>
              <a:xfrm>
                <a:off x="5330750" y="3032700"/>
                <a:ext cx="12525" cy="12525"/>
              </a:xfrm>
              <a:custGeom>
                <a:rect b="b" l="l" r="r" t="t"/>
                <a:pathLst>
                  <a:path extrusionOk="0" h="501" w="501">
                    <a:moveTo>
                      <a:pt x="250" y="0"/>
                    </a:moveTo>
                    <a:cubicBezTo>
                      <a:pt x="112" y="0"/>
                      <a:pt x="1" y="112"/>
                      <a:pt x="1" y="251"/>
                    </a:cubicBezTo>
                    <a:cubicBezTo>
                      <a:pt x="1" y="389"/>
                      <a:pt x="112" y="501"/>
                      <a:pt x="250" y="501"/>
                    </a:cubicBezTo>
                    <a:cubicBezTo>
                      <a:pt x="389" y="501"/>
                      <a:pt x="501" y="389"/>
                      <a:pt x="501" y="251"/>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6"/>
              <p:cNvSpPr/>
              <p:nvPr/>
            </p:nvSpPr>
            <p:spPr>
              <a:xfrm>
                <a:off x="5297575" y="3032700"/>
                <a:ext cx="12550" cy="12525"/>
              </a:xfrm>
              <a:custGeom>
                <a:rect b="b" l="l" r="r" t="t"/>
                <a:pathLst>
                  <a:path extrusionOk="0" h="501" w="502">
                    <a:moveTo>
                      <a:pt x="251" y="0"/>
                    </a:moveTo>
                    <a:cubicBezTo>
                      <a:pt x="112" y="0"/>
                      <a:pt x="0" y="112"/>
                      <a:pt x="0" y="251"/>
                    </a:cubicBezTo>
                    <a:cubicBezTo>
                      <a:pt x="0"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6"/>
              <p:cNvSpPr/>
              <p:nvPr/>
            </p:nvSpPr>
            <p:spPr>
              <a:xfrm>
                <a:off x="5347325" y="3132200"/>
                <a:ext cx="12550" cy="12550"/>
              </a:xfrm>
              <a:custGeom>
                <a:rect b="b" l="l" r="r" t="t"/>
                <a:pathLst>
                  <a:path extrusionOk="0" h="502" w="502">
                    <a:moveTo>
                      <a:pt x="251" y="1"/>
                    </a:moveTo>
                    <a:cubicBezTo>
                      <a:pt x="113" y="1"/>
                      <a:pt x="0" y="113"/>
                      <a:pt x="0" y="251"/>
                    </a:cubicBezTo>
                    <a:cubicBezTo>
                      <a:pt x="0"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6"/>
              <p:cNvSpPr/>
              <p:nvPr/>
            </p:nvSpPr>
            <p:spPr>
              <a:xfrm>
                <a:off x="5314175"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0" y="389"/>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6"/>
              <p:cNvSpPr/>
              <p:nvPr/>
            </p:nvSpPr>
            <p:spPr>
              <a:xfrm>
                <a:off x="5363900" y="3099025"/>
                <a:ext cx="12575" cy="12550"/>
              </a:xfrm>
              <a:custGeom>
                <a:rect b="b" l="l" r="r" t="t"/>
                <a:pathLst>
                  <a:path extrusionOk="0" h="502" w="503">
                    <a:moveTo>
                      <a:pt x="252" y="1"/>
                    </a:moveTo>
                    <a:cubicBezTo>
                      <a:pt x="114" y="1"/>
                      <a:pt x="1" y="112"/>
                      <a:pt x="1" y="251"/>
                    </a:cubicBezTo>
                    <a:cubicBezTo>
                      <a:pt x="1" y="389"/>
                      <a:pt x="114" y="502"/>
                      <a:pt x="252" y="502"/>
                    </a:cubicBezTo>
                    <a:cubicBezTo>
                      <a:pt x="389" y="502"/>
                      <a:pt x="502" y="389"/>
                      <a:pt x="502" y="251"/>
                    </a:cubicBezTo>
                    <a:cubicBezTo>
                      <a:pt x="502" y="112"/>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6"/>
              <p:cNvSpPr/>
              <p:nvPr/>
            </p:nvSpPr>
            <p:spPr>
              <a:xfrm>
                <a:off x="5330750" y="3099025"/>
                <a:ext cx="12525" cy="12550"/>
              </a:xfrm>
              <a:custGeom>
                <a:rect b="b" l="l" r="r" t="t"/>
                <a:pathLst>
                  <a:path extrusionOk="0" h="502" w="501">
                    <a:moveTo>
                      <a:pt x="250" y="1"/>
                    </a:moveTo>
                    <a:cubicBezTo>
                      <a:pt x="112" y="1"/>
                      <a:pt x="1" y="112"/>
                      <a:pt x="1" y="251"/>
                    </a:cubicBezTo>
                    <a:cubicBezTo>
                      <a:pt x="1" y="389"/>
                      <a:pt x="112" y="502"/>
                      <a:pt x="250" y="502"/>
                    </a:cubicBezTo>
                    <a:cubicBezTo>
                      <a:pt x="389" y="502"/>
                      <a:pt x="501" y="389"/>
                      <a:pt x="501" y="251"/>
                    </a:cubicBezTo>
                    <a:cubicBezTo>
                      <a:pt x="501"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6"/>
              <p:cNvSpPr/>
              <p:nvPr/>
            </p:nvSpPr>
            <p:spPr>
              <a:xfrm>
                <a:off x="5347325" y="3065850"/>
                <a:ext cx="12550" cy="12550"/>
              </a:xfrm>
              <a:custGeom>
                <a:rect b="b" l="l" r="r" t="t"/>
                <a:pathLst>
                  <a:path extrusionOk="0" h="502" w="502">
                    <a:moveTo>
                      <a:pt x="251" y="1"/>
                    </a:moveTo>
                    <a:cubicBezTo>
                      <a:pt x="113" y="1"/>
                      <a:pt x="0" y="113"/>
                      <a:pt x="0" y="251"/>
                    </a:cubicBezTo>
                    <a:cubicBezTo>
                      <a:pt x="0"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6"/>
              <p:cNvSpPr/>
              <p:nvPr/>
            </p:nvSpPr>
            <p:spPr>
              <a:xfrm>
                <a:off x="5347325" y="3198550"/>
                <a:ext cx="12550" cy="12550"/>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6"/>
              <p:cNvSpPr/>
              <p:nvPr/>
            </p:nvSpPr>
            <p:spPr>
              <a:xfrm>
                <a:off x="5314175" y="3198550"/>
                <a:ext cx="12525" cy="12550"/>
              </a:xfrm>
              <a:custGeom>
                <a:rect b="b" l="l" r="r" t="t"/>
                <a:pathLst>
                  <a:path extrusionOk="0" h="502" w="501">
                    <a:moveTo>
                      <a:pt x="251" y="0"/>
                    </a:moveTo>
                    <a:cubicBezTo>
                      <a:pt x="112" y="0"/>
                      <a:pt x="0" y="112"/>
                      <a:pt x="0" y="251"/>
                    </a:cubicBezTo>
                    <a:cubicBezTo>
                      <a:pt x="0" y="389"/>
                      <a:pt x="112" y="501"/>
                      <a:pt x="251" y="501"/>
                    </a:cubicBezTo>
                    <a:cubicBezTo>
                      <a:pt x="389" y="501"/>
                      <a:pt x="500" y="389"/>
                      <a:pt x="500" y="251"/>
                    </a:cubicBezTo>
                    <a:cubicBezTo>
                      <a:pt x="500"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6"/>
              <p:cNvSpPr/>
              <p:nvPr/>
            </p:nvSpPr>
            <p:spPr>
              <a:xfrm>
                <a:off x="5363900" y="3165375"/>
                <a:ext cx="12575" cy="12550"/>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6"/>
              <p:cNvSpPr/>
              <p:nvPr/>
            </p:nvSpPr>
            <p:spPr>
              <a:xfrm>
                <a:off x="5330750" y="3165375"/>
                <a:ext cx="12525" cy="12550"/>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6"/>
              <p:cNvSpPr/>
              <p:nvPr/>
            </p:nvSpPr>
            <p:spPr>
              <a:xfrm>
                <a:off x="5280975" y="2999525"/>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6"/>
              <p:cNvSpPr/>
              <p:nvPr/>
            </p:nvSpPr>
            <p:spPr>
              <a:xfrm>
                <a:off x="5247800" y="299952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6"/>
              <p:cNvSpPr/>
              <p:nvPr/>
            </p:nvSpPr>
            <p:spPr>
              <a:xfrm>
                <a:off x="5280975" y="3065850"/>
                <a:ext cx="12575" cy="12550"/>
              </a:xfrm>
              <a:custGeom>
                <a:rect b="b" l="l" r="r" t="t"/>
                <a:pathLst>
                  <a:path extrusionOk="0" h="502" w="503">
                    <a:moveTo>
                      <a:pt x="251" y="1"/>
                    </a:moveTo>
                    <a:cubicBezTo>
                      <a:pt x="113" y="1"/>
                      <a:pt x="1" y="113"/>
                      <a:pt x="1" y="251"/>
                    </a:cubicBezTo>
                    <a:cubicBezTo>
                      <a:pt x="1" y="390"/>
                      <a:pt x="113"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6"/>
              <p:cNvSpPr/>
              <p:nvPr/>
            </p:nvSpPr>
            <p:spPr>
              <a:xfrm>
                <a:off x="5247800" y="3065850"/>
                <a:ext cx="12550" cy="12550"/>
              </a:xfrm>
              <a:custGeom>
                <a:rect b="b" l="l" r="r" t="t"/>
                <a:pathLst>
                  <a:path extrusionOk="0" h="502" w="502">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6"/>
              <p:cNvSpPr/>
              <p:nvPr/>
            </p:nvSpPr>
            <p:spPr>
              <a:xfrm>
                <a:off x="5264400" y="3032700"/>
                <a:ext cx="12550" cy="12525"/>
              </a:xfrm>
              <a:custGeom>
                <a:rect b="b" l="l" r="r" t="t"/>
                <a:pathLst>
                  <a:path extrusionOk="0" h="501" w="502">
                    <a:moveTo>
                      <a:pt x="251" y="0"/>
                    </a:moveTo>
                    <a:cubicBezTo>
                      <a:pt x="113" y="0"/>
                      <a:pt x="0" y="112"/>
                      <a:pt x="0" y="251"/>
                    </a:cubicBezTo>
                    <a:cubicBezTo>
                      <a:pt x="0" y="389"/>
                      <a:pt x="113" y="501"/>
                      <a:pt x="251" y="501"/>
                    </a:cubicBezTo>
                    <a:cubicBezTo>
                      <a:pt x="390" y="501"/>
                      <a:pt x="501" y="389"/>
                      <a:pt x="501" y="251"/>
                    </a:cubicBezTo>
                    <a:cubicBezTo>
                      <a:pt x="501"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6"/>
              <p:cNvSpPr/>
              <p:nvPr/>
            </p:nvSpPr>
            <p:spPr>
              <a:xfrm>
                <a:off x="5280975" y="3132200"/>
                <a:ext cx="12575" cy="12550"/>
              </a:xfrm>
              <a:custGeom>
                <a:rect b="b" l="l" r="r" t="t"/>
                <a:pathLst>
                  <a:path extrusionOk="0" h="502" w="503">
                    <a:moveTo>
                      <a:pt x="251" y="1"/>
                    </a:moveTo>
                    <a:cubicBezTo>
                      <a:pt x="113" y="1"/>
                      <a:pt x="1" y="113"/>
                      <a:pt x="1" y="251"/>
                    </a:cubicBezTo>
                    <a:cubicBezTo>
                      <a:pt x="1" y="389"/>
                      <a:pt x="113"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6"/>
              <p:cNvSpPr/>
              <p:nvPr/>
            </p:nvSpPr>
            <p:spPr>
              <a:xfrm>
                <a:off x="5247800" y="3132200"/>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6"/>
              <p:cNvSpPr/>
              <p:nvPr/>
            </p:nvSpPr>
            <p:spPr>
              <a:xfrm>
                <a:off x="5297575"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6"/>
              <p:cNvSpPr/>
              <p:nvPr/>
            </p:nvSpPr>
            <p:spPr>
              <a:xfrm>
                <a:off x="5264400" y="3099025"/>
                <a:ext cx="12550" cy="12550"/>
              </a:xfrm>
              <a:custGeom>
                <a:rect b="b" l="l" r="r" t="t"/>
                <a:pathLst>
                  <a:path extrusionOk="0" h="502" w="502">
                    <a:moveTo>
                      <a:pt x="251" y="1"/>
                    </a:moveTo>
                    <a:cubicBezTo>
                      <a:pt x="113" y="1"/>
                      <a:pt x="0" y="112"/>
                      <a:pt x="0" y="251"/>
                    </a:cubicBezTo>
                    <a:cubicBezTo>
                      <a:pt x="0" y="389"/>
                      <a:pt x="113" y="502"/>
                      <a:pt x="251" y="502"/>
                    </a:cubicBezTo>
                    <a:cubicBezTo>
                      <a:pt x="390" y="502"/>
                      <a:pt x="501" y="389"/>
                      <a:pt x="501" y="251"/>
                    </a:cubicBezTo>
                    <a:cubicBezTo>
                      <a:pt x="501"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6"/>
              <p:cNvSpPr/>
              <p:nvPr/>
            </p:nvSpPr>
            <p:spPr>
              <a:xfrm>
                <a:off x="5280975" y="3198550"/>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6"/>
              <p:cNvSpPr/>
              <p:nvPr/>
            </p:nvSpPr>
            <p:spPr>
              <a:xfrm>
                <a:off x="5247800" y="3198550"/>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6"/>
              <p:cNvSpPr/>
              <p:nvPr/>
            </p:nvSpPr>
            <p:spPr>
              <a:xfrm>
                <a:off x="5297575" y="3165375"/>
                <a:ext cx="12550" cy="12550"/>
              </a:xfrm>
              <a:custGeom>
                <a:rect b="b" l="l" r="r" t="t"/>
                <a:pathLst>
                  <a:path extrusionOk="0" h="502" w="502">
                    <a:moveTo>
                      <a:pt x="251" y="0"/>
                    </a:moveTo>
                    <a:cubicBezTo>
                      <a:pt x="112" y="0"/>
                      <a:pt x="0" y="113"/>
                      <a:pt x="0" y="251"/>
                    </a:cubicBezTo>
                    <a:cubicBezTo>
                      <a:pt x="0" y="390"/>
                      <a:pt x="112"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6"/>
              <p:cNvSpPr/>
              <p:nvPr/>
            </p:nvSpPr>
            <p:spPr>
              <a:xfrm>
                <a:off x="5264400" y="3165375"/>
                <a:ext cx="12550" cy="12550"/>
              </a:xfrm>
              <a:custGeom>
                <a:rect b="b" l="l" r="r" t="t"/>
                <a:pathLst>
                  <a:path extrusionOk="0" h="502" w="502">
                    <a:moveTo>
                      <a:pt x="251" y="0"/>
                    </a:moveTo>
                    <a:cubicBezTo>
                      <a:pt x="113" y="0"/>
                      <a:pt x="0" y="113"/>
                      <a:pt x="0" y="251"/>
                    </a:cubicBezTo>
                    <a:cubicBezTo>
                      <a:pt x="0" y="390"/>
                      <a:pt x="113" y="501"/>
                      <a:pt x="251" y="501"/>
                    </a:cubicBezTo>
                    <a:cubicBezTo>
                      <a:pt x="390" y="501"/>
                      <a:pt x="501" y="390"/>
                      <a:pt x="501" y="251"/>
                    </a:cubicBezTo>
                    <a:cubicBezTo>
                      <a:pt x="501"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6"/>
              <p:cNvSpPr/>
              <p:nvPr/>
            </p:nvSpPr>
            <p:spPr>
              <a:xfrm>
                <a:off x="5214650"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1" y="390"/>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6"/>
              <p:cNvSpPr/>
              <p:nvPr/>
            </p:nvSpPr>
            <p:spPr>
              <a:xfrm>
                <a:off x="5231250" y="3032700"/>
                <a:ext cx="12525" cy="12525"/>
              </a:xfrm>
              <a:custGeom>
                <a:rect b="b" l="l" r="r" t="t"/>
                <a:pathLst>
                  <a:path extrusionOk="0" h="501" w="501">
                    <a:moveTo>
                      <a:pt x="250" y="0"/>
                    </a:moveTo>
                    <a:cubicBezTo>
                      <a:pt x="112" y="0"/>
                      <a:pt x="0" y="112"/>
                      <a:pt x="0" y="251"/>
                    </a:cubicBezTo>
                    <a:cubicBezTo>
                      <a:pt x="0" y="389"/>
                      <a:pt x="112" y="501"/>
                      <a:pt x="250" y="501"/>
                    </a:cubicBezTo>
                    <a:cubicBezTo>
                      <a:pt x="389" y="501"/>
                      <a:pt x="500" y="389"/>
                      <a:pt x="500" y="251"/>
                    </a:cubicBezTo>
                    <a:cubicBezTo>
                      <a:pt x="500"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6"/>
              <p:cNvSpPr/>
              <p:nvPr/>
            </p:nvSpPr>
            <p:spPr>
              <a:xfrm>
                <a:off x="5199725" y="3033150"/>
                <a:ext cx="10900" cy="12075"/>
              </a:xfrm>
              <a:custGeom>
                <a:rect b="b" l="l" r="r" t="t"/>
                <a:pathLst>
                  <a:path extrusionOk="0" h="483" w="436">
                    <a:moveTo>
                      <a:pt x="278" y="1"/>
                    </a:moveTo>
                    <a:cubicBezTo>
                      <a:pt x="181" y="130"/>
                      <a:pt x="88" y="263"/>
                      <a:pt x="0" y="399"/>
                    </a:cubicBezTo>
                    <a:cubicBezTo>
                      <a:pt x="46" y="449"/>
                      <a:pt x="110" y="483"/>
                      <a:pt x="184" y="483"/>
                    </a:cubicBezTo>
                    <a:cubicBezTo>
                      <a:pt x="322" y="483"/>
                      <a:pt x="435" y="371"/>
                      <a:pt x="435" y="233"/>
                    </a:cubicBezTo>
                    <a:cubicBezTo>
                      <a:pt x="435" y="127"/>
                      <a:pt x="370" y="38"/>
                      <a:pt x="2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6"/>
              <p:cNvSpPr/>
              <p:nvPr/>
            </p:nvSpPr>
            <p:spPr>
              <a:xfrm>
                <a:off x="5214650"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6"/>
              <p:cNvSpPr/>
              <p:nvPr/>
            </p:nvSpPr>
            <p:spPr>
              <a:xfrm>
                <a:off x="5181475" y="3132200"/>
                <a:ext cx="12550" cy="12550"/>
              </a:xfrm>
              <a:custGeom>
                <a:rect b="b" l="l" r="r" t="t"/>
                <a:pathLst>
                  <a:path extrusionOk="0" h="502" w="502">
                    <a:moveTo>
                      <a:pt x="251" y="1"/>
                    </a:moveTo>
                    <a:cubicBezTo>
                      <a:pt x="113" y="1"/>
                      <a:pt x="0" y="113"/>
                      <a:pt x="0" y="251"/>
                    </a:cubicBezTo>
                    <a:cubicBezTo>
                      <a:pt x="0" y="389"/>
                      <a:pt x="113"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6"/>
              <p:cNvSpPr/>
              <p:nvPr/>
            </p:nvSpPr>
            <p:spPr>
              <a:xfrm>
                <a:off x="5231250" y="3099025"/>
                <a:ext cx="12525" cy="12550"/>
              </a:xfrm>
              <a:custGeom>
                <a:rect b="b" l="l" r="r" t="t"/>
                <a:pathLst>
                  <a:path extrusionOk="0" h="502" w="501">
                    <a:moveTo>
                      <a:pt x="250" y="1"/>
                    </a:moveTo>
                    <a:cubicBezTo>
                      <a:pt x="112" y="1"/>
                      <a:pt x="0" y="112"/>
                      <a:pt x="0" y="251"/>
                    </a:cubicBezTo>
                    <a:cubicBezTo>
                      <a:pt x="0" y="389"/>
                      <a:pt x="112" y="502"/>
                      <a:pt x="250" y="502"/>
                    </a:cubicBezTo>
                    <a:cubicBezTo>
                      <a:pt x="389" y="502"/>
                      <a:pt x="500" y="389"/>
                      <a:pt x="500" y="251"/>
                    </a:cubicBezTo>
                    <a:cubicBezTo>
                      <a:pt x="500"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6"/>
              <p:cNvSpPr/>
              <p:nvPr/>
            </p:nvSpPr>
            <p:spPr>
              <a:xfrm>
                <a:off x="5198050" y="3099025"/>
                <a:ext cx="12575" cy="12550"/>
              </a:xfrm>
              <a:custGeom>
                <a:rect b="b" l="l" r="r" t="t"/>
                <a:pathLst>
                  <a:path extrusionOk="0" h="502" w="503">
                    <a:moveTo>
                      <a:pt x="251" y="1"/>
                    </a:moveTo>
                    <a:cubicBezTo>
                      <a:pt x="113" y="1"/>
                      <a:pt x="1" y="112"/>
                      <a:pt x="1" y="251"/>
                    </a:cubicBezTo>
                    <a:cubicBezTo>
                      <a:pt x="1" y="389"/>
                      <a:pt x="113"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6"/>
              <p:cNvSpPr/>
              <p:nvPr/>
            </p:nvSpPr>
            <p:spPr>
              <a:xfrm>
                <a:off x="5181975" y="3065850"/>
                <a:ext cx="12050" cy="12550"/>
              </a:xfrm>
              <a:custGeom>
                <a:rect b="b" l="l" r="r" t="t"/>
                <a:pathLst>
                  <a:path extrusionOk="0" h="502" w="482">
                    <a:moveTo>
                      <a:pt x="231" y="1"/>
                    </a:moveTo>
                    <a:cubicBezTo>
                      <a:pt x="212" y="1"/>
                      <a:pt x="194" y="8"/>
                      <a:pt x="176" y="12"/>
                    </a:cubicBezTo>
                    <a:cubicBezTo>
                      <a:pt x="116" y="124"/>
                      <a:pt x="58" y="236"/>
                      <a:pt x="0" y="349"/>
                    </a:cubicBezTo>
                    <a:cubicBezTo>
                      <a:pt x="38" y="439"/>
                      <a:pt x="127" y="502"/>
                      <a:pt x="231" y="502"/>
                    </a:cubicBezTo>
                    <a:cubicBezTo>
                      <a:pt x="369" y="502"/>
                      <a:pt x="481" y="390"/>
                      <a:pt x="481" y="251"/>
                    </a:cubicBezTo>
                    <a:cubicBezTo>
                      <a:pt x="481" y="113"/>
                      <a:pt x="36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6"/>
              <p:cNvSpPr/>
              <p:nvPr/>
            </p:nvSpPr>
            <p:spPr>
              <a:xfrm>
                <a:off x="5231250" y="3165375"/>
                <a:ext cx="12525" cy="12550"/>
              </a:xfrm>
              <a:custGeom>
                <a:rect b="b" l="l" r="r" t="t"/>
                <a:pathLst>
                  <a:path extrusionOk="0" h="502" w="501">
                    <a:moveTo>
                      <a:pt x="250" y="0"/>
                    </a:moveTo>
                    <a:cubicBezTo>
                      <a:pt x="112" y="0"/>
                      <a:pt x="0" y="113"/>
                      <a:pt x="0" y="251"/>
                    </a:cubicBezTo>
                    <a:cubicBezTo>
                      <a:pt x="0" y="390"/>
                      <a:pt x="112" y="501"/>
                      <a:pt x="250" y="501"/>
                    </a:cubicBezTo>
                    <a:cubicBezTo>
                      <a:pt x="389" y="501"/>
                      <a:pt x="500" y="390"/>
                      <a:pt x="500" y="251"/>
                    </a:cubicBezTo>
                    <a:cubicBezTo>
                      <a:pt x="500"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6"/>
              <p:cNvSpPr/>
              <p:nvPr/>
            </p:nvSpPr>
            <p:spPr>
              <a:xfrm>
                <a:off x="5198050" y="3165375"/>
                <a:ext cx="12575" cy="12550"/>
              </a:xfrm>
              <a:custGeom>
                <a:rect b="b" l="l" r="r" t="t"/>
                <a:pathLst>
                  <a:path extrusionOk="0" h="502" w="503">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1">
    <p:spTree>
      <p:nvGrpSpPr>
        <p:cNvPr id="576" name="Shape 576"/>
        <p:cNvGrpSpPr/>
        <p:nvPr/>
      </p:nvGrpSpPr>
      <p:grpSpPr>
        <a:xfrm>
          <a:off x="0" y="0"/>
          <a:ext cx="0" cy="0"/>
          <a:chOff x="0" y="0"/>
          <a:chExt cx="0" cy="0"/>
        </a:xfrm>
      </p:grpSpPr>
      <p:sp>
        <p:nvSpPr>
          <p:cNvPr id="577" name="Google Shape;577;p17"/>
          <p:cNvSpPr txBox="1"/>
          <p:nvPr>
            <p:ph type="title"/>
          </p:nvPr>
        </p:nvSpPr>
        <p:spPr>
          <a:xfrm>
            <a:off x="957450" y="1297500"/>
            <a:ext cx="3568800" cy="1274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2500">
                <a:solidFill>
                  <a:schemeClr val="dk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578" name="Google Shape;578;p17"/>
          <p:cNvSpPr txBox="1"/>
          <p:nvPr>
            <p:ph idx="1" type="subTitle"/>
          </p:nvPr>
        </p:nvSpPr>
        <p:spPr>
          <a:xfrm>
            <a:off x="957450" y="2634000"/>
            <a:ext cx="3568800" cy="1212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9" name="Google Shape;579;p17"/>
          <p:cNvSpPr/>
          <p:nvPr/>
        </p:nvSpPr>
        <p:spPr>
          <a:xfrm>
            <a:off x="-100" y="-100"/>
            <a:ext cx="2409657" cy="1860333"/>
          </a:xfrm>
          <a:custGeom>
            <a:rect b="b" l="l" r="r" t="t"/>
            <a:pathLst>
              <a:path extrusionOk="0" h="19903" w="25780">
                <a:moveTo>
                  <a:pt x="75" y="0"/>
                </a:moveTo>
                <a:cubicBezTo>
                  <a:pt x="50" y="19"/>
                  <a:pt x="26" y="38"/>
                  <a:pt x="0" y="59"/>
                </a:cubicBezTo>
                <a:lnTo>
                  <a:pt x="0" y="19902"/>
                </a:lnTo>
                <a:cubicBezTo>
                  <a:pt x="1717" y="19279"/>
                  <a:pt x="2837" y="17498"/>
                  <a:pt x="1984" y="15090"/>
                </a:cubicBezTo>
                <a:cubicBezTo>
                  <a:pt x="1188" y="12627"/>
                  <a:pt x="2060" y="10551"/>
                  <a:pt x="3785" y="9572"/>
                </a:cubicBezTo>
                <a:cubicBezTo>
                  <a:pt x="4398" y="9212"/>
                  <a:pt x="4950" y="9073"/>
                  <a:pt x="5473" y="9073"/>
                </a:cubicBezTo>
                <a:cubicBezTo>
                  <a:pt x="6779" y="9073"/>
                  <a:pt x="7902" y="9941"/>
                  <a:pt x="9330" y="10383"/>
                </a:cubicBezTo>
                <a:cubicBezTo>
                  <a:pt x="10049" y="10593"/>
                  <a:pt x="10632" y="10712"/>
                  <a:pt x="11139" y="10712"/>
                </a:cubicBezTo>
                <a:cubicBezTo>
                  <a:pt x="12290" y="10712"/>
                  <a:pt x="13053" y="10099"/>
                  <a:pt x="14144" y="8551"/>
                </a:cubicBezTo>
                <a:cubicBezTo>
                  <a:pt x="15925" y="6023"/>
                  <a:pt x="16217" y="5524"/>
                  <a:pt x="18086" y="5524"/>
                </a:cubicBezTo>
                <a:cubicBezTo>
                  <a:pt x="18272" y="5524"/>
                  <a:pt x="18474" y="5529"/>
                  <a:pt x="18694" y="5538"/>
                </a:cubicBezTo>
                <a:cubicBezTo>
                  <a:pt x="18894" y="5545"/>
                  <a:pt x="19091" y="5549"/>
                  <a:pt x="19284" y="5549"/>
                </a:cubicBezTo>
                <a:cubicBezTo>
                  <a:pt x="23221" y="5549"/>
                  <a:pt x="25779" y="3962"/>
                  <a:pt x="25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17"/>
          <p:cNvGrpSpPr/>
          <p:nvPr/>
        </p:nvGrpSpPr>
        <p:grpSpPr>
          <a:xfrm>
            <a:off x="7849710" y="3845993"/>
            <a:ext cx="1162027" cy="1077488"/>
            <a:chOff x="5181475" y="2999525"/>
            <a:chExt cx="228175" cy="211575"/>
          </a:xfrm>
        </p:grpSpPr>
        <p:sp>
          <p:nvSpPr>
            <p:cNvPr id="581" name="Google Shape;581;p17"/>
            <p:cNvSpPr/>
            <p:nvPr/>
          </p:nvSpPr>
          <p:spPr>
            <a:xfrm>
              <a:off x="5380500" y="3065850"/>
              <a:ext cx="12550" cy="12550"/>
            </a:xfrm>
            <a:custGeom>
              <a:rect b="b" l="l" r="r" t="t"/>
              <a:pathLst>
                <a:path extrusionOk="0" h="502" w="502">
                  <a:moveTo>
                    <a:pt x="251" y="1"/>
                  </a:moveTo>
                  <a:cubicBezTo>
                    <a:pt x="112" y="1"/>
                    <a:pt x="1" y="113"/>
                    <a:pt x="1" y="251"/>
                  </a:cubicBezTo>
                  <a:cubicBezTo>
                    <a:pt x="1" y="390"/>
                    <a:pt x="112"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7"/>
            <p:cNvSpPr/>
            <p:nvPr/>
          </p:nvSpPr>
          <p:spPr>
            <a:xfrm>
              <a:off x="5363900" y="3032700"/>
              <a:ext cx="12575" cy="12525"/>
            </a:xfrm>
            <a:custGeom>
              <a:rect b="b" l="l" r="r" t="t"/>
              <a:pathLst>
                <a:path extrusionOk="0" h="501"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7"/>
            <p:cNvSpPr/>
            <p:nvPr/>
          </p:nvSpPr>
          <p:spPr>
            <a:xfrm>
              <a:off x="5380500" y="3132200"/>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7"/>
            <p:cNvSpPr/>
            <p:nvPr/>
          </p:nvSpPr>
          <p:spPr>
            <a:xfrm>
              <a:off x="5397100"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7"/>
            <p:cNvSpPr/>
            <p:nvPr/>
          </p:nvSpPr>
          <p:spPr>
            <a:xfrm>
              <a:off x="5314175" y="2999625"/>
              <a:ext cx="12525" cy="12450"/>
            </a:xfrm>
            <a:custGeom>
              <a:rect b="b" l="l" r="r" t="t"/>
              <a:pathLst>
                <a:path extrusionOk="0" h="498" w="501">
                  <a:moveTo>
                    <a:pt x="229" y="0"/>
                  </a:moveTo>
                  <a:cubicBezTo>
                    <a:pt x="101" y="12"/>
                    <a:pt x="0" y="116"/>
                    <a:pt x="0" y="247"/>
                  </a:cubicBezTo>
                  <a:cubicBezTo>
                    <a:pt x="0" y="385"/>
                    <a:pt x="112" y="497"/>
                    <a:pt x="251" y="497"/>
                  </a:cubicBezTo>
                  <a:cubicBezTo>
                    <a:pt x="389" y="497"/>
                    <a:pt x="500" y="385"/>
                    <a:pt x="500" y="247"/>
                  </a:cubicBezTo>
                  <a:cubicBezTo>
                    <a:pt x="500" y="180"/>
                    <a:pt x="474" y="120"/>
                    <a:pt x="431" y="76"/>
                  </a:cubicBezTo>
                  <a:cubicBezTo>
                    <a:pt x="364" y="49"/>
                    <a:pt x="297" y="24"/>
                    <a:pt x="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7"/>
            <p:cNvSpPr/>
            <p:nvPr/>
          </p:nvSpPr>
          <p:spPr>
            <a:xfrm>
              <a:off x="5314175"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0" y="390"/>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7"/>
            <p:cNvSpPr/>
            <p:nvPr/>
          </p:nvSpPr>
          <p:spPr>
            <a:xfrm>
              <a:off x="5330750" y="3032700"/>
              <a:ext cx="12525" cy="12525"/>
            </a:xfrm>
            <a:custGeom>
              <a:rect b="b" l="l" r="r" t="t"/>
              <a:pathLst>
                <a:path extrusionOk="0" h="501" w="501">
                  <a:moveTo>
                    <a:pt x="250" y="0"/>
                  </a:moveTo>
                  <a:cubicBezTo>
                    <a:pt x="112" y="0"/>
                    <a:pt x="1" y="112"/>
                    <a:pt x="1" y="251"/>
                  </a:cubicBezTo>
                  <a:cubicBezTo>
                    <a:pt x="1" y="389"/>
                    <a:pt x="112" y="501"/>
                    <a:pt x="250" y="501"/>
                  </a:cubicBezTo>
                  <a:cubicBezTo>
                    <a:pt x="389" y="501"/>
                    <a:pt x="501" y="389"/>
                    <a:pt x="501" y="251"/>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7"/>
            <p:cNvSpPr/>
            <p:nvPr/>
          </p:nvSpPr>
          <p:spPr>
            <a:xfrm>
              <a:off x="5297575" y="3032700"/>
              <a:ext cx="12550" cy="12525"/>
            </a:xfrm>
            <a:custGeom>
              <a:rect b="b" l="l" r="r" t="t"/>
              <a:pathLst>
                <a:path extrusionOk="0" h="501" w="502">
                  <a:moveTo>
                    <a:pt x="251" y="0"/>
                  </a:moveTo>
                  <a:cubicBezTo>
                    <a:pt x="112" y="0"/>
                    <a:pt x="0" y="112"/>
                    <a:pt x="0" y="251"/>
                  </a:cubicBezTo>
                  <a:cubicBezTo>
                    <a:pt x="0"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7"/>
            <p:cNvSpPr/>
            <p:nvPr/>
          </p:nvSpPr>
          <p:spPr>
            <a:xfrm>
              <a:off x="5347325" y="3132200"/>
              <a:ext cx="12550" cy="12550"/>
            </a:xfrm>
            <a:custGeom>
              <a:rect b="b" l="l" r="r" t="t"/>
              <a:pathLst>
                <a:path extrusionOk="0" h="502" w="502">
                  <a:moveTo>
                    <a:pt x="251" y="1"/>
                  </a:moveTo>
                  <a:cubicBezTo>
                    <a:pt x="113" y="1"/>
                    <a:pt x="0" y="113"/>
                    <a:pt x="0" y="251"/>
                  </a:cubicBezTo>
                  <a:cubicBezTo>
                    <a:pt x="0"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7"/>
            <p:cNvSpPr/>
            <p:nvPr/>
          </p:nvSpPr>
          <p:spPr>
            <a:xfrm>
              <a:off x="5314175"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0" y="389"/>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7"/>
            <p:cNvSpPr/>
            <p:nvPr/>
          </p:nvSpPr>
          <p:spPr>
            <a:xfrm>
              <a:off x="5363900" y="3099025"/>
              <a:ext cx="12575" cy="12550"/>
            </a:xfrm>
            <a:custGeom>
              <a:rect b="b" l="l" r="r" t="t"/>
              <a:pathLst>
                <a:path extrusionOk="0" h="502" w="503">
                  <a:moveTo>
                    <a:pt x="252" y="1"/>
                  </a:moveTo>
                  <a:cubicBezTo>
                    <a:pt x="114" y="1"/>
                    <a:pt x="1" y="112"/>
                    <a:pt x="1" y="251"/>
                  </a:cubicBezTo>
                  <a:cubicBezTo>
                    <a:pt x="1" y="389"/>
                    <a:pt x="114" y="502"/>
                    <a:pt x="252" y="502"/>
                  </a:cubicBezTo>
                  <a:cubicBezTo>
                    <a:pt x="389" y="502"/>
                    <a:pt x="502" y="389"/>
                    <a:pt x="502" y="251"/>
                  </a:cubicBezTo>
                  <a:cubicBezTo>
                    <a:pt x="502" y="112"/>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7"/>
            <p:cNvSpPr/>
            <p:nvPr/>
          </p:nvSpPr>
          <p:spPr>
            <a:xfrm>
              <a:off x="5330750" y="3099025"/>
              <a:ext cx="12525" cy="12550"/>
            </a:xfrm>
            <a:custGeom>
              <a:rect b="b" l="l" r="r" t="t"/>
              <a:pathLst>
                <a:path extrusionOk="0" h="502" w="501">
                  <a:moveTo>
                    <a:pt x="250" y="1"/>
                  </a:moveTo>
                  <a:cubicBezTo>
                    <a:pt x="112" y="1"/>
                    <a:pt x="1" y="112"/>
                    <a:pt x="1" y="251"/>
                  </a:cubicBezTo>
                  <a:cubicBezTo>
                    <a:pt x="1" y="389"/>
                    <a:pt x="112" y="502"/>
                    <a:pt x="250" y="502"/>
                  </a:cubicBezTo>
                  <a:cubicBezTo>
                    <a:pt x="389" y="502"/>
                    <a:pt x="501" y="389"/>
                    <a:pt x="501" y="251"/>
                  </a:cubicBezTo>
                  <a:cubicBezTo>
                    <a:pt x="501"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7"/>
            <p:cNvSpPr/>
            <p:nvPr/>
          </p:nvSpPr>
          <p:spPr>
            <a:xfrm>
              <a:off x="5347325" y="3065850"/>
              <a:ext cx="12550" cy="12550"/>
            </a:xfrm>
            <a:custGeom>
              <a:rect b="b" l="l" r="r" t="t"/>
              <a:pathLst>
                <a:path extrusionOk="0" h="502" w="502">
                  <a:moveTo>
                    <a:pt x="251" y="1"/>
                  </a:moveTo>
                  <a:cubicBezTo>
                    <a:pt x="113" y="1"/>
                    <a:pt x="0" y="113"/>
                    <a:pt x="0" y="251"/>
                  </a:cubicBezTo>
                  <a:cubicBezTo>
                    <a:pt x="0"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7"/>
            <p:cNvSpPr/>
            <p:nvPr/>
          </p:nvSpPr>
          <p:spPr>
            <a:xfrm>
              <a:off x="5347325" y="3198550"/>
              <a:ext cx="12550" cy="12550"/>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7"/>
            <p:cNvSpPr/>
            <p:nvPr/>
          </p:nvSpPr>
          <p:spPr>
            <a:xfrm>
              <a:off x="5314175" y="3198550"/>
              <a:ext cx="12525" cy="12550"/>
            </a:xfrm>
            <a:custGeom>
              <a:rect b="b" l="l" r="r" t="t"/>
              <a:pathLst>
                <a:path extrusionOk="0" h="502" w="501">
                  <a:moveTo>
                    <a:pt x="251" y="0"/>
                  </a:moveTo>
                  <a:cubicBezTo>
                    <a:pt x="112" y="0"/>
                    <a:pt x="0" y="112"/>
                    <a:pt x="0" y="251"/>
                  </a:cubicBezTo>
                  <a:cubicBezTo>
                    <a:pt x="0" y="389"/>
                    <a:pt x="112" y="501"/>
                    <a:pt x="251" y="501"/>
                  </a:cubicBezTo>
                  <a:cubicBezTo>
                    <a:pt x="389" y="501"/>
                    <a:pt x="500" y="389"/>
                    <a:pt x="500" y="251"/>
                  </a:cubicBezTo>
                  <a:cubicBezTo>
                    <a:pt x="500"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7"/>
            <p:cNvSpPr/>
            <p:nvPr/>
          </p:nvSpPr>
          <p:spPr>
            <a:xfrm>
              <a:off x="5363900" y="3165375"/>
              <a:ext cx="12575" cy="12550"/>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7"/>
            <p:cNvSpPr/>
            <p:nvPr/>
          </p:nvSpPr>
          <p:spPr>
            <a:xfrm>
              <a:off x="5330750" y="3165375"/>
              <a:ext cx="12525" cy="12550"/>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7"/>
            <p:cNvSpPr/>
            <p:nvPr/>
          </p:nvSpPr>
          <p:spPr>
            <a:xfrm>
              <a:off x="5280975" y="2999525"/>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7"/>
            <p:cNvSpPr/>
            <p:nvPr/>
          </p:nvSpPr>
          <p:spPr>
            <a:xfrm>
              <a:off x="5247800" y="299952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7"/>
            <p:cNvSpPr/>
            <p:nvPr/>
          </p:nvSpPr>
          <p:spPr>
            <a:xfrm>
              <a:off x="5280975" y="3065850"/>
              <a:ext cx="12575" cy="12550"/>
            </a:xfrm>
            <a:custGeom>
              <a:rect b="b" l="l" r="r" t="t"/>
              <a:pathLst>
                <a:path extrusionOk="0" h="502" w="503">
                  <a:moveTo>
                    <a:pt x="251" y="1"/>
                  </a:moveTo>
                  <a:cubicBezTo>
                    <a:pt x="113" y="1"/>
                    <a:pt x="1" y="113"/>
                    <a:pt x="1" y="251"/>
                  </a:cubicBezTo>
                  <a:cubicBezTo>
                    <a:pt x="1" y="390"/>
                    <a:pt x="113"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7"/>
            <p:cNvSpPr/>
            <p:nvPr/>
          </p:nvSpPr>
          <p:spPr>
            <a:xfrm>
              <a:off x="5247800" y="3065850"/>
              <a:ext cx="12550" cy="12550"/>
            </a:xfrm>
            <a:custGeom>
              <a:rect b="b" l="l" r="r" t="t"/>
              <a:pathLst>
                <a:path extrusionOk="0" h="502" w="502">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7"/>
            <p:cNvSpPr/>
            <p:nvPr/>
          </p:nvSpPr>
          <p:spPr>
            <a:xfrm>
              <a:off x="5264400" y="3032700"/>
              <a:ext cx="12550" cy="12525"/>
            </a:xfrm>
            <a:custGeom>
              <a:rect b="b" l="l" r="r" t="t"/>
              <a:pathLst>
                <a:path extrusionOk="0" h="501" w="502">
                  <a:moveTo>
                    <a:pt x="251" y="0"/>
                  </a:moveTo>
                  <a:cubicBezTo>
                    <a:pt x="113" y="0"/>
                    <a:pt x="0" y="112"/>
                    <a:pt x="0" y="251"/>
                  </a:cubicBezTo>
                  <a:cubicBezTo>
                    <a:pt x="0" y="389"/>
                    <a:pt x="113" y="501"/>
                    <a:pt x="251" y="501"/>
                  </a:cubicBezTo>
                  <a:cubicBezTo>
                    <a:pt x="390" y="501"/>
                    <a:pt x="501" y="389"/>
                    <a:pt x="501" y="251"/>
                  </a:cubicBezTo>
                  <a:cubicBezTo>
                    <a:pt x="501"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7"/>
            <p:cNvSpPr/>
            <p:nvPr/>
          </p:nvSpPr>
          <p:spPr>
            <a:xfrm>
              <a:off x="5280975" y="3132200"/>
              <a:ext cx="12575" cy="12550"/>
            </a:xfrm>
            <a:custGeom>
              <a:rect b="b" l="l" r="r" t="t"/>
              <a:pathLst>
                <a:path extrusionOk="0" h="502" w="503">
                  <a:moveTo>
                    <a:pt x="251" y="1"/>
                  </a:moveTo>
                  <a:cubicBezTo>
                    <a:pt x="113" y="1"/>
                    <a:pt x="1" y="113"/>
                    <a:pt x="1" y="251"/>
                  </a:cubicBezTo>
                  <a:cubicBezTo>
                    <a:pt x="1" y="389"/>
                    <a:pt x="113"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7"/>
            <p:cNvSpPr/>
            <p:nvPr/>
          </p:nvSpPr>
          <p:spPr>
            <a:xfrm>
              <a:off x="5247800" y="3132200"/>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7"/>
            <p:cNvSpPr/>
            <p:nvPr/>
          </p:nvSpPr>
          <p:spPr>
            <a:xfrm>
              <a:off x="5297575"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7"/>
            <p:cNvSpPr/>
            <p:nvPr/>
          </p:nvSpPr>
          <p:spPr>
            <a:xfrm>
              <a:off x="5264400" y="3099025"/>
              <a:ext cx="12550" cy="12550"/>
            </a:xfrm>
            <a:custGeom>
              <a:rect b="b" l="l" r="r" t="t"/>
              <a:pathLst>
                <a:path extrusionOk="0" h="502" w="502">
                  <a:moveTo>
                    <a:pt x="251" y="1"/>
                  </a:moveTo>
                  <a:cubicBezTo>
                    <a:pt x="113" y="1"/>
                    <a:pt x="0" y="112"/>
                    <a:pt x="0" y="251"/>
                  </a:cubicBezTo>
                  <a:cubicBezTo>
                    <a:pt x="0" y="389"/>
                    <a:pt x="113" y="502"/>
                    <a:pt x="251" y="502"/>
                  </a:cubicBezTo>
                  <a:cubicBezTo>
                    <a:pt x="390" y="502"/>
                    <a:pt x="501" y="389"/>
                    <a:pt x="501" y="251"/>
                  </a:cubicBezTo>
                  <a:cubicBezTo>
                    <a:pt x="501"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7"/>
            <p:cNvSpPr/>
            <p:nvPr/>
          </p:nvSpPr>
          <p:spPr>
            <a:xfrm>
              <a:off x="5280975" y="3198550"/>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7"/>
            <p:cNvSpPr/>
            <p:nvPr/>
          </p:nvSpPr>
          <p:spPr>
            <a:xfrm>
              <a:off x="5247800" y="3198550"/>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7"/>
            <p:cNvSpPr/>
            <p:nvPr/>
          </p:nvSpPr>
          <p:spPr>
            <a:xfrm>
              <a:off x="5297575" y="3165375"/>
              <a:ext cx="12550" cy="12550"/>
            </a:xfrm>
            <a:custGeom>
              <a:rect b="b" l="l" r="r" t="t"/>
              <a:pathLst>
                <a:path extrusionOk="0" h="502" w="502">
                  <a:moveTo>
                    <a:pt x="251" y="0"/>
                  </a:moveTo>
                  <a:cubicBezTo>
                    <a:pt x="112" y="0"/>
                    <a:pt x="0" y="113"/>
                    <a:pt x="0" y="251"/>
                  </a:cubicBezTo>
                  <a:cubicBezTo>
                    <a:pt x="0" y="390"/>
                    <a:pt x="112"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7"/>
            <p:cNvSpPr/>
            <p:nvPr/>
          </p:nvSpPr>
          <p:spPr>
            <a:xfrm>
              <a:off x="5264400" y="3165375"/>
              <a:ext cx="12550" cy="12550"/>
            </a:xfrm>
            <a:custGeom>
              <a:rect b="b" l="l" r="r" t="t"/>
              <a:pathLst>
                <a:path extrusionOk="0" h="502" w="502">
                  <a:moveTo>
                    <a:pt x="251" y="0"/>
                  </a:moveTo>
                  <a:cubicBezTo>
                    <a:pt x="113" y="0"/>
                    <a:pt x="0" y="113"/>
                    <a:pt x="0" y="251"/>
                  </a:cubicBezTo>
                  <a:cubicBezTo>
                    <a:pt x="0" y="390"/>
                    <a:pt x="113" y="501"/>
                    <a:pt x="251" y="501"/>
                  </a:cubicBezTo>
                  <a:cubicBezTo>
                    <a:pt x="390" y="501"/>
                    <a:pt x="501" y="390"/>
                    <a:pt x="501" y="251"/>
                  </a:cubicBezTo>
                  <a:cubicBezTo>
                    <a:pt x="501"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7"/>
            <p:cNvSpPr/>
            <p:nvPr/>
          </p:nvSpPr>
          <p:spPr>
            <a:xfrm>
              <a:off x="5214650"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1" y="390"/>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7"/>
            <p:cNvSpPr/>
            <p:nvPr/>
          </p:nvSpPr>
          <p:spPr>
            <a:xfrm>
              <a:off x="5231250" y="3032700"/>
              <a:ext cx="12525" cy="12525"/>
            </a:xfrm>
            <a:custGeom>
              <a:rect b="b" l="l" r="r" t="t"/>
              <a:pathLst>
                <a:path extrusionOk="0" h="501" w="501">
                  <a:moveTo>
                    <a:pt x="250" y="0"/>
                  </a:moveTo>
                  <a:cubicBezTo>
                    <a:pt x="112" y="0"/>
                    <a:pt x="0" y="112"/>
                    <a:pt x="0" y="251"/>
                  </a:cubicBezTo>
                  <a:cubicBezTo>
                    <a:pt x="0" y="389"/>
                    <a:pt x="112" y="501"/>
                    <a:pt x="250" y="501"/>
                  </a:cubicBezTo>
                  <a:cubicBezTo>
                    <a:pt x="389" y="501"/>
                    <a:pt x="500" y="389"/>
                    <a:pt x="500" y="251"/>
                  </a:cubicBezTo>
                  <a:cubicBezTo>
                    <a:pt x="500"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7"/>
            <p:cNvSpPr/>
            <p:nvPr/>
          </p:nvSpPr>
          <p:spPr>
            <a:xfrm>
              <a:off x="5199725" y="3033150"/>
              <a:ext cx="10900" cy="12075"/>
            </a:xfrm>
            <a:custGeom>
              <a:rect b="b" l="l" r="r" t="t"/>
              <a:pathLst>
                <a:path extrusionOk="0" h="483" w="436">
                  <a:moveTo>
                    <a:pt x="278" y="1"/>
                  </a:moveTo>
                  <a:cubicBezTo>
                    <a:pt x="181" y="130"/>
                    <a:pt x="88" y="263"/>
                    <a:pt x="0" y="399"/>
                  </a:cubicBezTo>
                  <a:cubicBezTo>
                    <a:pt x="46" y="449"/>
                    <a:pt x="110" y="483"/>
                    <a:pt x="184" y="483"/>
                  </a:cubicBezTo>
                  <a:cubicBezTo>
                    <a:pt x="322" y="483"/>
                    <a:pt x="435" y="371"/>
                    <a:pt x="435" y="233"/>
                  </a:cubicBezTo>
                  <a:cubicBezTo>
                    <a:pt x="435" y="127"/>
                    <a:pt x="370" y="38"/>
                    <a:pt x="2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7"/>
            <p:cNvSpPr/>
            <p:nvPr/>
          </p:nvSpPr>
          <p:spPr>
            <a:xfrm>
              <a:off x="5214650"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7"/>
            <p:cNvSpPr/>
            <p:nvPr/>
          </p:nvSpPr>
          <p:spPr>
            <a:xfrm>
              <a:off x="5181475" y="3132200"/>
              <a:ext cx="12550" cy="12550"/>
            </a:xfrm>
            <a:custGeom>
              <a:rect b="b" l="l" r="r" t="t"/>
              <a:pathLst>
                <a:path extrusionOk="0" h="502" w="502">
                  <a:moveTo>
                    <a:pt x="251" y="1"/>
                  </a:moveTo>
                  <a:cubicBezTo>
                    <a:pt x="113" y="1"/>
                    <a:pt x="0" y="113"/>
                    <a:pt x="0" y="251"/>
                  </a:cubicBezTo>
                  <a:cubicBezTo>
                    <a:pt x="0" y="389"/>
                    <a:pt x="113"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7"/>
            <p:cNvSpPr/>
            <p:nvPr/>
          </p:nvSpPr>
          <p:spPr>
            <a:xfrm>
              <a:off x="5231250" y="3099025"/>
              <a:ext cx="12525" cy="12550"/>
            </a:xfrm>
            <a:custGeom>
              <a:rect b="b" l="l" r="r" t="t"/>
              <a:pathLst>
                <a:path extrusionOk="0" h="502" w="501">
                  <a:moveTo>
                    <a:pt x="250" y="1"/>
                  </a:moveTo>
                  <a:cubicBezTo>
                    <a:pt x="112" y="1"/>
                    <a:pt x="0" y="112"/>
                    <a:pt x="0" y="251"/>
                  </a:cubicBezTo>
                  <a:cubicBezTo>
                    <a:pt x="0" y="389"/>
                    <a:pt x="112" y="502"/>
                    <a:pt x="250" y="502"/>
                  </a:cubicBezTo>
                  <a:cubicBezTo>
                    <a:pt x="389" y="502"/>
                    <a:pt x="500" y="389"/>
                    <a:pt x="500" y="251"/>
                  </a:cubicBezTo>
                  <a:cubicBezTo>
                    <a:pt x="500"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7"/>
            <p:cNvSpPr/>
            <p:nvPr/>
          </p:nvSpPr>
          <p:spPr>
            <a:xfrm>
              <a:off x="5198050" y="3099025"/>
              <a:ext cx="12575" cy="12550"/>
            </a:xfrm>
            <a:custGeom>
              <a:rect b="b" l="l" r="r" t="t"/>
              <a:pathLst>
                <a:path extrusionOk="0" h="502" w="503">
                  <a:moveTo>
                    <a:pt x="251" y="1"/>
                  </a:moveTo>
                  <a:cubicBezTo>
                    <a:pt x="113" y="1"/>
                    <a:pt x="1" y="112"/>
                    <a:pt x="1" y="251"/>
                  </a:cubicBezTo>
                  <a:cubicBezTo>
                    <a:pt x="1" y="389"/>
                    <a:pt x="113"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7"/>
            <p:cNvSpPr/>
            <p:nvPr/>
          </p:nvSpPr>
          <p:spPr>
            <a:xfrm>
              <a:off x="5181975" y="3065850"/>
              <a:ext cx="12050" cy="12550"/>
            </a:xfrm>
            <a:custGeom>
              <a:rect b="b" l="l" r="r" t="t"/>
              <a:pathLst>
                <a:path extrusionOk="0" h="502" w="482">
                  <a:moveTo>
                    <a:pt x="231" y="1"/>
                  </a:moveTo>
                  <a:cubicBezTo>
                    <a:pt x="212" y="1"/>
                    <a:pt x="194" y="8"/>
                    <a:pt x="176" y="12"/>
                  </a:cubicBezTo>
                  <a:cubicBezTo>
                    <a:pt x="116" y="124"/>
                    <a:pt x="58" y="236"/>
                    <a:pt x="0" y="349"/>
                  </a:cubicBezTo>
                  <a:cubicBezTo>
                    <a:pt x="38" y="439"/>
                    <a:pt x="127" y="502"/>
                    <a:pt x="231" y="502"/>
                  </a:cubicBezTo>
                  <a:cubicBezTo>
                    <a:pt x="369" y="502"/>
                    <a:pt x="481" y="390"/>
                    <a:pt x="481" y="251"/>
                  </a:cubicBezTo>
                  <a:cubicBezTo>
                    <a:pt x="481" y="113"/>
                    <a:pt x="36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7"/>
            <p:cNvSpPr/>
            <p:nvPr/>
          </p:nvSpPr>
          <p:spPr>
            <a:xfrm>
              <a:off x="5231250" y="3165375"/>
              <a:ext cx="12525" cy="12550"/>
            </a:xfrm>
            <a:custGeom>
              <a:rect b="b" l="l" r="r" t="t"/>
              <a:pathLst>
                <a:path extrusionOk="0" h="502" w="501">
                  <a:moveTo>
                    <a:pt x="250" y="0"/>
                  </a:moveTo>
                  <a:cubicBezTo>
                    <a:pt x="112" y="0"/>
                    <a:pt x="0" y="113"/>
                    <a:pt x="0" y="251"/>
                  </a:cubicBezTo>
                  <a:cubicBezTo>
                    <a:pt x="0" y="390"/>
                    <a:pt x="112" y="501"/>
                    <a:pt x="250" y="501"/>
                  </a:cubicBezTo>
                  <a:cubicBezTo>
                    <a:pt x="389" y="501"/>
                    <a:pt x="500" y="390"/>
                    <a:pt x="500" y="251"/>
                  </a:cubicBezTo>
                  <a:cubicBezTo>
                    <a:pt x="500"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7"/>
            <p:cNvSpPr/>
            <p:nvPr/>
          </p:nvSpPr>
          <p:spPr>
            <a:xfrm>
              <a:off x="5198050" y="3165375"/>
              <a:ext cx="12575" cy="12550"/>
            </a:xfrm>
            <a:custGeom>
              <a:rect b="b" l="l" r="r" t="t"/>
              <a:pathLst>
                <a:path extrusionOk="0" h="502" w="503">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7">
    <p:spTree>
      <p:nvGrpSpPr>
        <p:cNvPr id="621" name="Shape 621"/>
        <p:cNvGrpSpPr/>
        <p:nvPr/>
      </p:nvGrpSpPr>
      <p:grpSpPr>
        <a:xfrm>
          <a:off x="0" y="0"/>
          <a:ext cx="0" cy="0"/>
          <a:chOff x="0" y="0"/>
          <a:chExt cx="0" cy="0"/>
        </a:xfrm>
      </p:grpSpPr>
      <p:sp>
        <p:nvSpPr>
          <p:cNvPr id="622" name="Google Shape;622;p18"/>
          <p:cNvSpPr/>
          <p:nvPr/>
        </p:nvSpPr>
        <p:spPr>
          <a:xfrm>
            <a:off x="3847783" y="2256714"/>
            <a:ext cx="5296257" cy="2888254"/>
          </a:xfrm>
          <a:custGeom>
            <a:rect b="b" l="l" r="r" t="t"/>
            <a:pathLst>
              <a:path extrusionOk="0" h="22685" w="41598">
                <a:moveTo>
                  <a:pt x="41598" y="1"/>
                </a:moveTo>
                <a:cubicBezTo>
                  <a:pt x="39765" y="1111"/>
                  <a:pt x="38641" y="3300"/>
                  <a:pt x="39266" y="6321"/>
                </a:cubicBezTo>
                <a:cubicBezTo>
                  <a:pt x="39974" y="10291"/>
                  <a:pt x="38188" y="13312"/>
                  <a:pt x="35318" y="14458"/>
                </a:cubicBezTo>
                <a:cubicBezTo>
                  <a:pt x="34549" y="14779"/>
                  <a:pt x="33860" y="14914"/>
                  <a:pt x="33222" y="14914"/>
                </a:cubicBezTo>
                <a:cubicBezTo>
                  <a:pt x="30892" y="14914"/>
                  <a:pt x="29251" y="13115"/>
                  <a:pt x="26930" y="12033"/>
                </a:cubicBezTo>
                <a:cubicBezTo>
                  <a:pt x="25584" y="11430"/>
                  <a:pt x="24543" y="11099"/>
                  <a:pt x="23606" y="11099"/>
                </a:cubicBezTo>
                <a:cubicBezTo>
                  <a:pt x="22117" y="11099"/>
                  <a:pt x="20889" y="11935"/>
                  <a:pt x="19110" y="13843"/>
                </a:cubicBezTo>
                <a:cubicBezTo>
                  <a:pt x="16350" y="16806"/>
                  <a:pt x="15516" y="17779"/>
                  <a:pt x="13607" y="17779"/>
                </a:cubicBezTo>
                <a:cubicBezTo>
                  <a:pt x="13019" y="17779"/>
                  <a:pt x="12328" y="17687"/>
                  <a:pt x="11448" y="17531"/>
                </a:cubicBezTo>
                <a:cubicBezTo>
                  <a:pt x="10228" y="17317"/>
                  <a:pt x="9072" y="17204"/>
                  <a:pt x="7996" y="17204"/>
                </a:cubicBezTo>
                <a:cubicBezTo>
                  <a:pt x="3919" y="17204"/>
                  <a:pt x="984" y="18826"/>
                  <a:pt x="0" y="22685"/>
                </a:cubicBezTo>
                <a:lnTo>
                  <a:pt x="41598" y="22685"/>
                </a:lnTo>
                <a:lnTo>
                  <a:pt x="415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8"/>
          <p:cNvSpPr/>
          <p:nvPr/>
        </p:nvSpPr>
        <p:spPr>
          <a:xfrm>
            <a:off x="0" y="0"/>
            <a:ext cx="5114317" cy="3948448"/>
          </a:xfrm>
          <a:custGeom>
            <a:rect b="b" l="l" r="r" t="t"/>
            <a:pathLst>
              <a:path extrusionOk="0" h="31012" w="40169">
                <a:moveTo>
                  <a:pt x="117" y="0"/>
                </a:moveTo>
                <a:cubicBezTo>
                  <a:pt x="78" y="30"/>
                  <a:pt x="40" y="60"/>
                  <a:pt x="0" y="91"/>
                </a:cubicBezTo>
                <a:lnTo>
                  <a:pt x="0" y="31011"/>
                </a:lnTo>
                <a:cubicBezTo>
                  <a:pt x="2676" y="30040"/>
                  <a:pt x="4422" y="27265"/>
                  <a:pt x="3092" y="23513"/>
                </a:cubicBezTo>
                <a:cubicBezTo>
                  <a:pt x="1851" y="19676"/>
                  <a:pt x="3211" y="16440"/>
                  <a:pt x="5898" y="14915"/>
                </a:cubicBezTo>
                <a:cubicBezTo>
                  <a:pt x="6853" y="14353"/>
                  <a:pt x="7713" y="14137"/>
                  <a:pt x="8527" y="14137"/>
                </a:cubicBezTo>
                <a:cubicBezTo>
                  <a:pt x="10563" y="14137"/>
                  <a:pt x="12312" y="15490"/>
                  <a:pt x="14538" y="16178"/>
                </a:cubicBezTo>
                <a:cubicBezTo>
                  <a:pt x="15658" y="16506"/>
                  <a:pt x="16566" y="16692"/>
                  <a:pt x="17356" y="16692"/>
                </a:cubicBezTo>
                <a:cubicBezTo>
                  <a:pt x="19151" y="16692"/>
                  <a:pt x="20339" y="15736"/>
                  <a:pt x="22039" y="13323"/>
                </a:cubicBezTo>
                <a:cubicBezTo>
                  <a:pt x="24814" y="9385"/>
                  <a:pt x="25269" y="8608"/>
                  <a:pt x="28182" y="8608"/>
                </a:cubicBezTo>
                <a:cubicBezTo>
                  <a:pt x="28471" y="8608"/>
                  <a:pt x="28786" y="8615"/>
                  <a:pt x="29129" y="8628"/>
                </a:cubicBezTo>
                <a:cubicBezTo>
                  <a:pt x="29441" y="8640"/>
                  <a:pt x="29748" y="8646"/>
                  <a:pt x="30050" y="8646"/>
                </a:cubicBezTo>
                <a:cubicBezTo>
                  <a:pt x="36183" y="8646"/>
                  <a:pt x="40168" y="6173"/>
                  <a:pt x="398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 name="Google Shape;624;p18"/>
          <p:cNvGrpSpPr/>
          <p:nvPr/>
        </p:nvGrpSpPr>
        <p:grpSpPr>
          <a:xfrm>
            <a:off x="515934" y="3701032"/>
            <a:ext cx="1162050" cy="1077636"/>
            <a:chOff x="1582150" y="3658750"/>
            <a:chExt cx="228175" cy="211600"/>
          </a:xfrm>
        </p:grpSpPr>
        <p:sp>
          <p:nvSpPr>
            <p:cNvPr id="625" name="Google Shape;625;p18"/>
            <p:cNvSpPr/>
            <p:nvPr/>
          </p:nvSpPr>
          <p:spPr>
            <a:xfrm>
              <a:off x="1781175" y="3725100"/>
              <a:ext cx="12575" cy="12550"/>
            </a:xfrm>
            <a:custGeom>
              <a:rect b="b" l="l" r="r" t="t"/>
              <a:pathLst>
                <a:path extrusionOk="0" h="502" w="503">
                  <a:moveTo>
                    <a:pt x="252" y="0"/>
                  </a:moveTo>
                  <a:cubicBezTo>
                    <a:pt x="113" y="0"/>
                    <a:pt x="1" y="113"/>
                    <a:pt x="1" y="251"/>
                  </a:cubicBezTo>
                  <a:cubicBezTo>
                    <a:pt x="1" y="390"/>
                    <a:pt x="113" y="501"/>
                    <a:pt x="252" y="501"/>
                  </a:cubicBezTo>
                  <a:cubicBezTo>
                    <a:pt x="390" y="501"/>
                    <a:pt x="502" y="390"/>
                    <a:pt x="502" y="251"/>
                  </a:cubicBezTo>
                  <a:cubicBezTo>
                    <a:pt x="502" y="113"/>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8"/>
            <p:cNvSpPr/>
            <p:nvPr/>
          </p:nvSpPr>
          <p:spPr>
            <a:xfrm>
              <a:off x="1764600" y="3691925"/>
              <a:ext cx="12550" cy="12550"/>
            </a:xfrm>
            <a:custGeom>
              <a:rect b="b" l="l" r="r" t="t"/>
              <a:pathLst>
                <a:path extrusionOk="0" h="502" w="502">
                  <a:moveTo>
                    <a:pt x="251" y="1"/>
                  </a:moveTo>
                  <a:cubicBezTo>
                    <a:pt x="113" y="1"/>
                    <a:pt x="0" y="113"/>
                    <a:pt x="0" y="251"/>
                  </a:cubicBezTo>
                  <a:cubicBezTo>
                    <a:pt x="0" y="389"/>
                    <a:pt x="113"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8"/>
            <p:cNvSpPr/>
            <p:nvPr/>
          </p:nvSpPr>
          <p:spPr>
            <a:xfrm>
              <a:off x="1781175" y="3791450"/>
              <a:ext cx="12575" cy="12525"/>
            </a:xfrm>
            <a:custGeom>
              <a:rect b="b" l="l" r="r" t="t"/>
              <a:pathLst>
                <a:path extrusionOk="0" h="501" w="503">
                  <a:moveTo>
                    <a:pt x="252" y="0"/>
                  </a:moveTo>
                  <a:cubicBezTo>
                    <a:pt x="113" y="0"/>
                    <a:pt x="1" y="112"/>
                    <a:pt x="1" y="250"/>
                  </a:cubicBezTo>
                  <a:cubicBezTo>
                    <a:pt x="1" y="389"/>
                    <a:pt x="113" y="501"/>
                    <a:pt x="252" y="501"/>
                  </a:cubicBezTo>
                  <a:cubicBezTo>
                    <a:pt x="390" y="501"/>
                    <a:pt x="502" y="389"/>
                    <a:pt x="502" y="250"/>
                  </a:cubicBezTo>
                  <a:cubicBezTo>
                    <a:pt x="502" y="112"/>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8"/>
            <p:cNvSpPr/>
            <p:nvPr/>
          </p:nvSpPr>
          <p:spPr>
            <a:xfrm>
              <a:off x="1797775" y="3758275"/>
              <a:ext cx="12550" cy="12550"/>
            </a:xfrm>
            <a:custGeom>
              <a:rect b="b" l="l" r="r" t="t"/>
              <a:pathLst>
                <a:path extrusionOk="0" h="502" w="502">
                  <a:moveTo>
                    <a:pt x="251" y="0"/>
                  </a:moveTo>
                  <a:cubicBezTo>
                    <a:pt x="112" y="0"/>
                    <a:pt x="1" y="112"/>
                    <a:pt x="1" y="251"/>
                  </a:cubicBezTo>
                  <a:cubicBezTo>
                    <a:pt x="1"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8"/>
            <p:cNvSpPr/>
            <p:nvPr/>
          </p:nvSpPr>
          <p:spPr>
            <a:xfrm>
              <a:off x="1714850" y="3658875"/>
              <a:ext cx="12525" cy="12425"/>
            </a:xfrm>
            <a:custGeom>
              <a:rect b="b" l="l" r="r" t="t"/>
              <a:pathLst>
                <a:path extrusionOk="0" h="497" w="501">
                  <a:moveTo>
                    <a:pt x="229" y="0"/>
                  </a:moveTo>
                  <a:cubicBezTo>
                    <a:pt x="102" y="11"/>
                    <a:pt x="1" y="115"/>
                    <a:pt x="1" y="246"/>
                  </a:cubicBezTo>
                  <a:cubicBezTo>
                    <a:pt x="1" y="384"/>
                    <a:pt x="112" y="497"/>
                    <a:pt x="251" y="497"/>
                  </a:cubicBezTo>
                  <a:cubicBezTo>
                    <a:pt x="389" y="497"/>
                    <a:pt x="501" y="384"/>
                    <a:pt x="501" y="246"/>
                  </a:cubicBezTo>
                  <a:cubicBezTo>
                    <a:pt x="501" y="180"/>
                    <a:pt x="475" y="120"/>
                    <a:pt x="432" y="75"/>
                  </a:cubicBezTo>
                  <a:cubicBezTo>
                    <a:pt x="365" y="49"/>
                    <a:pt x="297" y="24"/>
                    <a:pt x="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8"/>
            <p:cNvSpPr/>
            <p:nvPr/>
          </p:nvSpPr>
          <p:spPr>
            <a:xfrm>
              <a:off x="1714850" y="3725100"/>
              <a:ext cx="12525" cy="12550"/>
            </a:xfrm>
            <a:custGeom>
              <a:rect b="b" l="l" r="r" t="t"/>
              <a:pathLst>
                <a:path extrusionOk="0" h="502" w="501">
                  <a:moveTo>
                    <a:pt x="251" y="0"/>
                  </a:moveTo>
                  <a:cubicBezTo>
                    <a:pt x="112" y="0"/>
                    <a:pt x="1" y="113"/>
                    <a:pt x="1" y="251"/>
                  </a:cubicBezTo>
                  <a:cubicBezTo>
                    <a:pt x="1" y="390"/>
                    <a:pt x="112" y="501"/>
                    <a:pt x="251" y="501"/>
                  </a:cubicBezTo>
                  <a:cubicBezTo>
                    <a:pt x="389" y="501"/>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8"/>
            <p:cNvSpPr/>
            <p:nvPr/>
          </p:nvSpPr>
          <p:spPr>
            <a:xfrm>
              <a:off x="1731450" y="3691925"/>
              <a:ext cx="12525" cy="12550"/>
            </a:xfrm>
            <a:custGeom>
              <a:rect b="b" l="l" r="r" t="t"/>
              <a:pathLst>
                <a:path extrusionOk="0" h="502" w="501">
                  <a:moveTo>
                    <a:pt x="250" y="1"/>
                  </a:moveTo>
                  <a:cubicBezTo>
                    <a:pt x="112" y="1"/>
                    <a:pt x="0" y="113"/>
                    <a:pt x="0" y="251"/>
                  </a:cubicBezTo>
                  <a:cubicBezTo>
                    <a:pt x="0" y="389"/>
                    <a:pt x="112" y="501"/>
                    <a:pt x="250" y="501"/>
                  </a:cubicBezTo>
                  <a:cubicBezTo>
                    <a:pt x="389" y="501"/>
                    <a:pt x="500" y="389"/>
                    <a:pt x="500" y="251"/>
                  </a:cubicBezTo>
                  <a:cubicBezTo>
                    <a:pt x="500"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8"/>
            <p:cNvSpPr/>
            <p:nvPr/>
          </p:nvSpPr>
          <p:spPr>
            <a:xfrm>
              <a:off x="1698250" y="3691925"/>
              <a:ext cx="12575" cy="12550"/>
            </a:xfrm>
            <a:custGeom>
              <a:rect b="b" l="l" r="r" t="t"/>
              <a:pathLst>
                <a:path extrusionOk="0" h="502" w="503">
                  <a:moveTo>
                    <a:pt x="252" y="1"/>
                  </a:moveTo>
                  <a:cubicBezTo>
                    <a:pt x="113" y="1"/>
                    <a:pt x="1" y="113"/>
                    <a:pt x="1" y="251"/>
                  </a:cubicBezTo>
                  <a:cubicBezTo>
                    <a:pt x="1" y="389"/>
                    <a:pt x="113" y="501"/>
                    <a:pt x="252" y="501"/>
                  </a:cubicBezTo>
                  <a:cubicBezTo>
                    <a:pt x="389" y="501"/>
                    <a:pt x="502" y="389"/>
                    <a:pt x="502" y="251"/>
                  </a:cubicBezTo>
                  <a:cubicBezTo>
                    <a:pt x="502" y="113"/>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8"/>
            <p:cNvSpPr/>
            <p:nvPr/>
          </p:nvSpPr>
          <p:spPr>
            <a:xfrm>
              <a:off x="1748000" y="3791450"/>
              <a:ext cx="12550" cy="12525"/>
            </a:xfrm>
            <a:custGeom>
              <a:rect b="b" l="l" r="r" t="t"/>
              <a:pathLst>
                <a:path extrusionOk="0" h="501" w="502">
                  <a:moveTo>
                    <a:pt x="251" y="0"/>
                  </a:moveTo>
                  <a:cubicBezTo>
                    <a:pt x="113" y="0"/>
                    <a:pt x="1" y="112"/>
                    <a:pt x="1" y="250"/>
                  </a:cubicBezTo>
                  <a:cubicBezTo>
                    <a:pt x="1" y="389"/>
                    <a:pt x="113" y="501"/>
                    <a:pt x="251" y="501"/>
                  </a:cubicBezTo>
                  <a:cubicBezTo>
                    <a:pt x="390" y="501"/>
                    <a:pt x="502" y="389"/>
                    <a:pt x="502" y="250"/>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8"/>
            <p:cNvSpPr/>
            <p:nvPr/>
          </p:nvSpPr>
          <p:spPr>
            <a:xfrm>
              <a:off x="1714850" y="3791450"/>
              <a:ext cx="12525" cy="12525"/>
            </a:xfrm>
            <a:custGeom>
              <a:rect b="b" l="l" r="r" t="t"/>
              <a:pathLst>
                <a:path extrusionOk="0" h="501" w="501">
                  <a:moveTo>
                    <a:pt x="251" y="0"/>
                  </a:moveTo>
                  <a:cubicBezTo>
                    <a:pt x="112" y="0"/>
                    <a:pt x="1" y="112"/>
                    <a:pt x="1" y="250"/>
                  </a:cubicBezTo>
                  <a:cubicBezTo>
                    <a:pt x="1" y="389"/>
                    <a:pt x="112" y="501"/>
                    <a:pt x="251" y="501"/>
                  </a:cubicBezTo>
                  <a:cubicBezTo>
                    <a:pt x="389" y="501"/>
                    <a:pt x="501" y="389"/>
                    <a:pt x="501" y="250"/>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8"/>
            <p:cNvSpPr/>
            <p:nvPr/>
          </p:nvSpPr>
          <p:spPr>
            <a:xfrm>
              <a:off x="1764600" y="37582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8"/>
            <p:cNvSpPr/>
            <p:nvPr/>
          </p:nvSpPr>
          <p:spPr>
            <a:xfrm>
              <a:off x="1731450" y="3758275"/>
              <a:ext cx="12525" cy="12550"/>
            </a:xfrm>
            <a:custGeom>
              <a:rect b="b" l="l" r="r" t="t"/>
              <a:pathLst>
                <a:path extrusionOk="0" h="502" w="501">
                  <a:moveTo>
                    <a:pt x="250" y="0"/>
                  </a:moveTo>
                  <a:cubicBezTo>
                    <a:pt x="112" y="0"/>
                    <a:pt x="0" y="112"/>
                    <a:pt x="0" y="251"/>
                  </a:cubicBezTo>
                  <a:cubicBezTo>
                    <a:pt x="0" y="389"/>
                    <a:pt x="112" y="501"/>
                    <a:pt x="250" y="501"/>
                  </a:cubicBezTo>
                  <a:cubicBezTo>
                    <a:pt x="389" y="501"/>
                    <a:pt x="500" y="389"/>
                    <a:pt x="500" y="251"/>
                  </a:cubicBezTo>
                  <a:cubicBezTo>
                    <a:pt x="500"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8"/>
            <p:cNvSpPr/>
            <p:nvPr/>
          </p:nvSpPr>
          <p:spPr>
            <a:xfrm>
              <a:off x="1748000" y="3725100"/>
              <a:ext cx="12550" cy="12550"/>
            </a:xfrm>
            <a:custGeom>
              <a:rect b="b" l="l" r="r" t="t"/>
              <a:pathLst>
                <a:path extrusionOk="0" h="502" w="502">
                  <a:moveTo>
                    <a:pt x="251" y="0"/>
                  </a:moveTo>
                  <a:cubicBezTo>
                    <a:pt x="113" y="0"/>
                    <a:pt x="1" y="113"/>
                    <a:pt x="1" y="251"/>
                  </a:cubicBezTo>
                  <a:cubicBezTo>
                    <a:pt x="1" y="390"/>
                    <a:pt x="113" y="501"/>
                    <a:pt x="251" y="501"/>
                  </a:cubicBezTo>
                  <a:cubicBezTo>
                    <a:pt x="390" y="501"/>
                    <a:pt x="502" y="390"/>
                    <a:pt x="502" y="251"/>
                  </a:cubicBezTo>
                  <a:cubicBezTo>
                    <a:pt x="502"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8"/>
            <p:cNvSpPr/>
            <p:nvPr/>
          </p:nvSpPr>
          <p:spPr>
            <a:xfrm>
              <a:off x="1748000" y="3857775"/>
              <a:ext cx="12550" cy="12575"/>
            </a:xfrm>
            <a:custGeom>
              <a:rect b="b" l="l" r="r" t="t"/>
              <a:pathLst>
                <a:path extrusionOk="0" h="503" w="502">
                  <a:moveTo>
                    <a:pt x="251" y="1"/>
                  </a:moveTo>
                  <a:cubicBezTo>
                    <a:pt x="113" y="1"/>
                    <a:pt x="1" y="113"/>
                    <a:pt x="1" y="251"/>
                  </a:cubicBezTo>
                  <a:cubicBezTo>
                    <a:pt x="1" y="389"/>
                    <a:pt x="113" y="502"/>
                    <a:pt x="251" y="502"/>
                  </a:cubicBezTo>
                  <a:cubicBezTo>
                    <a:pt x="390" y="502"/>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8"/>
            <p:cNvSpPr/>
            <p:nvPr/>
          </p:nvSpPr>
          <p:spPr>
            <a:xfrm>
              <a:off x="1714850" y="3857775"/>
              <a:ext cx="12525" cy="12575"/>
            </a:xfrm>
            <a:custGeom>
              <a:rect b="b" l="l" r="r" t="t"/>
              <a:pathLst>
                <a:path extrusionOk="0" h="503" w="501">
                  <a:moveTo>
                    <a:pt x="251" y="1"/>
                  </a:moveTo>
                  <a:cubicBezTo>
                    <a:pt x="112" y="1"/>
                    <a:pt x="1" y="113"/>
                    <a:pt x="1" y="251"/>
                  </a:cubicBezTo>
                  <a:cubicBezTo>
                    <a:pt x="1"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8"/>
            <p:cNvSpPr/>
            <p:nvPr/>
          </p:nvSpPr>
          <p:spPr>
            <a:xfrm>
              <a:off x="1764600" y="3824600"/>
              <a:ext cx="12550" cy="12550"/>
            </a:xfrm>
            <a:custGeom>
              <a:rect b="b" l="l" r="r" t="t"/>
              <a:pathLst>
                <a:path extrusionOk="0" h="502" w="502">
                  <a:moveTo>
                    <a:pt x="251" y="1"/>
                  </a:moveTo>
                  <a:cubicBezTo>
                    <a:pt x="113" y="1"/>
                    <a:pt x="0" y="113"/>
                    <a:pt x="0" y="251"/>
                  </a:cubicBezTo>
                  <a:cubicBezTo>
                    <a:pt x="0" y="390"/>
                    <a:pt x="113"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8"/>
            <p:cNvSpPr/>
            <p:nvPr/>
          </p:nvSpPr>
          <p:spPr>
            <a:xfrm>
              <a:off x="1731450" y="3824600"/>
              <a:ext cx="12525" cy="12550"/>
            </a:xfrm>
            <a:custGeom>
              <a:rect b="b" l="l" r="r" t="t"/>
              <a:pathLst>
                <a:path extrusionOk="0" h="502" w="501">
                  <a:moveTo>
                    <a:pt x="250" y="1"/>
                  </a:moveTo>
                  <a:cubicBezTo>
                    <a:pt x="112" y="1"/>
                    <a:pt x="0" y="113"/>
                    <a:pt x="0" y="251"/>
                  </a:cubicBezTo>
                  <a:cubicBezTo>
                    <a:pt x="0" y="390"/>
                    <a:pt x="112" y="502"/>
                    <a:pt x="250" y="502"/>
                  </a:cubicBezTo>
                  <a:cubicBezTo>
                    <a:pt x="389" y="502"/>
                    <a:pt x="500" y="390"/>
                    <a:pt x="500" y="251"/>
                  </a:cubicBezTo>
                  <a:cubicBezTo>
                    <a:pt x="500"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8"/>
            <p:cNvSpPr/>
            <p:nvPr/>
          </p:nvSpPr>
          <p:spPr>
            <a:xfrm>
              <a:off x="1681675" y="3658750"/>
              <a:ext cx="12550" cy="12550"/>
            </a:xfrm>
            <a:custGeom>
              <a:rect b="b" l="l" r="r" t="t"/>
              <a:pathLst>
                <a:path extrusionOk="0" h="502" w="502">
                  <a:moveTo>
                    <a:pt x="251" y="1"/>
                  </a:moveTo>
                  <a:cubicBezTo>
                    <a:pt x="112" y="1"/>
                    <a:pt x="0" y="112"/>
                    <a:pt x="0" y="251"/>
                  </a:cubicBezTo>
                  <a:cubicBezTo>
                    <a:pt x="0" y="389"/>
                    <a:pt x="112"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8"/>
            <p:cNvSpPr/>
            <p:nvPr/>
          </p:nvSpPr>
          <p:spPr>
            <a:xfrm>
              <a:off x="1648500" y="3658750"/>
              <a:ext cx="12550" cy="12550"/>
            </a:xfrm>
            <a:custGeom>
              <a:rect b="b" l="l" r="r" t="t"/>
              <a:pathLst>
                <a:path extrusionOk="0" h="502" w="502">
                  <a:moveTo>
                    <a:pt x="251" y="1"/>
                  </a:moveTo>
                  <a:cubicBezTo>
                    <a:pt x="113" y="1"/>
                    <a:pt x="0" y="112"/>
                    <a:pt x="0" y="251"/>
                  </a:cubicBezTo>
                  <a:cubicBezTo>
                    <a:pt x="0" y="389"/>
                    <a:pt x="113" y="502"/>
                    <a:pt x="251" y="502"/>
                  </a:cubicBezTo>
                  <a:cubicBezTo>
                    <a:pt x="390" y="502"/>
                    <a:pt x="501" y="389"/>
                    <a:pt x="501" y="251"/>
                  </a:cubicBezTo>
                  <a:cubicBezTo>
                    <a:pt x="501"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8"/>
            <p:cNvSpPr/>
            <p:nvPr/>
          </p:nvSpPr>
          <p:spPr>
            <a:xfrm>
              <a:off x="1681675" y="3725100"/>
              <a:ext cx="12550" cy="12550"/>
            </a:xfrm>
            <a:custGeom>
              <a:rect b="b" l="l" r="r" t="t"/>
              <a:pathLst>
                <a:path extrusionOk="0" h="502" w="502">
                  <a:moveTo>
                    <a:pt x="251" y="0"/>
                  </a:moveTo>
                  <a:cubicBezTo>
                    <a:pt x="112" y="0"/>
                    <a:pt x="0" y="113"/>
                    <a:pt x="0" y="251"/>
                  </a:cubicBezTo>
                  <a:cubicBezTo>
                    <a:pt x="0" y="390"/>
                    <a:pt x="112"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8"/>
            <p:cNvSpPr/>
            <p:nvPr/>
          </p:nvSpPr>
          <p:spPr>
            <a:xfrm>
              <a:off x="1648500" y="3725100"/>
              <a:ext cx="12550" cy="12550"/>
            </a:xfrm>
            <a:custGeom>
              <a:rect b="b" l="l" r="r" t="t"/>
              <a:pathLst>
                <a:path extrusionOk="0" h="502" w="502">
                  <a:moveTo>
                    <a:pt x="251" y="0"/>
                  </a:moveTo>
                  <a:cubicBezTo>
                    <a:pt x="113" y="0"/>
                    <a:pt x="0" y="113"/>
                    <a:pt x="0" y="251"/>
                  </a:cubicBezTo>
                  <a:cubicBezTo>
                    <a:pt x="0" y="390"/>
                    <a:pt x="113" y="501"/>
                    <a:pt x="251" y="501"/>
                  </a:cubicBezTo>
                  <a:cubicBezTo>
                    <a:pt x="390" y="501"/>
                    <a:pt x="501" y="390"/>
                    <a:pt x="501" y="251"/>
                  </a:cubicBezTo>
                  <a:cubicBezTo>
                    <a:pt x="501"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8"/>
            <p:cNvSpPr/>
            <p:nvPr/>
          </p:nvSpPr>
          <p:spPr>
            <a:xfrm>
              <a:off x="1665075" y="3691925"/>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8"/>
            <p:cNvSpPr/>
            <p:nvPr/>
          </p:nvSpPr>
          <p:spPr>
            <a:xfrm>
              <a:off x="1681675" y="3791450"/>
              <a:ext cx="12550" cy="12525"/>
            </a:xfrm>
            <a:custGeom>
              <a:rect b="b" l="l" r="r" t="t"/>
              <a:pathLst>
                <a:path extrusionOk="0" h="501" w="502">
                  <a:moveTo>
                    <a:pt x="251" y="0"/>
                  </a:moveTo>
                  <a:cubicBezTo>
                    <a:pt x="112" y="0"/>
                    <a:pt x="0" y="112"/>
                    <a:pt x="0" y="250"/>
                  </a:cubicBezTo>
                  <a:cubicBezTo>
                    <a:pt x="0" y="389"/>
                    <a:pt x="112" y="501"/>
                    <a:pt x="251" y="501"/>
                  </a:cubicBezTo>
                  <a:cubicBezTo>
                    <a:pt x="389" y="501"/>
                    <a:pt x="502" y="389"/>
                    <a:pt x="502" y="250"/>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8"/>
            <p:cNvSpPr/>
            <p:nvPr/>
          </p:nvSpPr>
          <p:spPr>
            <a:xfrm>
              <a:off x="1648500" y="3791450"/>
              <a:ext cx="12550" cy="12525"/>
            </a:xfrm>
            <a:custGeom>
              <a:rect b="b" l="l" r="r" t="t"/>
              <a:pathLst>
                <a:path extrusionOk="0" h="501" w="502">
                  <a:moveTo>
                    <a:pt x="251" y="0"/>
                  </a:moveTo>
                  <a:cubicBezTo>
                    <a:pt x="113" y="0"/>
                    <a:pt x="0" y="112"/>
                    <a:pt x="0" y="250"/>
                  </a:cubicBezTo>
                  <a:cubicBezTo>
                    <a:pt x="0" y="389"/>
                    <a:pt x="113" y="501"/>
                    <a:pt x="251" y="501"/>
                  </a:cubicBezTo>
                  <a:cubicBezTo>
                    <a:pt x="390" y="501"/>
                    <a:pt x="501" y="389"/>
                    <a:pt x="501" y="250"/>
                  </a:cubicBezTo>
                  <a:cubicBezTo>
                    <a:pt x="501"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8"/>
            <p:cNvSpPr/>
            <p:nvPr/>
          </p:nvSpPr>
          <p:spPr>
            <a:xfrm>
              <a:off x="1698250" y="3758275"/>
              <a:ext cx="12575" cy="12550"/>
            </a:xfrm>
            <a:custGeom>
              <a:rect b="b" l="l" r="r" t="t"/>
              <a:pathLst>
                <a:path extrusionOk="0" h="502" w="503">
                  <a:moveTo>
                    <a:pt x="252" y="0"/>
                  </a:moveTo>
                  <a:cubicBezTo>
                    <a:pt x="113" y="0"/>
                    <a:pt x="1" y="112"/>
                    <a:pt x="1" y="251"/>
                  </a:cubicBezTo>
                  <a:cubicBezTo>
                    <a:pt x="1" y="389"/>
                    <a:pt x="113" y="501"/>
                    <a:pt x="252" y="501"/>
                  </a:cubicBezTo>
                  <a:cubicBezTo>
                    <a:pt x="389" y="501"/>
                    <a:pt x="502" y="389"/>
                    <a:pt x="502" y="251"/>
                  </a:cubicBezTo>
                  <a:cubicBezTo>
                    <a:pt x="502" y="112"/>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8"/>
            <p:cNvSpPr/>
            <p:nvPr/>
          </p:nvSpPr>
          <p:spPr>
            <a:xfrm>
              <a:off x="1665075" y="375827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8"/>
            <p:cNvSpPr/>
            <p:nvPr/>
          </p:nvSpPr>
          <p:spPr>
            <a:xfrm>
              <a:off x="1681675" y="3857775"/>
              <a:ext cx="12550" cy="12575"/>
            </a:xfrm>
            <a:custGeom>
              <a:rect b="b" l="l" r="r" t="t"/>
              <a:pathLst>
                <a:path extrusionOk="0" h="503" w="502">
                  <a:moveTo>
                    <a:pt x="251" y="1"/>
                  </a:moveTo>
                  <a:cubicBezTo>
                    <a:pt x="112" y="1"/>
                    <a:pt x="0" y="113"/>
                    <a:pt x="0" y="251"/>
                  </a:cubicBezTo>
                  <a:cubicBezTo>
                    <a:pt x="0" y="389"/>
                    <a:pt x="112"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8"/>
            <p:cNvSpPr/>
            <p:nvPr/>
          </p:nvSpPr>
          <p:spPr>
            <a:xfrm>
              <a:off x="1648500" y="3857775"/>
              <a:ext cx="12550" cy="12575"/>
            </a:xfrm>
            <a:custGeom>
              <a:rect b="b" l="l" r="r" t="t"/>
              <a:pathLst>
                <a:path extrusionOk="0" h="503" w="502">
                  <a:moveTo>
                    <a:pt x="251" y="1"/>
                  </a:moveTo>
                  <a:cubicBezTo>
                    <a:pt x="113" y="1"/>
                    <a:pt x="0" y="113"/>
                    <a:pt x="0" y="251"/>
                  </a:cubicBezTo>
                  <a:cubicBezTo>
                    <a:pt x="0" y="389"/>
                    <a:pt x="113" y="502"/>
                    <a:pt x="251" y="502"/>
                  </a:cubicBezTo>
                  <a:cubicBezTo>
                    <a:pt x="390" y="502"/>
                    <a:pt x="501" y="389"/>
                    <a:pt x="501" y="251"/>
                  </a:cubicBezTo>
                  <a:cubicBezTo>
                    <a:pt x="501"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8"/>
            <p:cNvSpPr/>
            <p:nvPr/>
          </p:nvSpPr>
          <p:spPr>
            <a:xfrm>
              <a:off x="1698250" y="3824600"/>
              <a:ext cx="12575" cy="12550"/>
            </a:xfrm>
            <a:custGeom>
              <a:rect b="b" l="l" r="r" t="t"/>
              <a:pathLst>
                <a:path extrusionOk="0" h="502" w="503">
                  <a:moveTo>
                    <a:pt x="252" y="1"/>
                  </a:moveTo>
                  <a:cubicBezTo>
                    <a:pt x="113" y="1"/>
                    <a:pt x="1" y="113"/>
                    <a:pt x="1" y="251"/>
                  </a:cubicBezTo>
                  <a:cubicBezTo>
                    <a:pt x="1" y="390"/>
                    <a:pt x="113" y="502"/>
                    <a:pt x="252" y="502"/>
                  </a:cubicBezTo>
                  <a:cubicBezTo>
                    <a:pt x="389" y="502"/>
                    <a:pt x="502" y="390"/>
                    <a:pt x="502" y="251"/>
                  </a:cubicBezTo>
                  <a:cubicBezTo>
                    <a:pt x="502" y="113"/>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8"/>
            <p:cNvSpPr/>
            <p:nvPr/>
          </p:nvSpPr>
          <p:spPr>
            <a:xfrm>
              <a:off x="1665075" y="3824600"/>
              <a:ext cx="12550" cy="12550"/>
            </a:xfrm>
            <a:custGeom>
              <a:rect b="b" l="l" r="r" t="t"/>
              <a:pathLst>
                <a:path extrusionOk="0" h="502" w="502">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8"/>
            <p:cNvSpPr/>
            <p:nvPr/>
          </p:nvSpPr>
          <p:spPr>
            <a:xfrm>
              <a:off x="1615325" y="3725100"/>
              <a:ext cx="12550" cy="12550"/>
            </a:xfrm>
            <a:custGeom>
              <a:rect b="b" l="l" r="r" t="t"/>
              <a:pathLst>
                <a:path extrusionOk="0" h="502" w="502">
                  <a:moveTo>
                    <a:pt x="251" y="0"/>
                  </a:moveTo>
                  <a:cubicBezTo>
                    <a:pt x="113" y="0"/>
                    <a:pt x="1" y="113"/>
                    <a:pt x="1" y="251"/>
                  </a:cubicBezTo>
                  <a:cubicBezTo>
                    <a:pt x="1" y="390"/>
                    <a:pt x="113" y="501"/>
                    <a:pt x="251" y="501"/>
                  </a:cubicBezTo>
                  <a:cubicBezTo>
                    <a:pt x="389" y="501"/>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8"/>
            <p:cNvSpPr/>
            <p:nvPr/>
          </p:nvSpPr>
          <p:spPr>
            <a:xfrm>
              <a:off x="1631925" y="3691925"/>
              <a:ext cx="12525" cy="12550"/>
            </a:xfrm>
            <a:custGeom>
              <a:rect b="b" l="l" r="r" t="t"/>
              <a:pathLst>
                <a:path extrusionOk="0" h="502" w="501">
                  <a:moveTo>
                    <a:pt x="250" y="1"/>
                  </a:moveTo>
                  <a:cubicBezTo>
                    <a:pt x="112" y="1"/>
                    <a:pt x="0" y="113"/>
                    <a:pt x="0" y="251"/>
                  </a:cubicBezTo>
                  <a:cubicBezTo>
                    <a:pt x="0" y="389"/>
                    <a:pt x="112" y="501"/>
                    <a:pt x="250" y="501"/>
                  </a:cubicBezTo>
                  <a:cubicBezTo>
                    <a:pt x="389" y="501"/>
                    <a:pt x="501" y="389"/>
                    <a:pt x="501" y="251"/>
                  </a:cubicBezTo>
                  <a:cubicBezTo>
                    <a:pt x="501"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8"/>
            <p:cNvSpPr/>
            <p:nvPr/>
          </p:nvSpPr>
          <p:spPr>
            <a:xfrm>
              <a:off x="1600400" y="3692400"/>
              <a:ext cx="10900" cy="12075"/>
            </a:xfrm>
            <a:custGeom>
              <a:rect b="b" l="l" r="r" t="t"/>
              <a:pathLst>
                <a:path extrusionOk="0" h="483" w="436">
                  <a:moveTo>
                    <a:pt x="278" y="0"/>
                  </a:moveTo>
                  <a:cubicBezTo>
                    <a:pt x="181" y="129"/>
                    <a:pt x="89" y="262"/>
                    <a:pt x="1" y="398"/>
                  </a:cubicBezTo>
                  <a:cubicBezTo>
                    <a:pt x="46" y="449"/>
                    <a:pt x="111" y="482"/>
                    <a:pt x="185" y="482"/>
                  </a:cubicBezTo>
                  <a:cubicBezTo>
                    <a:pt x="323" y="482"/>
                    <a:pt x="436" y="370"/>
                    <a:pt x="436" y="232"/>
                  </a:cubicBezTo>
                  <a:cubicBezTo>
                    <a:pt x="436" y="127"/>
                    <a:pt x="370" y="38"/>
                    <a:pt x="2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8"/>
            <p:cNvSpPr/>
            <p:nvPr/>
          </p:nvSpPr>
          <p:spPr>
            <a:xfrm>
              <a:off x="1615325" y="3791450"/>
              <a:ext cx="12550" cy="12525"/>
            </a:xfrm>
            <a:custGeom>
              <a:rect b="b" l="l" r="r" t="t"/>
              <a:pathLst>
                <a:path extrusionOk="0" h="501" w="502">
                  <a:moveTo>
                    <a:pt x="251" y="0"/>
                  </a:moveTo>
                  <a:cubicBezTo>
                    <a:pt x="113" y="0"/>
                    <a:pt x="1" y="112"/>
                    <a:pt x="1" y="250"/>
                  </a:cubicBezTo>
                  <a:cubicBezTo>
                    <a:pt x="1" y="389"/>
                    <a:pt x="113" y="501"/>
                    <a:pt x="251" y="501"/>
                  </a:cubicBezTo>
                  <a:cubicBezTo>
                    <a:pt x="389" y="501"/>
                    <a:pt x="501" y="389"/>
                    <a:pt x="501" y="250"/>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8"/>
            <p:cNvSpPr/>
            <p:nvPr/>
          </p:nvSpPr>
          <p:spPr>
            <a:xfrm>
              <a:off x="1582150" y="3791450"/>
              <a:ext cx="12550" cy="12525"/>
            </a:xfrm>
            <a:custGeom>
              <a:rect b="b" l="l" r="r" t="t"/>
              <a:pathLst>
                <a:path extrusionOk="0" h="501" w="502">
                  <a:moveTo>
                    <a:pt x="251" y="0"/>
                  </a:moveTo>
                  <a:cubicBezTo>
                    <a:pt x="113" y="0"/>
                    <a:pt x="1" y="112"/>
                    <a:pt x="1" y="250"/>
                  </a:cubicBezTo>
                  <a:cubicBezTo>
                    <a:pt x="1" y="389"/>
                    <a:pt x="113" y="501"/>
                    <a:pt x="251" y="501"/>
                  </a:cubicBezTo>
                  <a:cubicBezTo>
                    <a:pt x="389" y="501"/>
                    <a:pt x="502" y="389"/>
                    <a:pt x="502" y="250"/>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8"/>
            <p:cNvSpPr/>
            <p:nvPr/>
          </p:nvSpPr>
          <p:spPr>
            <a:xfrm>
              <a:off x="1631925" y="3758275"/>
              <a:ext cx="12525" cy="12550"/>
            </a:xfrm>
            <a:custGeom>
              <a:rect b="b" l="l" r="r" t="t"/>
              <a:pathLst>
                <a:path extrusionOk="0" h="502" w="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8"/>
            <p:cNvSpPr/>
            <p:nvPr/>
          </p:nvSpPr>
          <p:spPr>
            <a:xfrm>
              <a:off x="1598750" y="3758275"/>
              <a:ext cx="12550" cy="12550"/>
            </a:xfrm>
            <a:custGeom>
              <a:rect b="b" l="l" r="r" t="t"/>
              <a:pathLst>
                <a:path extrusionOk="0" h="502" w="502">
                  <a:moveTo>
                    <a:pt x="251" y="0"/>
                  </a:moveTo>
                  <a:cubicBezTo>
                    <a:pt x="112" y="0"/>
                    <a:pt x="0" y="112"/>
                    <a:pt x="0" y="251"/>
                  </a:cubicBezTo>
                  <a:cubicBezTo>
                    <a:pt x="0"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8"/>
            <p:cNvSpPr/>
            <p:nvPr/>
          </p:nvSpPr>
          <p:spPr>
            <a:xfrm>
              <a:off x="1582650" y="3725100"/>
              <a:ext cx="12050" cy="12550"/>
            </a:xfrm>
            <a:custGeom>
              <a:rect b="b" l="l" r="r" t="t"/>
              <a:pathLst>
                <a:path extrusionOk="0" h="502" w="482">
                  <a:moveTo>
                    <a:pt x="231" y="0"/>
                  </a:moveTo>
                  <a:cubicBezTo>
                    <a:pt x="212" y="0"/>
                    <a:pt x="195" y="7"/>
                    <a:pt x="176" y="11"/>
                  </a:cubicBezTo>
                  <a:cubicBezTo>
                    <a:pt x="117" y="123"/>
                    <a:pt x="58" y="236"/>
                    <a:pt x="1" y="348"/>
                  </a:cubicBezTo>
                  <a:cubicBezTo>
                    <a:pt x="38" y="438"/>
                    <a:pt x="127" y="501"/>
                    <a:pt x="231" y="501"/>
                  </a:cubicBezTo>
                  <a:cubicBezTo>
                    <a:pt x="369" y="501"/>
                    <a:pt x="482" y="390"/>
                    <a:pt x="482" y="251"/>
                  </a:cubicBezTo>
                  <a:cubicBezTo>
                    <a:pt x="482" y="113"/>
                    <a:pt x="369" y="0"/>
                    <a:pt x="2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8"/>
            <p:cNvSpPr/>
            <p:nvPr/>
          </p:nvSpPr>
          <p:spPr>
            <a:xfrm>
              <a:off x="1631925" y="3824600"/>
              <a:ext cx="12525" cy="12550"/>
            </a:xfrm>
            <a:custGeom>
              <a:rect b="b" l="l" r="r" t="t"/>
              <a:pathLst>
                <a:path extrusionOk="0" h="502" w="501">
                  <a:moveTo>
                    <a:pt x="250" y="1"/>
                  </a:moveTo>
                  <a:cubicBezTo>
                    <a:pt x="112" y="1"/>
                    <a:pt x="0" y="113"/>
                    <a:pt x="0" y="251"/>
                  </a:cubicBezTo>
                  <a:cubicBezTo>
                    <a:pt x="0" y="390"/>
                    <a:pt x="112" y="502"/>
                    <a:pt x="250" y="502"/>
                  </a:cubicBezTo>
                  <a:cubicBezTo>
                    <a:pt x="389" y="502"/>
                    <a:pt x="501" y="390"/>
                    <a:pt x="501" y="251"/>
                  </a:cubicBezTo>
                  <a:cubicBezTo>
                    <a:pt x="501"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8"/>
            <p:cNvSpPr/>
            <p:nvPr/>
          </p:nvSpPr>
          <p:spPr>
            <a:xfrm>
              <a:off x="1598750" y="3824600"/>
              <a:ext cx="12550" cy="12550"/>
            </a:xfrm>
            <a:custGeom>
              <a:rect b="b" l="l" r="r" t="t"/>
              <a:pathLst>
                <a:path extrusionOk="0" h="502" w="502">
                  <a:moveTo>
                    <a:pt x="251" y="1"/>
                  </a:moveTo>
                  <a:cubicBezTo>
                    <a:pt x="112" y="1"/>
                    <a:pt x="0" y="113"/>
                    <a:pt x="0" y="251"/>
                  </a:cubicBezTo>
                  <a:cubicBezTo>
                    <a:pt x="0" y="390"/>
                    <a:pt x="112"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18"/>
          <p:cNvSpPr txBox="1"/>
          <p:nvPr>
            <p:ph type="title"/>
          </p:nvPr>
        </p:nvSpPr>
        <p:spPr>
          <a:xfrm>
            <a:off x="2451450" y="1411475"/>
            <a:ext cx="42411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3600"/>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sp>
        <p:nvSpPr>
          <p:cNvPr id="666" name="Google Shape;666;p18"/>
          <p:cNvSpPr txBox="1"/>
          <p:nvPr>
            <p:ph idx="1" type="subTitle"/>
          </p:nvPr>
        </p:nvSpPr>
        <p:spPr>
          <a:xfrm>
            <a:off x="2451450" y="2239000"/>
            <a:ext cx="4241100" cy="978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667" name="Shape 667"/>
        <p:cNvGrpSpPr/>
        <p:nvPr/>
      </p:nvGrpSpPr>
      <p:grpSpPr>
        <a:xfrm>
          <a:off x="0" y="0"/>
          <a:ext cx="0" cy="0"/>
          <a:chOff x="0" y="0"/>
          <a:chExt cx="0" cy="0"/>
        </a:xfrm>
      </p:grpSpPr>
      <p:sp>
        <p:nvSpPr>
          <p:cNvPr id="668" name="Google Shape;668;p19"/>
          <p:cNvSpPr txBox="1"/>
          <p:nvPr>
            <p:ph hasCustomPrompt="1" type="title"/>
          </p:nvPr>
        </p:nvSpPr>
        <p:spPr>
          <a:xfrm>
            <a:off x="1640700" y="1495700"/>
            <a:ext cx="5862600" cy="128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69" name="Google Shape;669;p19"/>
          <p:cNvSpPr txBox="1"/>
          <p:nvPr>
            <p:ph idx="1" type="body"/>
          </p:nvPr>
        </p:nvSpPr>
        <p:spPr>
          <a:xfrm>
            <a:off x="1640700" y="2839988"/>
            <a:ext cx="5862600" cy="3810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670" name="Google Shape;670;p19"/>
          <p:cNvSpPr/>
          <p:nvPr/>
        </p:nvSpPr>
        <p:spPr>
          <a:xfrm flipH="1">
            <a:off x="-101" y="304950"/>
            <a:ext cx="8875349" cy="4840072"/>
          </a:xfrm>
          <a:custGeom>
            <a:rect b="b" l="l" r="r" t="t"/>
            <a:pathLst>
              <a:path extrusionOk="0" h="22685" w="41598">
                <a:moveTo>
                  <a:pt x="41598" y="1"/>
                </a:moveTo>
                <a:cubicBezTo>
                  <a:pt x="39765" y="1111"/>
                  <a:pt x="38641" y="3300"/>
                  <a:pt x="39266" y="6321"/>
                </a:cubicBezTo>
                <a:cubicBezTo>
                  <a:pt x="39974" y="10291"/>
                  <a:pt x="38188" y="13312"/>
                  <a:pt x="35318" y="14458"/>
                </a:cubicBezTo>
                <a:cubicBezTo>
                  <a:pt x="34549" y="14779"/>
                  <a:pt x="33860" y="14914"/>
                  <a:pt x="33222" y="14914"/>
                </a:cubicBezTo>
                <a:cubicBezTo>
                  <a:pt x="30892" y="14914"/>
                  <a:pt x="29251" y="13115"/>
                  <a:pt x="26930" y="12033"/>
                </a:cubicBezTo>
                <a:cubicBezTo>
                  <a:pt x="25584" y="11430"/>
                  <a:pt x="24543" y="11099"/>
                  <a:pt x="23606" y="11099"/>
                </a:cubicBezTo>
                <a:cubicBezTo>
                  <a:pt x="22117" y="11099"/>
                  <a:pt x="20889" y="11935"/>
                  <a:pt x="19110" y="13843"/>
                </a:cubicBezTo>
                <a:cubicBezTo>
                  <a:pt x="16350" y="16806"/>
                  <a:pt x="15516" y="17779"/>
                  <a:pt x="13607" y="17779"/>
                </a:cubicBezTo>
                <a:cubicBezTo>
                  <a:pt x="13019" y="17779"/>
                  <a:pt x="12328" y="17687"/>
                  <a:pt x="11448" y="17531"/>
                </a:cubicBezTo>
                <a:cubicBezTo>
                  <a:pt x="10228" y="17317"/>
                  <a:pt x="9072" y="17204"/>
                  <a:pt x="7996" y="17204"/>
                </a:cubicBezTo>
                <a:cubicBezTo>
                  <a:pt x="3919" y="17204"/>
                  <a:pt x="984" y="18826"/>
                  <a:pt x="0" y="22685"/>
                </a:cubicBezTo>
                <a:lnTo>
                  <a:pt x="41598" y="22685"/>
                </a:lnTo>
                <a:lnTo>
                  <a:pt x="415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19"/>
          <p:cNvGrpSpPr/>
          <p:nvPr/>
        </p:nvGrpSpPr>
        <p:grpSpPr>
          <a:xfrm>
            <a:off x="7695085" y="343393"/>
            <a:ext cx="1162027" cy="1077488"/>
            <a:chOff x="5181475" y="2999525"/>
            <a:chExt cx="228175" cy="211575"/>
          </a:xfrm>
        </p:grpSpPr>
        <p:sp>
          <p:nvSpPr>
            <p:cNvPr id="672" name="Google Shape;672;p19"/>
            <p:cNvSpPr/>
            <p:nvPr/>
          </p:nvSpPr>
          <p:spPr>
            <a:xfrm>
              <a:off x="5380500" y="3065850"/>
              <a:ext cx="12550" cy="12550"/>
            </a:xfrm>
            <a:custGeom>
              <a:rect b="b" l="l" r="r" t="t"/>
              <a:pathLst>
                <a:path extrusionOk="0" h="502" w="502">
                  <a:moveTo>
                    <a:pt x="251" y="1"/>
                  </a:moveTo>
                  <a:cubicBezTo>
                    <a:pt x="112" y="1"/>
                    <a:pt x="1" y="113"/>
                    <a:pt x="1" y="251"/>
                  </a:cubicBezTo>
                  <a:cubicBezTo>
                    <a:pt x="1" y="390"/>
                    <a:pt x="112"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9"/>
            <p:cNvSpPr/>
            <p:nvPr/>
          </p:nvSpPr>
          <p:spPr>
            <a:xfrm>
              <a:off x="5363900" y="3032700"/>
              <a:ext cx="12575" cy="12525"/>
            </a:xfrm>
            <a:custGeom>
              <a:rect b="b" l="l" r="r" t="t"/>
              <a:pathLst>
                <a:path extrusionOk="0" h="501"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9"/>
            <p:cNvSpPr/>
            <p:nvPr/>
          </p:nvSpPr>
          <p:spPr>
            <a:xfrm>
              <a:off x="5380500" y="3132200"/>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9"/>
            <p:cNvSpPr/>
            <p:nvPr/>
          </p:nvSpPr>
          <p:spPr>
            <a:xfrm>
              <a:off x="5397100"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9"/>
            <p:cNvSpPr/>
            <p:nvPr/>
          </p:nvSpPr>
          <p:spPr>
            <a:xfrm>
              <a:off x="5314175" y="2999625"/>
              <a:ext cx="12525" cy="12450"/>
            </a:xfrm>
            <a:custGeom>
              <a:rect b="b" l="l" r="r" t="t"/>
              <a:pathLst>
                <a:path extrusionOk="0" h="498" w="501">
                  <a:moveTo>
                    <a:pt x="229" y="0"/>
                  </a:moveTo>
                  <a:cubicBezTo>
                    <a:pt x="101" y="12"/>
                    <a:pt x="0" y="116"/>
                    <a:pt x="0" y="247"/>
                  </a:cubicBezTo>
                  <a:cubicBezTo>
                    <a:pt x="0" y="385"/>
                    <a:pt x="112" y="497"/>
                    <a:pt x="251" y="497"/>
                  </a:cubicBezTo>
                  <a:cubicBezTo>
                    <a:pt x="389" y="497"/>
                    <a:pt x="500" y="385"/>
                    <a:pt x="500" y="247"/>
                  </a:cubicBezTo>
                  <a:cubicBezTo>
                    <a:pt x="500" y="180"/>
                    <a:pt x="474" y="120"/>
                    <a:pt x="431" y="76"/>
                  </a:cubicBezTo>
                  <a:cubicBezTo>
                    <a:pt x="364" y="49"/>
                    <a:pt x="297" y="24"/>
                    <a:pt x="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9"/>
            <p:cNvSpPr/>
            <p:nvPr/>
          </p:nvSpPr>
          <p:spPr>
            <a:xfrm>
              <a:off x="5314175"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0" y="390"/>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9"/>
            <p:cNvSpPr/>
            <p:nvPr/>
          </p:nvSpPr>
          <p:spPr>
            <a:xfrm>
              <a:off x="5330750" y="3032700"/>
              <a:ext cx="12525" cy="12525"/>
            </a:xfrm>
            <a:custGeom>
              <a:rect b="b" l="l" r="r" t="t"/>
              <a:pathLst>
                <a:path extrusionOk="0" h="501" w="501">
                  <a:moveTo>
                    <a:pt x="250" y="0"/>
                  </a:moveTo>
                  <a:cubicBezTo>
                    <a:pt x="112" y="0"/>
                    <a:pt x="1" y="112"/>
                    <a:pt x="1" y="251"/>
                  </a:cubicBezTo>
                  <a:cubicBezTo>
                    <a:pt x="1" y="389"/>
                    <a:pt x="112" y="501"/>
                    <a:pt x="250" y="501"/>
                  </a:cubicBezTo>
                  <a:cubicBezTo>
                    <a:pt x="389" y="501"/>
                    <a:pt x="501" y="389"/>
                    <a:pt x="501" y="251"/>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9"/>
            <p:cNvSpPr/>
            <p:nvPr/>
          </p:nvSpPr>
          <p:spPr>
            <a:xfrm>
              <a:off x="5297575" y="3032700"/>
              <a:ext cx="12550" cy="12525"/>
            </a:xfrm>
            <a:custGeom>
              <a:rect b="b" l="l" r="r" t="t"/>
              <a:pathLst>
                <a:path extrusionOk="0" h="501" w="502">
                  <a:moveTo>
                    <a:pt x="251" y="0"/>
                  </a:moveTo>
                  <a:cubicBezTo>
                    <a:pt x="112" y="0"/>
                    <a:pt x="0" y="112"/>
                    <a:pt x="0" y="251"/>
                  </a:cubicBezTo>
                  <a:cubicBezTo>
                    <a:pt x="0"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9"/>
            <p:cNvSpPr/>
            <p:nvPr/>
          </p:nvSpPr>
          <p:spPr>
            <a:xfrm>
              <a:off x="5347325" y="3132200"/>
              <a:ext cx="12550" cy="12550"/>
            </a:xfrm>
            <a:custGeom>
              <a:rect b="b" l="l" r="r" t="t"/>
              <a:pathLst>
                <a:path extrusionOk="0" h="502" w="502">
                  <a:moveTo>
                    <a:pt x="251" y="1"/>
                  </a:moveTo>
                  <a:cubicBezTo>
                    <a:pt x="113" y="1"/>
                    <a:pt x="0" y="113"/>
                    <a:pt x="0" y="251"/>
                  </a:cubicBezTo>
                  <a:cubicBezTo>
                    <a:pt x="0"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9"/>
            <p:cNvSpPr/>
            <p:nvPr/>
          </p:nvSpPr>
          <p:spPr>
            <a:xfrm>
              <a:off x="5314175"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0" y="389"/>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9"/>
            <p:cNvSpPr/>
            <p:nvPr/>
          </p:nvSpPr>
          <p:spPr>
            <a:xfrm>
              <a:off x="5363900" y="3099025"/>
              <a:ext cx="12575" cy="12550"/>
            </a:xfrm>
            <a:custGeom>
              <a:rect b="b" l="l" r="r" t="t"/>
              <a:pathLst>
                <a:path extrusionOk="0" h="502" w="503">
                  <a:moveTo>
                    <a:pt x="252" y="1"/>
                  </a:moveTo>
                  <a:cubicBezTo>
                    <a:pt x="114" y="1"/>
                    <a:pt x="1" y="112"/>
                    <a:pt x="1" y="251"/>
                  </a:cubicBezTo>
                  <a:cubicBezTo>
                    <a:pt x="1" y="389"/>
                    <a:pt x="114" y="502"/>
                    <a:pt x="252" y="502"/>
                  </a:cubicBezTo>
                  <a:cubicBezTo>
                    <a:pt x="389" y="502"/>
                    <a:pt x="502" y="389"/>
                    <a:pt x="502" y="251"/>
                  </a:cubicBezTo>
                  <a:cubicBezTo>
                    <a:pt x="502" y="112"/>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9"/>
            <p:cNvSpPr/>
            <p:nvPr/>
          </p:nvSpPr>
          <p:spPr>
            <a:xfrm>
              <a:off x="5330750" y="3099025"/>
              <a:ext cx="12525" cy="12550"/>
            </a:xfrm>
            <a:custGeom>
              <a:rect b="b" l="l" r="r" t="t"/>
              <a:pathLst>
                <a:path extrusionOk="0" h="502" w="501">
                  <a:moveTo>
                    <a:pt x="250" y="1"/>
                  </a:moveTo>
                  <a:cubicBezTo>
                    <a:pt x="112" y="1"/>
                    <a:pt x="1" y="112"/>
                    <a:pt x="1" y="251"/>
                  </a:cubicBezTo>
                  <a:cubicBezTo>
                    <a:pt x="1" y="389"/>
                    <a:pt x="112" y="502"/>
                    <a:pt x="250" y="502"/>
                  </a:cubicBezTo>
                  <a:cubicBezTo>
                    <a:pt x="389" y="502"/>
                    <a:pt x="501" y="389"/>
                    <a:pt x="501" y="251"/>
                  </a:cubicBezTo>
                  <a:cubicBezTo>
                    <a:pt x="501"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9"/>
            <p:cNvSpPr/>
            <p:nvPr/>
          </p:nvSpPr>
          <p:spPr>
            <a:xfrm>
              <a:off x="5347325" y="3065850"/>
              <a:ext cx="12550" cy="12550"/>
            </a:xfrm>
            <a:custGeom>
              <a:rect b="b" l="l" r="r" t="t"/>
              <a:pathLst>
                <a:path extrusionOk="0" h="502" w="502">
                  <a:moveTo>
                    <a:pt x="251" y="1"/>
                  </a:moveTo>
                  <a:cubicBezTo>
                    <a:pt x="113" y="1"/>
                    <a:pt x="0" y="113"/>
                    <a:pt x="0" y="251"/>
                  </a:cubicBezTo>
                  <a:cubicBezTo>
                    <a:pt x="0"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9"/>
            <p:cNvSpPr/>
            <p:nvPr/>
          </p:nvSpPr>
          <p:spPr>
            <a:xfrm>
              <a:off x="5347325" y="3198550"/>
              <a:ext cx="12550" cy="12550"/>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9"/>
            <p:cNvSpPr/>
            <p:nvPr/>
          </p:nvSpPr>
          <p:spPr>
            <a:xfrm>
              <a:off x="5314175" y="3198550"/>
              <a:ext cx="12525" cy="12550"/>
            </a:xfrm>
            <a:custGeom>
              <a:rect b="b" l="l" r="r" t="t"/>
              <a:pathLst>
                <a:path extrusionOk="0" h="502" w="501">
                  <a:moveTo>
                    <a:pt x="251" y="0"/>
                  </a:moveTo>
                  <a:cubicBezTo>
                    <a:pt x="112" y="0"/>
                    <a:pt x="0" y="112"/>
                    <a:pt x="0" y="251"/>
                  </a:cubicBezTo>
                  <a:cubicBezTo>
                    <a:pt x="0" y="389"/>
                    <a:pt x="112" y="501"/>
                    <a:pt x="251" y="501"/>
                  </a:cubicBezTo>
                  <a:cubicBezTo>
                    <a:pt x="389" y="501"/>
                    <a:pt x="500" y="389"/>
                    <a:pt x="500" y="251"/>
                  </a:cubicBezTo>
                  <a:cubicBezTo>
                    <a:pt x="500"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9"/>
            <p:cNvSpPr/>
            <p:nvPr/>
          </p:nvSpPr>
          <p:spPr>
            <a:xfrm>
              <a:off x="5363900" y="3165375"/>
              <a:ext cx="12575" cy="12550"/>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9"/>
            <p:cNvSpPr/>
            <p:nvPr/>
          </p:nvSpPr>
          <p:spPr>
            <a:xfrm>
              <a:off x="5330750" y="3165375"/>
              <a:ext cx="12525" cy="12550"/>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9"/>
            <p:cNvSpPr/>
            <p:nvPr/>
          </p:nvSpPr>
          <p:spPr>
            <a:xfrm>
              <a:off x="5280975" y="2999525"/>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9"/>
            <p:cNvSpPr/>
            <p:nvPr/>
          </p:nvSpPr>
          <p:spPr>
            <a:xfrm>
              <a:off x="5247800" y="299952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9"/>
            <p:cNvSpPr/>
            <p:nvPr/>
          </p:nvSpPr>
          <p:spPr>
            <a:xfrm>
              <a:off x="5280975" y="3065850"/>
              <a:ext cx="12575" cy="12550"/>
            </a:xfrm>
            <a:custGeom>
              <a:rect b="b" l="l" r="r" t="t"/>
              <a:pathLst>
                <a:path extrusionOk="0" h="502" w="503">
                  <a:moveTo>
                    <a:pt x="251" y="1"/>
                  </a:moveTo>
                  <a:cubicBezTo>
                    <a:pt x="113" y="1"/>
                    <a:pt x="1" y="113"/>
                    <a:pt x="1" y="251"/>
                  </a:cubicBezTo>
                  <a:cubicBezTo>
                    <a:pt x="1" y="390"/>
                    <a:pt x="113"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9"/>
            <p:cNvSpPr/>
            <p:nvPr/>
          </p:nvSpPr>
          <p:spPr>
            <a:xfrm>
              <a:off x="5247800" y="3065850"/>
              <a:ext cx="12550" cy="12550"/>
            </a:xfrm>
            <a:custGeom>
              <a:rect b="b" l="l" r="r" t="t"/>
              <a:pathLst>
                <a:path extrusionOk="0" h="502" w="502">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9"/>
            <p:cNvSpPr/>
            <p:nvPr/>
          </p:nvSpPr>
          <p:spPr>
            <a:xfrm>
              <a:off x="5264400" y="3032700"/>
              <a:ext cx="12550" cy="12525"/>
            </a:xfrm>
            <a:custGeom>
              <a:rect b="b" l="l" r="r" t="t"/>
              <a:pathLst>
                <a:path extrusionOk="0" h="501" w="502">
                  <a:moveTo>
                    <a:pt x="251" y="0"/>
                  </a:moveTo>
                  <a:cubicBezTo>
                    <a:pt x="113" y="0"/>
                    <a:pt x="0" y="112"/>
                    <a:pt x="0" y="251"/>
                  </a:cubicBezTo>
                  <a:cubicBezTo>
                    <a:pt x="0" y="389"/>
                    <a:pt x="113" y="501"/>
                    <a:pt x="251" y="501"/>
                  </a:cubicBezTo>
                  <a:cubicBezTo>
                    <a:pt x="390" y="501"/>
                    <a:pt x="501" y="389"/>
                    <a:pt x="501" y="251"/>
                  </a:cubicBezTo>
                  <a:cubicBezTo>
                    <a:pt x="501"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9"/>
            <p:cNvSpPr/>
            <p:nvPr/>
          </p:nvSpPr>
          <p:spPr>
            <a:xfrm>
              <a:off x="5280975" y="3132200"/>
              <a:ext cx="12575" cy="12550"/>
            </a:xfrm>
            <a:custGeom>
              <a:rect b="b" l="l" r="r" t="t"/>
              <a:pathLst>
                <a:path extrusionOk="0" h="502" w="503">
                  <a:moveTo>
                    <a:pt x="251" y="1"/>
                  </a:moveTo>
                  <a:cubicBezTo>
                    <a:pt x="113" y="1"/>
                    <a:pt x="1" y="113"/>
                    <a:pt x="1" y="251"/>
                  </a:cubicBezTo>
                  <a:cubicBezTo>
                    <a:pt x="1" y="389"/>
                    <a:pt x="113"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9"/>
            <p:cNvSpPr/>
            <p:nvPr/>
          </p:nvSpPr>
          <p:spPr>
            <a:xfrm>
              <a:off x="5247800" y="3132200"/>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9"/>
            <p:cNvSpPr/>
            <p:nvPr/>
          </p:nvSpPr>
          <p:spPr>
            <a:xfrm>
              <a:off x="5297575"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9"/>
            <p:cNvSpPr/>
            <p:nvPr/>
          </p:nvSpPr>
          <p:spPr>
            <a:xfrm>
              <a:off x="5264400" y="3099025"/>
              <a:ext cx="12550" cy="12550"/>
            </a:xfrm>
            <a:custGeom>
              <a:rect b="b" l="l" r="r" t="t"/>
              <a:pathLst>
                <a:path extrusionOk="0" h="502" w="502">
                  <a:moveTo>
                    <a:pt x="251" y="1"/>
                  </a:moveTo>
                  <a:cubicBezTo>
                    <a:pt x="113" y="1"/>
                    <a:pt x="0" y="112"/>
                    <a:pt x="0" y="251"/>
                  </a:cubicBezTo>
                  <a:cubicBezTo>
                    <a:pt x="0" y="389"/>
                    <a:pt x="113" y="502"/>
                    <a:pt x="251" y="502"/>
                  </a:cubicBezTo>
                  <a:cubicBezTo>
                    <a:pt x="390" y="502"/>
                    <a:pt x="501" y="389"/>
                    <a:pt x="501" y="251"/>
                  </a:cubicBezTo>
                  <a:cubicBezTo>
                    <a:pt x="501"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9"/>
            <p:cNvSpPr/>
            <p:nvPr/>
          </p:nvSpPr>
          <p:spPr>
            <a:xfrm>
              <a:off x="5280975" y="3198550"/>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9"/>
            <p:cNvSpPr/>
            <p:nvPr/>
          </p:nvSpPr>
          <p:spPr>
            <a:xfrm>
              <a:off x="5247800" y="3198550"/>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9"/>
            <p:cNvSpPr/>
            <p:nvPr/>
          </p:nvSpPr>
          <p:spPr>
            <a:xfrm>
              <a:off x="5297575" y="3165375"/>
              <a:ext cx="12550" cy="12550"/>
            </a:xfrm>
            <a:custGeom>
              <a:rect b="b" l="l" r="r" t="t"/>
              <a:pathLst>
                <a:path extrusionOk="0" h="502" w="502">
                  <a:moveTo>
                    <a:pt x="251" y="0"/>
                  </a:moveTo>
                  <a:cubicBezTo>
                    <a:pt x="112" y="0"/>
                    <a:pt x="0" y="113"/>
                    <a:pt x="0" y="251"/>
                  </a:cubicBezTo>
                  <a:cubicBezTo>
                    <a:pt x="0" y="390"/>
                    <a:pt x="112"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9"/>
            <p:cNvSpPr/>
            <p:nvPr/>
          </p:nvSpPr>
          <p:spPr>
            <a:xfrm>
              <a:off x="5264400" y="3165375"/>
              <a:ext cx="12550" cy="12550"/>
            </a:xfrm>
            <a:custGeom>
              <a:rect b="b" l="l" r="r" t="t"/>
              <a:pathLst>
                <a:path extrusionOk="0" h="502" w="502">
                  <a:moveTo>
                    <a:pt x="251" y="0"/>
                  </a:moveTo>
                  <a:cubicBezTo>
                    <a:pt x="113" y="0"/>
                    <a:pt x="0" y="113"/>
                    <a:pt x="0" y="251"/>
                  </a:cubicBezTo>
                  <a:cubicBezTo>
                    <a:pt x="0" y="390"/>
                    <a:pt x="113" y="501"/>
                    <a:pt x="251" y="501"/>
                  </a:cubicBezTo>
                  <a:cubicBezTo>
                    <a:pt x="390" y="501"/>
                    <a:pt x="501" y="390"/>
                    <a:pt x="501" y="251"/>
                  </a:cubicBezTo>
                  <a:cubicBezTo>
                    <a:pt x="501"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9"/>
            <p:cNvSpPr/>
            <p:nvPr/>
          </p:nvSpPr>
          <p:spPr>
            <a:xfrm>
              <a:off x="5214650"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1" y="390"/>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9"/>
            <p:cNvSpPr/>
            <p:nvPr/>
          </p:nvSpPr>
          <p:spPr>
            <a:xfrm>
              <a:off x="5231250" y="3032700"/>
              <a:ext cx="12525" cy="12525"/>
            </a:xfrm>
            <a:custGeom>
              <a:rect b="b" l="l" r="r" t="t"/>
              <a:pathLst>
                <a:path extrusionOk="0" h="501" w="501">
                  <a:moveTo>
                    <a:pt x="250" y="0"/>
                  </a:moveTo>
                  <a:cubicBezTo>
                    <a:pt x="112" y="0"/>
                    <a:pt x="0" y="112"/>
                    <a:pt x="0" y="251"/>
                  </a:cubicBezTo>
                  <a:cubicBezTo>
                    <a:pt x="0" y="389"/>
                    <a:pt x="112" y="501"/>
                    <a:pt x="250" y="501"/>
                  </a:cubicBezTo>
                  <a:cubicBezTo>
                    <a:pt x="389" y="501"/>
                    <a:pt x="500" y="389"/>
                    <a:pt x="500" y="251"/>
                  </a:cubicBezTo>
                  <a:cubicBezTo>
                    <a:pt x="500"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9"/>
            <p:cNvSpPr/>
            <p:nvPr/>
          </p:nvSpPr>
          <p:spPr>
            <a:xfrm>
              <a:off x="5199725" y="3033150"/>
              <a:ext cx="10900" cy="12075"/>
            </a:xfrm>
            <a:custGeom>
              <a:rect b="b" l="l" r="r" t="t"/>
              <a:pathLst>
                <a:path extrusionOk="0" h="483" w="436">
                  <a:moveTo>
                    <a:pt x="278" y="1"/>
                  </a:moveTo>
                  <a:cubicBezTo>
                    <a:pt x="181" y="130"/>
                    <a:pt x="88" y="263"/>
                    <a:pt x="0" y="399"/>
                  </a:cubicBezTo>
                  <a:cubicBezTo>
                    <a:pt x="46" y="449"/>
                    <a:pt x="110" y="483"/>
                    <a:pt x="184" y="483"/>
                  </a:cubicBezTo>
                  <a:cubicBezTo>
                    <a:pt x="322" y="483"/>
                    <a:pt x="435" y="371"/>
                    <a:pt x="435" y="233"/>
                  </a:cubicBezTo>
                  <a:cubicBezTo>
                    <a:pt x="435" y="127"/>
                    <a:pt x="370" y="38"/>
                    <a:pt x="2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9"/>
            <p:cNvSpPr/>
            <p:nvPr/>
          </p:nvSpPr>
          <p:spPr>
            <a:xfrm>
              <a:off x="5214650"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9"/>
            <p:cNvSpPr/>
            <p:nvPr/>
          </p:nvSpPr>
          <p:spPr>
            <a:xfrm>
              <a:off x="5181475" y="3132200"/>
              <a:ext cx="12550" cy="12550"/>
            </a:xfrm>
            <a:custGeom>
              <a:rect b="b" l="l" r="r" t="t"/>
              <a:pathLst>
                <a:path extrusionOk="0" h="502" w="502">
                  <a:moveTo>
                    <a:pt x="251" y="1"/>
                  </a:moveTo>
                  <a:cubicBezTo>
                    <a:pt x="113" y="1"/>
                    <a:pt x="0" y="113"/>
                    <a:pt x="0" y="251"/>
                  </a:cubicBezTo>
                  <a:cubicBezTo>
                    <a:pt x="0" y="389"/>
                    <a:pt x="113"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9"/>
            <p:cNvSpPr/>
            <p:nvPr/>
          </p:nvSpPr>
          <p:spPr>
            <a:xfrm>
              <a:off x="5231250" y="3099025"/>
              <a:ext cx="12525" cy="12550"/>
            </a:xfrm>
            <a:custGeom>
              <a:rect b="b" l="l" r="r" t="t"/>
              <a:pathLst>
                <a:path extrusionOk="0" h="502" w="501">
                  <a:moveTo>
                    <a:pt x="250" y="1"/>
                  </a:moveTo>
                  <a:cubicBezTo>
                    <a:pt x="112" y="1"/>
                    <a:pt x="0" y="112"/>
                    <a:pt x="0" y="251"/>
                  </a:cubicBezTo>
                  <a:cubicBezTo>
                    <a:pt x="0" y="389"/>
                    <a:pt x="112" y="502"/>
                    <a:pt x="250" y="502"/>
                  </a:cubicBezTo>
                  <a:cubicBezTo>
                    <a:pt x="389" y="502"/>
                    <a:pt x="500" y="389"/>
                    <a:pt x="500" y="251"/>
                  </a:cubicBezTo>
                  <a:cubicBezTo>
                    <a:pt x="500"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9"/>
            <p:cNvSpPr/>
            <p:nvPr/>
          </p:nvSpPr>
          <p:spPr>
            <a:xfrm>
              <a:off x="5198050" y="3099025"/>
              <a:ext cx="12575" cy="12550"/>
            </a:xfrm>
            <a:custGeom>
              <a:rect b="b" l="l" r="r" t="t"/>
              <a:pathLst>
                <a:path extrusionOk="0" h="502" w="503">
                  <a:moveTo>
                    <a:pt x="251" y="1"/>
                  </a:moveTo>
                  <a:cubicBezTo>
                    <a:pt x="113" y="1"/>
                    <a:pt x="1" y="112"/>
                    <a:pt x="1" y="251"/>
                  </a:cubicBezTo>
                  <a:cubicBezTo>
                    <a:pt x="1" y="389"/>
                    <a:pt x="113"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9"/>
            <p:cNvSpPr/>
            <p:nvPr/>
          </p:nvSpPr>
          <p:spPr>
            <a:xfrm>
              <a:off x="5181975" y="3065850"/>
              <a:ext cx="12050" cy="12550"/>
            </a:xfrm>
            <a:custGeom>
              <a:rect b="b" l="l" r="r" t="t"/>
              <a:pathLst>
                <a:path extrusionOk="0" h="502" w="482">
                  <a:moveTo>
                    <a:pt x="231" y="1"/>
                  </a:moveTo>
                  <a:cubicBezTo>
                    <a:pt x="212" y="1"/>
                    <a:pt x="194" y="8"/>
                    <a:pt x="176" y="12"/>
                  </a:cubicBezTo>
                  <a:cubicBezTo>
                    <a:pt x="116" y="124"/>
                    <a:pt x="58" y="236"/>
                    <a:pt x="0" y="349"/>
                  </a:cubicBezTo>
                  <a:cubicBezTo>
                    <a:pt x="38" y="439"/>
                    <a:pt x="127" y="502"/>
                    <a:pt x="231" y="502"/>
                  </a:cubicBezTo>
                  <a:cubicBezTo>
                    <a:pt x="369" y="502"/>
                    <a:pt x="481" y="390"/>
                    <a:pt x="481" y="251"/>
                  </a:cubicBezTo>
                  <a:cubicBezTo>
                    <a:pt x="481" y="113"/>
                    <a:pt x="36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9"/>
            <p:cNvSpPr/>
            <p:nvPr/>
          </p:nvSpPr>
          <p:spPr>
            <a:xfrm>
              <a:off x="5231250" y="3165375"/>
              <a:ext cx="12525" cy="12550"/>
            </a:xfrm>
            <a:custGeom>
              <a:rect b="b" l="l" r="r" t="t"/>
              <a:pathLst>
                <a:path extrusionOk="0" h="502" w="501">
                  <a:moveTo>
                    <a:pt x="250" y="0"/>
                  </a:moveTo>
                  <a:cubicBezTo>
                    <a:pt x="112" y="0"/>
                    <a:pt x="0" y="113"/>
                    <a:pt x="0" y="251"/>
                  </a:cubicBezTo>
                  <a:cubicBezTo>
                    <a:pt x="0" y="390"/>
                    <a:pt x="112" y="501"/>
                    <a:pt x="250" y="501"/>
                  </a:cubicBezTo>
                  <a:cubicBezTo>
                    <a:pt x="389" y="501"/>
                    <a:pt x="500" y="390"/>
                    <a:pt x="500" y="251"/>
                  </a:cubicBezTo>
                  <a:cubicBezTo>
                    <a:pt x="500"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9"/>
            <p:cNvSpPr/>
            <p:nvPr/>
          </p:nvSpPr>
          <p:spPr>
            <a:xfrm>
              <a:off x="5198050" y="3165375"/>
              <a:ext cx="12575" cy="12550"/>
            </a:xfrm>
            <a:custGeom>
              <a:rect b="b" l="l" r="r" t="t"/>
              <a:pathLst>
                <a:path extrusionOk="0" h="502" w="503">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8">
    <p:spTree>
      <p:nvGrpSpPr>
        <p:cNvPr id="712" name="Shape 712"/>
        <p:cNvGrpSpPr/>
        <p:nvPr/>
      </p:nvGrpSpPr>
      <p:grpSpPr>
        <a:xfrm>
          <a:off x="0" y="0"/>
          <a:ext cx="0" cy="0"/>
          <a:chOff x="0" y="0"/>
          <a:chExt cx="0" cy="0"/>
        </a:xfrm>
      </p:grpSpPr>
      <p:sp>
        <p:nvSpPr>
          <p:cNvPr id="713" name="Google Shape;713;p20"/>
          <p:cNvSpPr txBox="1"/>
          <p:nvPr>
            <p:ph type="title"/>
          </p:nvPr>
        </p:nvSpPr>
        <p:spPr>
          <a:xfrm>
            <a:off x="5693925" y="1468800"/>
            <a:ext cx="2736900" cy="2205900"/>
          </a:xfrm>
          <a:prstGeom prst="rect">
            <a:avLst/>
          </a:prstGeom>
        </p:spPr>
        <p:txBody>
          <a:bodyPr anchorCtr="0" anchor="ctr" bIns="91425" lIns="91425" spcFirstLastPara="1" rIns="91425" wrap="square" tIns="91425">
            <a:noAutofit/>
          </a:bodyPr>
          <a:lstStyle>
            <a:lvl1pPr lvl="0" algn="r">
              <a:spcBef>
                <a:spcPts val="0"/>
              </a:spcBef>
              <a:spcAft>
                <a:spcPts val="0"/>
              </a:spcAft>
              <a:buSzPts val="2800"/>
              <a:buNone/>
              <a:defRPr sz="3300"/>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grpSp>
        <p:nvGrpSpPr>
          <p:cNvPr id="714" name="Google Shape;714;p20"/>
          <p:cNvGrpSpPr/>
          <p:nvPr/>
        </p:nvGrpSpPr>
        <p:grpSpPr>
          <a:xfrm>
            <a:off x="1499793" y="539505"/>
            <a:ext cx="1161905" cy="1077501"/>
            <a:chOff x="272843" y="201005"/>
            <a:chExt cx="1161905" cy="1077501"/>
          </a:xfrm>
        </p:grpSpPr>
        <p:sp>
          <p:nvSpPr>
            <p:cNvPr id="715" name="Google Shape;715;p20"/>
            <p:cNvSpPr/>
            <p:nvPr/>
          </p:nvSpPr>
          <p:spPr>
            <a:xfrm>
              <a:off x="1286422" y="538909"/>
              <a:ext cx="63786" cy="63787"/>
            </a:xfrm>
            <a:custGeom>
              <a:rect b="b" l="l" r="r" t="t"/>
              <a:pathLst>
                <a:path extrusionOk="0" h="501" w="501">
                  <a:moveTo>
                    <a:pt x="250" y="0"/>
                  </a:moveTo>
                  <a:cubicBezTo>
                    <a:pt x="112" y="0"/>
                    <a:pt x="0" y="112"/>
                    <a:pt x="0" y="250"/>
                  </a:cubicBezTo>
                  <a:cubicBezTo>
                    <a:pt x="0" y="389"/>
                    <a:pt x="112" y="501"/>
                    <a:pt x="250" y="501"/>
                  </a:cubicBezTo>
                  <a:cubicBezTo>
                    <a:pt x="389" y="501"/>
                    <a:pt x="501" y="389"/>
                    <a:pt x="501" y="250"/>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0"/>
            <p:cNvSpPr/>
            <p:nvPr/>
          </p:nvSpPr>
          <p:spPr>
            <a:xfrm>
              <a:off x="1201883" y="369957"/>
              <a:ext cx="63913" cy="63915"/>
            </a:xfrm>
            <a:custGeom>
              <a:rect b="b" l="l" r="r" t="t"/>
              <a:pathLst>
                <a:path extrusionOk="0" h="502" w="502">
                  <a:moveTo>
                    <a:pt x="251" y="0"/>
                  </a:moveTo>
                  <a:cubicBezTo>
                    <a:pt x="112" y="0"/>
                    <a:pt x="1" y="112"/>
                    <a:pt x="1" y="251"/>
                  </a:cubicBezTo>
                  <a:cubicBezTo>
                    <a:pt x="1" y="389"/>
                    <a:pt x="112"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0"/>
            <p:cNvSpPr/>
            <p:nvPr/>
          </p:nvSpPr>
          <p:spPr>
            <a:xfrm>
              <a:off x="1286422" y="876686"/>
              <a:ext cx="63786" cy="63915"/>
            </a:xfrm>
            <a:custGeom>
              <a:rect b="b" l="l" r="r" t="t"/>
              <a:pathLst>
                <a:path extrusionOk="0" h="502" w="501">
                  <a:moveTo>
                    <a:pt x="250" y="1"/>
                  </a:moveTo>
                  <a:cubicBezTo>
                    <a:pt x="112" y="1"/>
                    <a:pt x="0" y="113"/>
                    <a:pt x="0" y="251"/>
                  </a:cubicBezTo>
                  <a:cubicBezTo>
                    <a:pt x="0" y="389"/>
                    <a:pt x="112" y="502"/>
                    <a:pt x="250" y="502"/>
                  </a:cubicBezTo>
                  <a:cubicBezTo>
                    <a:pt x="389" y="502"/>
                    <a:pt x="501" y="389"/>
                    <a:pt x="501" y="251"/>
                  </a:cubicBezTo>
                  <a:cubicBezTo>
                    <a:pt x="501"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0"/>
            <p:cNvSpPr/>
            <p:nvPr/>
          </p:nvSpPr>
          <p:spPr>
            <a:xfrm>
              <a:off x="1370834" y="707734"/>
              <a:ext cx="63913" cy="63915"/>
            </a:xfrm>
            <a:custGeom>
              <a:rect b="b" l="l" r="r" t="t"/>
              <a:pathLst>
                <a:path extrusionOk="0" h="502" w="502">
                  <a:moveTo>
                    <a:pt x="251" y="1"/>
                  </a:moveTo>
                  <a:cubicBezTo>
                    <a:pt x="113" y="1"/>
                    <a:pt x="0" y="113"/>
                    <a:pt x="0" y="251"/>
                  </a:cubicBezTo>
                  <a:cubicBezTo>
                    <a:pt x="0" y="389"/>
                    <a:pt x="113"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0"/>
            <p:cNvSpPr/>
            <p:nvPr/>
          </p:nvSpPr>
          <p:spPr>
            <a:xfrm>
              <a:off x="948392" y="201514"/>
              <a:ext cx="64041" cy="63405"/>
            </a:xfrm>
            <a:custGeom>
              <a:rect b="b" l="l" r="r" t="t"/>
              <a:pathLst>
                <a:path extrusionOk="0" h="498" w="503">
                  <a:moveTo>
                    <a:pt x="230" y="0"/>
                  </a:moveTo>
                  <a:cubicBezTo>
                    <a:pt x="102" y="12"/>
                    <a:pt x="1" y="116"/>
                    <a:pt x="1" y="247"/>
                  </a:cubicBezTo>
                  <a:cubicBezTo>
                    <a:pt x="1" y="385"/>
                    <a:pt x="114" y="497"/>
                    <a:pt x="252" y="497"/>
                  </a:cubicBezTo>
                  <a:cubicBezTo>
                    <a:pt x="390" y="497"/>
                    <a:pt x="502" y="385"/>
                    <a:pt x="502" y="247"/>
                  </a:cubicBezTo>
                  <a:cubicBezTo>
                    <a:pt x="502" y="180"/>
                    <a:pt x="475" y="120"/>
                    <a:pt x="433" y="75"/>
                  </a:cubicBezTo>
                  <a:cubicBezTo>
                    <a:pt x="366" y="49"/>
                    <a:pt x="298" y="24"/>
                    <a:pt x="2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0"/>
            <p:cNvSpPr/>
            <p:nvPr/>
          </p:nvSpPr>
          <p:spPr>
            <a:xfrm>
              <a:off x="948392" y="538909"/>
              <a:ext cx="64041" cy="63787"/>
            </a:xfrm>
            <a:custGeom>
              <a:rect b="b" l="l" r="r" t="t"/>
              <a:pathLst>
                <a:path extrusionOk="0" h="501" w="503">
                  <a:moveTo>
                    <a:pt x="252" y="0"/>
                  </a:moveTo>
                  <a:cubicBezTo>
                    <a:pt x="114" y="0"/>
                    <a:pt x="1" y="112"/>
                    <a:pt x="1" y="250"/>
                  </a:cubicBezTo>
                  <a:cubicBezTo>
                    <a:pt x="1" y="389"/>
                    <a:pt x="114" y="501"/>
                    <a:pt x="252" y="501"/>
                  </a:cubicBezTo>
                  <a:cubicBezTo>
                    <a:pt x="390" y="501"/>
                    <a:pt x="502" y="389"/>
                    <a:pt x="502" y="250"/>
                  </a:cubicBezTo>
                  <a:cubicBezTo>
                    <a:pt x="502" y="112"/>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0"/>
            <p:cNvSpPr/>
            <p:nvPr/>
          </p:nvSpPr>
          <p:spPr>
            <a:xfrm>
              <a:off x="1032932" y="369957"/>
              <a:ext cx="63913" cy="63915"/>
            </a:xfrm>
            <a:custGeom>
              <a:rect b="b" l="l" r="r" t="t"/>
              <a:pathLst>
                <a:path extrusionOk="0" h="502" w="502">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0"/>
            <p:cNvSpPr/>
            <p:nvPr/>
          </p:nvSpPr>
          <p:spPr>
            <a:xfrm>
              <a:off x="863981" y="369957"/>
              <a:ext cx="63913" cy="63915"/>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0"/>
            <p:cNvSpPr/>
            <p:nvPr/>
          </p:nvSpPr>
          <p:spPr>
            <a:xfrm>
              <a:off x="1117471" y="876686"/>
              <a:ext cx="63913" cy="63915"/>
            </a:xfrm>
            <a:custGeom>
              <a:rect b="b" l="l" r="r" t="t"/>
              <a:pathLst>
                <a:path extrusionOk="0" h="502" w="502">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0"/>
            <p:cNvSpPr/>
            <p:nvPr/>
          </p:nvSpPr>
          <p:spPr>
            <a:xfrm>
              <a:off x="948392" y="876686"/>
              <a:ext cx="64041" cy="63915"/>
            </a:xfrm>
            <a:custGeom>
              <a:rect b="b" l="l" r="r" t="t"/>
              <a:pathLst>
                <a:path extrusionOk="0" h="502" w="503">
                  <a:moveTo>
                    <a:pt x="252" y="1"/>
                  </a:moveTo>
                  <a:cubicBezTo>
                    <a:pt x="114" y="1"/>
                    <a:pt x="1" y="113"/>
                    <a:pt x="1" y="251"/>
                  </a:cubicBezTo>
                  <a:cubicBezTo>
                    <a:pt x="1" y="389"/>
                    <a:pt x="114" y="502"/>
                    <a:pt x="252" y="502"/>
                  </a:cubicBezTo>
                  <a:cubicBezTo>
                    <a:pt x="390" y="502"/>
                    <a:pt x="502" y="389"/>
                    <a:pt x="502" y="251"/>
                  </a:cubicBezTo>
                  <a:cubicBezTo>
                    <a:pt x="502" y="113"/>
                    <a:pt x="390"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0"/>
            <p:cNvSpPr/>
            <p:nvPr/>
          </p:nvSpPr>
          <p:spPr>
            <a:xfrm>
              <a:off x="1201883" y="707734"/>
              <a:ext cx="63913" cy="63915"/>
            </a:xfrm>
            <a:custGeom>
              <a:rect b="b" l="l" r="r" t="t"/>
              <a:pathLst>
                <a:path extrusionOk="0" h="502" w="502">
                  <a:moveTo>
                    <a:pt x="251" y="1"/>
                  </a:moveTo>
                  <a:cubicBezTo>
                    <a:pt x="112" y="1"/>
                    <a:pt x="1" y="113"/>
                    <a:pt x="1" y="251"/>
                  </a:cubicBezTo>
                  <a:cubicBezTo>
                    <a:pt x="1"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0"/>
            <p:cNvSpPr/>
            <p:nvPr/>
          </p:nvSpPr>
          <p:spPr>
            <a:xfrm>
              <a:off x="1032932" y="707734"/>
              <a:ext cx="63913" cy="63915"/>
            </a:xfrm>
            <a:custGeom>
              <a:rect b="b" l="l" r="r" t="t"/>
              <a:pathLst>
                <a:path extrusionOk="0" h="502" w="502">
                  <a:moveTo>
                    <a:pt x="251" y="1"/>
                  </a:moveTo>
                  <a:cubicBezTo>
                    <a:pt x="113" y="1"/>
                    <a:pt x="1" y="113"/>
                    <a:pt x="1" y="251"/>
                  </a:cubicBezTo>
                  <a:cubicBezTo>
                    <a:pt x="1" y="389"/>
                    <a:pt x="113"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0"/>
            <p:cNvSpPr/>
            <p:nvPr/>
          </p:nvSpPr>
          <p:spPr>
            <a:xfrm>
              <a:off x="1117471" y="538909"/>
              <a:ext cx="63913" cy="63787"/>
            </a:xfrm>
            <a:custGeom>
              <a:rect b="b" l="l" r="r" t="t"/>
              <a:pathLst>
                <a:path extrusionOk="0" h="501" w="502">
                  <a:moveTo>
                    <a:pt x="251" y="0"/>
                  </a:moveTo>
                  <a:cubicBezTo>
                    <a:pt x="112" y="0"/>
                    <a:pt x="0" y="112"/>
                    <a:pt x="0" y="250"/>
                  </a:cubicBezTo>
                  <a:cubicBezTo>
                    <a:pt x="0" y="389"/>
                    <a:pt x="112" y="501"/>
                    <a:pt x="251" y="501"/>
                  </a:cubicBezTo>
                  <a:cubicBezTo>
                    <a:pt x="389" y="501"/>
                    <a:pt x="501" y="389"/>
                    <a:pt x="501" y="250"/>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0"/>
            <p:cNvSpPr/>
            <p:nvPr/>
          </p:nvSpPr>
          <p:spPr>
            <a:xfrm>
              <a:off x="1117471" y="1214591"/>
              <a:ext cx="63913" cy="63915"/>
            </a:xfrm>
            <a:custGeom>
              <a:rect b="b" l="l" r="r" t="t"/>
              <a:pathLst>
                <a:path extrusionOk="0" h="502" w="502">
                  <a:moveTo>
                    <a:pt x="251" y="0"/>
                  </a:moveTo>
                  <a:cubicBezTo>
                    <a:pt x="112" y="0"/>
                    <a:pt x="0" y="113"/>
                    <a:pt x="0" y="251"/>
                  </a:cubicBezTo>
                  <a:cubicBezTo>
                    <a:pt x="0" y="389"/>
                    <a:pt x="112" y="501"/>
                    <a:pt x="251" y="501"/>
                  </a:cubicBezTo>
                  <a:cubicBezTo>
                    <a:pt x="389" y="501"/>
                    <a:pt x="501" y="389"/>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0"/>
            <p:cNvSpPr/>
            <p:nvPr/>
          </p:nvSpPr>
          <p:spPr>
            <a:xfrm>
              <a:off x="948392" y="1214591"/>
              <a:ext cx="64041" cy="63915"/>
            </a:xfrm>
            <a:custGeom>
              <a:rect b="b" l="l" r="r" t="t"/>
              <a:pathLst>
                <a:path extrusionOk="0" h="502" w="503">
                  <a:moveTo>
                    <a:pt x="252" y="0"/>
                  </a:moveTo>
                  <a:cubicBezTo>
                    <a:pt x="114" y="0"/>
                    <a:pt x="1" y="113"/>
                    <a:pt x="1" y="251"/>
                  </a:cubicBezTo>
                  <a:cubicBezTo>
                    <a:pt x="1" y="389"/>
                    <a:pt x="114" y="501"/>
                    <a:pt x="252" y="501"/>
                  </a:cubicBezTo>
                  <a:cubicBezTo>
                    <a:pt x="390" y="501"/>
                    <a:pt x="502" y="389"/>
                    <a:pt x="502" y="251"/>
                  </a:cubicBezTo>
                  <a:cubicBezTo>
                    <a:pt x="502" y="113"/>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0"/>
            <p:cNvSpPr/>
            <p:nvPr/>
          </p:nvSpPr>
          <p:spPr>
            <a:xfrm>
              <a:off x="1201883" y="1045639"/>
              <a:ext cx="63913" cy="63915"/>
            </a:xfrm>
            <a:custGeom>
              <a:rect b="b" l="l" r="r" t="t"/>
              <a:pathLst>
                <a:path extrusionOk="0" h="502" w="502">
                  <a:moveTo>
                    <a:pt x="251" y="0"/>
                  </a:moveTo>
                  <a:cubicBezTo>
                    <a:pt x="112" y="0"/>
                    <a:pt x="1" y="113"/>
                    <a:pt x="1" y="251"/>
                  </a:cubicBezTo>
                  <a:cubicBezTo>
                    <a:pt x="1" y="390"/>
                    <a:pt x="112" y="501"/>
                    <a:pt x="251" y="501"/>
                  </a:cubicBezTo>
                  <a:cubicBezTo>
                    <a:pt x="389" y="501"/>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0"/>
            <p:cNvSpPr/>
            <p:nvPr/>
          </p:nvSpPr>
          <p:spPr>
            <a:xfrm>
              <a:off x="1032932" y="1045639"/>
              <a:ext cx="63913" cy="63915"/>
            </a:xfrm>
            <a:custGeom>
              <a:rect b="b" l="l" r="r" t="t"/>
              <a:pathLst>
                <a:path extrusionOk="0" h="502" w="502">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0"/>
            <p:cNvSpPr/>
            <p:nvPr/>
          </p:nvSpPr>
          <p:spPr>
            <a:xfrm>
              <a:off x="779569" y="201005"/>
              <a:ext cx="63786" cy="63915"/>
            </a:xfrm>
            <a:custGeom>
              <a:rect b="b" l="l" r="r" t="t"/>
              <a:pathLst>
                <a:path extrusionOk="0" h="502" w="501">
                  <a:moveTo>
                    <a:pt x="251" y="0"/>
                  </a:moveTo>
                  <a:cubicBezTo>
                    <a:pt x="112" y="0"/>
                    <a:pt x="1" y="113"/>
                    <a:pt x="1" y="251"/>
                  </a:cubicBezTo>
                  <a:cubicBezTo>
                    <a:pt x="1" y="389"/>
                    <a:pt x="112" y="501"/>
                    <a:pt x="251" y="501"/>
                  </a:cubicBezTo>
                  <a:cubicBezTo>
                    <a:pt x="389" y="501"/>
                    <a:pt x="501" y="389"/>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0"/>
            <p:cNvSpPr/>
            <p:nvPr/>
          </p:nvSpPr>
          <p:spPr>
            <a:xfrm>
              <a:off x="610618" y="201005"/>
              <a:ext cx="63913" cy="63915"/>
            </a:xfrm>
            <a:custGeom>
              <a:rect b="b" l="l" r="r" t="t"/>
              <a:pathLst>
                <a:path extrusionOk="0" h="502" w="502">
                  <a:moveTo>
                    <a:pt x="251" y="0"/>
                  </a:moveTo>
                  <a:cubicBezTo>
                    <a:pt x="112" y="0"/>
                    <a:pt x="1" y="113"/>
                    <a:pt x="1" y="251"/>
                  </a:cubicBezTo>
                  <a:cubicBezTo>
                    <a:pt x="1" y="389"/>
                    <a:pt x="112" y="501"/>
                    <a:pt x="251" y="501"/>
                  </a:cubicBezTo>
                  <a:cubicBezTo>
                    <a:pt x="389" y="501"/>
                    <a:pt x="502" y="389"/>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0"/>
            <p:cNvSpPr/>
            <p:nvPr/>
          </p:nvSpPr>
          <p:spPr>
            <a:xfrm>
              <a:off x="779569" y="538909"/>
              <a:ext cx="63786" cy="63787"/>
            </a:xfrm>
            <a:custGeom>
              <a:rect b="b" l="l" r="r" t="t"/>
              <a:pathLst>
                <a:path extrusionOk="0" h="501" w="501">
                  <a:moveTo>
                    <a:pt x="251" y="0"/>
                  </a:moveTo>
                  <a:cubicBezTo>
                    <a:pt x="112" y="0"/>
                    <a:pt x="1" y="112"/>
                    <a:pt x="1" y="250"/>
                  </a:cubicBezTo>
                  <a:cubicBezTo>
                    <a:pt x="1" y="389"/>
                    <a:pt x="112" y="501"/>
                    <a:pt x="251" y="501"/>
                  </a:cubicBezTo>
                  <a:cubicBezTo>
                    <a:pt x="389" y="501"/>
                    <a:pt x="501" y="389"/>
                    <a:pt x="501" y="250"/>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0"/>
            <p:cNvSpPr/>
            <p:nvPr/>
          </p:nvSpPr>
          <p:spPr>
            <a:xfrm>
              <a:off x="610618" y="538909"/>
              <a:ext cx="63913" cy="63787"/>
            </a:xfrm>
            <a:custGeom>
              <a:rect b="b" l="l" r="r" t="t"/>
              <a:pathLst>
                <a:path extrusionOk="0" h="501" w="502">
                  <a:moveTo>
                    <a:pt x="251" y="0"/>
                  </a:moveTo>
                  <a:cubicBezTo>
                    <a:pt x="112" y="0"/>
                    <a:pt x="1" y="112"/>
                    <a:pt x="1" y="250"/>
                  </a:cubicBezTo>
                  <a:cubicBezTo>
                    <a:pt x="1" y="389"/>
                    <a:pt x="112" y="501"/>
                    <a:pt x="251" y="501"/>
                  </a:cubicBezTo>
                  <a:cubicBezTo>
                    <a:pt x="389" y="501"/>
                    <a:pt x="502" y="389"/>
                    <a:pt x="502" y="250"/>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0"/>
            <p:cNvSpPr/>
            <p:nvPr/>
          </p:nvSpPr>
          <p:spPr>
            <a:xfrm>
              <a:off x="695157" y="369957"/>
              <a:ext cx="63913" cy="63915"/>
            </a:xfrm>
            <a:custGeom>
              <a:rect b="b" l="l" r="r" t="t"/>
              <a:pathLst>
                <a:path extrusionOk="0" h="502" w="502">
                  <a:moveTo>
                    <a:pt x="251" y="0"/>
                  </a:moveTo>
                  <a:cubicBezTo>
                    <a:pt x="112" y="0"/>
                    <a:pt x="0" y="112"/>
                    <a:pt x="0" y="251"/>
                  </a:cubicBezTo>
                  <a:cubicBezTo>
                    <a:pt x="0" y="389"/>
                    <a:pt x="112"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0"/>
            <p:cNvSpPr/>
            <p:nvPr/>
          </p:nvSpPr>
          <p:spPr>
            <a:xfrm>
              <a:off x="779569" y="876686"/>
              <a:ext cx="63786" cy="63915"/>
            </a:xfrm>
            <a:custGeom>
              <a:rect b="b" l="l" r="r" t="t"/>
              <a:pathLst>
                <a:path extrusionOk="0" h="502" w="501">
                  <a:moveTo>
                    <a:pt x="251" y="1"/>
                  </a:moveTo>
                  <a:cubicBezTo>
                    <a:pt x="112" y="1"/>
                    <a:pt x="1" y="113"/>
                    <a:pt x="1" y="251"/>
                  </a:cubicBezTo>
                  <a:cubicBezTo>
                    <a:pt x="1"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0"/>
            <p:cNvSpPr/>
            <p:nvPr/>
          </p:nvSpPr>
          <p:spPr>
            <a:xfrm>
              <a:off x="610618" y="876686"/>
              <a:ext cx="63913" cy="63915"/>
            </a:xfrm>
            <a:custGeom>
              <a:rect b="b" l="l" r="r" t="t"/>
              <a:pathLst>
                <a:path extrusionOk="0" h="502" w="502">
                  <a:moveTo>
                    <a:pt x="251" y="1"/>
                  </a:moveTo>
                  <a:cubicBezTo>
                    <a:pt x="112" y="1"/>
                    <a:pt x="1" y="113"/>
                    <a:pt x="1" y="251"/>
                  </a:cubicBezTo>
                  <a:cubicBezTo>
                    <a:pt x="1" y="389"/>
                    <a:pt x="112"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0"/>
            <p:cNvSpPr/>
            <p:nvPr/>
          </p:nvSpPr>
          <p:spPr>
            <a:xfrm>
              <a:off x="863981" y="707734"/>
              <a:ext cx="63913" cy="63915"/>
            </a:xfrm>
            <a:custGeom>
              <a:rect b="b" l="l" r="r" t="t"/>
              <a:pathLst>
                <a:path extrusionOk="0" h="502" w="502">
                  <a:moveTo>
                    <a:pt x="251" y="1"/>
                  </a:moveTo>
                  <a:cubicBezTo>
                    <a:pt x="113" y="1"/>
                    <a:pt x="0" y="113"/>
                    <a:pt x="0" y="251"/>
                  </a:cubicBezTo>
                  <a:cubicBezTo>
                    <a:pt x="0" y="389"/>
                    <a:pt x="113" y="502"/>
                    <a:pt x="251" y="502"/>
                  </a:cubicBezTo>
                  <a:cubicBezTo>
                    <a:pt x="390" y="502"/>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0"/>
            <p:cNvSpPr/>
            <p:nvPr/>
          </p:nvSpPr>
          <p:spPr>
            <a:xfrm>
              <a:off x="695157" y="707734"/>
              <a:ext cx="63913" cy="63915"/>
            </a:xfrm>
            <a:custGeom>
              <a:rect b="b" l="l" r="r" t="t"/>
              <a:pathLst>
                <a:path extrusionOk="0" h="502" w="502">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0"/>
            <p:cNvSpPr/>
            <p:nvPr/>
          </p:nvSpPr>
          <p:spPr>
            <a:xfrm>
              <a:off x="779569" y="1214591"/>
              <a:ext cx="63786" cy="63915"/>
            </a:xfrm>
            <a:custGeom>
              <a:rect b="b" l="l" r="r" t="t"/>
              <a:pathLst>
                <a:path extrusionOk="0" h="502" w="501">
                  <a:moveTo>
                    <a:pt x="251" y="0"/>
                  </a:moveTo>
                  <a:cubicBezTo>
                    <a:pt x="112" y="0"/>
                    <a:pt x="1" y="113"/>
                    <a:pt x="1" y="251"/>
                  </a:cubicBezTo>
                  <a:cubicBezTo>
                    <a:pt x="1" y="389"/>
                    <a:pt x="112" y="501"/>
                    <a:pt x="251" y="501"/>
                  </a:cubicBezTo>
                  <a:cubicBezTo>
                    <a:pt x="389" y="501"/>
                    <a:pt x="501" y="389"/>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0"/>
            <p:cNvSpPr/>
            <p:nvPr/>
          </p:nvSpPr>
          <p:spPr>
            <a:xfrm>
              <a:off x="610618" y="1214591"/>
              <a:ext cx="63913" cy="63915"/>
            </a:xfrm>
            <a:custGeom>
              <a:rect b="b" l="l" r="r" t="t"/>
              <a:pathLst>
                <a:path extrusionOk="0" h="502" w="502">
                  <a:moveTo>
                    <a:pt x="251" y="0"/>
                  </a:moveTo>
                  <a:cubicBezTo>
                    <a:pt x="112" y="0"/>
                    <a:pt x="1" y="113"/>
                    <a:pt x="1" y="251"/>
                  </a:cubicBezTo>
                  <a:cubicBezTo>
                    <a:pt x="1" y="389"/>
                    <a:pt x="112" y="501"/>
                    <a:pt x="251" y="501"/>
                  </a:cubicBezTo>
                  <a:cubicBezTo>
                    <a:pt x="389" y="501"/>
                    <a:pt x="502" y="389"/>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0"/>
            <p:cNvSpPr/>
            <p:nvPr/>
          </p:nvSpPr>
          <p:spPr>
            <a:xfrm>
              <a:off x="863981" y="1045639"/>
              <a:ext cx="63913" cy="63915"/>
            </a:xfrm>
            <a:custGeom>
              <a:rect b="b" l="l" r="r" t="t"/>
              <a:pathLst>
                <a:path extrusionOk="0" h="502" w="502">
                  <a:moveTo>
                    <a:pt x="251" y="0"/>
                  </a:moveTo>
                  <a:cubicBezTo>
                    <a:pt x="113" y="0"/>
                    <a:pt x="0" y="113"/>
                    <a:pt x="0" y="251"/>
                  </a:cubicBezTo>
                  <a:cubicBezTo>
                    <a:pt x="0" y="390"/>
                    <a:pt x="113" y="501"/>
                    <a:pt x="251" y="501"/>
                  </a:cubicBezTo>
                  <a:cubicBezTo>
                    <a:pt x="390" y="501"/>
                    <a:pt x="502" y="390"/>
                    <a:pt x="502" y="251"/>
                  </a:cubicBezTo>
                  <a:cubicBezTo>
                    <a:pt x="502"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0"/>
            <p:cNvSpPr/>
            <p:nvPr/>
          </p:nvSpPr>
          <p:spPr>
            <a:xfrm>
              <a:off x="695157" y="1045639"/>
              <a:ext cx="63913" cy="63915"/>
            </a:xfrm>
            <a:custGeom>
              <a:rect b="b" l="l" r="r" t="t"/>
              <a:pathLst>
                <a:path extrusionOk="0" h="502" w="502">
                  <a:moveTo>
                    <a:pt x="251" y="0"/>
                  </a:moveTo>
                  <a:cubicBezTo>
                    <a:pt x="112" y="0"/>
                    <a:pt x="0" y="113"/>
                    <a:pt x="0" y="251"/>
                  </a:cubicBezTo>
                  <a:cubicBezTo>
                    <a:pt x="0" y="390"/>
                    <a:pt x="112" y="501"/>
                    <a:pt x="251" y="501"/>
                  </a:cubicBezTo>
                  <a:cubicBezTo>
                    <a:pt x="389" y="501"/>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0"/>
            <p:cNvSpPr/>
            <p:nvPr/>
          </p:nvSpPr>
          <p:spPr>
            <a:xfrm>
              <a:off x="441666" y="538909"/>
              <a:ext cx="63913" cy="63787"/>
            </a:xfrm>
            <a:custGeom>
              <a:rect b="b" l="l" r="r" t="t"/>
              <a:pathLst>
                <a:path extrusionOk="0" h="501" w="502">
                  <a:moveTo>
                    <a:pt x="251" y="0"/>
                  </a:moveTo>
                  <a:cubicBezTo>
                    <a:pt x="113" y="0"/>
                    <a:pt x="0" y="112"/>
                    <a:pt x="0" y="250"/>
                  </a:cubicBezTo>
                  <a:cubicBezTo>
                    <a:pt x="0" y="389"/>
                    <a:pt x="113" y="501"/>
                    <a:pt x="251" y="501"/>
                  </a:cubicBezTo>
                  <a:cubicBezTo>
                    <a:pt x="390" y="501"/>
                    <a:pt x="502" y="389"/>
                    <a:pt x="502" y="250"/>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0"/>
            <p:cNvSpPr/>
            <p:nvPr/>
          </p:nvSpPr>
          <p:spPr>
            <a:xfrm>
              <a:off x="526078" y="369957"/>
              <a:ext cx="64041" cy="63915"/>
            </a:xfrm>
            <a:custGeom>
              <a:rect b="b" l="l" r="r" t="t"/>
              <a:pathLst>
                <a:path extrusionOk="0" h="502"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0"/>
            <p:cNvSpPr/>
            <p:nvPr/>
          </p:nvSpPr>
          <p:spPr>
            <a:xfrm>
              <a:off x="365657" y="372376"/>
              <a:ext cx="55383" cy="61496"/>
            </a:xfrm>
            <a:custGeom>
              <a:rect b="b" l="l" r="r" t="t"/>
              <a:pathLst>
                <a:path extrusionOk="0" h="483" w="435">
                  <a:moveTo>
                    <a:pt x="279" y="0"/>
                  </a:moveTo>
                  <a:cubicBezTo>
                    <a:pt x="182" y="129"/>
                    <a:pt x="89" y="261"/>
                    <a:pt x="0" y="398"/>
                  </a:cubicBezTo>
                  <a:cubicBezTo>
                    <a:pt x="46" y="448"/>
                    <a:pt x="111" y="482"/>
                    <a:pt x="184" y="482"/>
                  </a:cubicBezTo>
                  <a:cubicBezTo>
                    <a:pt x="323" y="482"/>
                    <a:pt x="435" y="370"/>
                    <a:pt x="435" y="232"/>
                  </a:cubicBezTo>
                  <a:cubicBezTo>
                    <a:pt x="435" y="126"/>
                    <a:pt x="370" y="37"/>
                    <a:pt x="2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0"/>
            <p:cNvSpPr/>
            <p:nvPr/>
          </p:nvSpPr>
          <p:spPr>
            <a:xfrm>
              <a:off x="441666" y="876686"/>
              <a:ext cx="63913" cy="63915"/>
            </a:xfrm>
            <a:custGeom>
              <a:rect b="b" l="l" r="r" t="t"/>
              <a:pathLst>
                <a:path extrusionOk="0" h="502" w="502">
                  <a:moveTo>
                    <a:pt x="251" y="1"/>
                  </a:moveTo>
                  <a:cubicBezTo>
                    <a:pt x="113" y="1"/>
                    <a:pt x="0" y="113"/>
                    <a:pt x="0" y="251"/>
                  </a:cubicBezTo>
                  <a:cubicBezTo>
                    <a:pt x="0" y="389"/>
                    <a:pt x="113" y="502"/>
                    <a:pt x="251" y="502"/>
                  </a:cubicBezTo>
                  <a:cubicBezTo>
                    <a:pt x="390" y="502"/>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0"/>
            <p:cNvSpPr/>
            <p:nvPr/>
          </p:nvSpPr>
          <p:spPr>
            <a:xfrm>
              <a:off x="272843" y="876686"/>
              <a:ext cx="63786" cy="63915"/>
            </a:xfrm>
            <a:custGeom>
              <a:rect b="b" l="l" r="r" t="t"/>
              <a:pathLst>
                <a:path extrusionOk="0" h="502" w="501">
                  <a:moveTo>
                    <a:pt x="251" y="1"/>
                  </a:moveTo>
                  <a:cubicBezTo>
                    <a:pt x="112" y="1"/>
                    <a:pt x="0" y="113"/>
                    <a:pt x="0" y="251"/>
                  </a:cubicBezTo>
                  <a:cubicBezTo>
                    <a:pt x="0" y="389"/>
                    <a:pt x="112" y="502"/>
                    <a:pt x="251" y="502"/>
                  </a:cubicBezTo>
                  <a:cubicBezTo>
                    <a:pt x="389" y="502"/>
                    <a:pt x="500" y="389"/>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0"/>
            <p:cNvSpPr/>
            <p:nvPr/>
          </p:nvSpPr>
          <p:spPr>
            <a:xfrm>
              <a:off x="526078" y="707734"/>
              <a:ext cx="64041" cy="63915"/>
            </a:xfrm>
            <a:custGeom>
              <a:rect b="b" l="l" r="r" t="t"/>
              <a:pathLst>
                <a:path extrusionOk="0" h="502" w="503">
                  <a:moveTo>
                    <a:pt x="252" y="1"/>
                  </a:moveTo>
                  <a:cubicBezTo>
                    <a:pt x="114" y="1"/>
                    <a:pt x="1" y="113"/>
                    <a:pt x="1" y="251"/>
                  </a:cubicBezTo>
                  <a:cubicBezTo>
                    <a:pt x="1" y="389"/>
                    <a:pt x="114" y="502"/>
                    <a:pt x="252" y="502"/>
                  </a:cubicBezTo>
                  <a:cubicBezTo>
                    <a:pt x="389" y="502"/>
                    <a:pt x="502" y="389"/>
                    <a:pt x="502" y="251"/>
                  </a:cubicBezTo>
                  <a:cubicBezTo>
                    <a:pt x="502" y="113"/>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0"/>
            <p:cNvSpPr/>
            <p:nvPr/>
          </p:nvSpPr>
          <p:spPr>
            <a:xfrm>
              <a:off x="357254" y="707734"/>
              <a:ext cx="63786" cy="63915"/>
            </a:xfrm>
            <a:custGeom>
              <a:rect b="b" l="l" r="r" t="t"/>
              <a:pathLst>
                <a:path extrusionOk="0" h="502" w="501">
                  <a:moveTo>
                    <a:pt x="250" y="1"/>
                  </a:moveTo>
                  <a:cubicBezTo>
                    <a:pt x="112" y="1"/>
                    <a:pt x="1" y="113"/>
                    <a:pt x="1" y="251"/>
                  </a:cubicBezTo>
                  <a:cubicBezTo>
                    <a:pt x="1" y="389"/>
                    <a:pt x="112" y="502"/>
                    <a:pt x="250" y="502"/>
                  </a:cubicBezTo>
                  <a:cubicBezTo>
                    <a:pt x="389" y="502"/>
                    <a:pt x="501" y="389"/>
                    <a:pt x="501" y="251"/>
                  </a:cubicBezTo>
                  <a:cubicBezTo>
                    <a:pt x="501"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0"/>
            <p:cNvSpPr/>
            <p:nvPr/>
          </p:nvSpPr>
          <p:spPr>
            <a:xfrm>
              <a:off x="275262" y="538909"/>
              <a:ext cx="61367" cy="63787"/>
            </a:xfrm>
            <a:custGeom>
              <a:rect b="b" l="l" r="r" t="t"/>
              <a:pathLst>
                <a:path extrusionOk="0" h="501" w="482">
                  <a:moveTo>
                    <a:pt x="232" y="0"/>
                  </a:moveTo>
                  <a:cubicBezTo>
                    <a:pt x="212" y="0"/>
                    <a:pt x="194" y="6"/>
                    <a:pt x="176" y="11"/>
                  </a:cubicBezTo>
                  <a:cubicBezTo>
                    <a:pt x="117" y="123"/>
                    <a:pt x="59" y="235"/>
                    <a:pt x="0" y="348"/>
                  </a:cubicBezTo>
                  <a:cubicBezTo>
                    <a:pt x="39" y="438"/>
                    <a:pt x="128" y="501"/>
                    <a:pt x="232" y="501"/>
                  </a:cubicBezTo>
                  <a:cubicBezTo>
                    <a:pt x="370" y="501"/>
                    <a:pt x="481" y="389"/>
                    <a:pt x="481" y="250"/>
                  </a:cubicBezTo>
                  <a:cubicBezTo>
                    <a:pt x="481" y="112"/>
                    <a:pt x="370"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0"/>
            <p:cNvSpPr/>
            <p:nvPr/>
          </p:nvSpPr>
          <p:spPr>
            <a:xfrm>
              <a:off x="526078" y="1045639"/>
              <a:ext cx="64041" cy="63915"/>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0"/>
            <p:cNvSpPr/>
            <p:nvPr/>
          </p:nvSpPr>
          <p:spPr>
            <a:xfrm>
              <a:off x="357254" y="1045639"/>
              <a:ext cx="63786" cy="63915"/>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 name="Google Shape;755;p20"/>
          <p:cNvSpPr/>
          <p:nvPr/>
        </p:nvSpPr>
        <p:spPr>
          <a:xfrm rot="-5400000">
            <a:off x="-426325" y="1829650"/>
            <a:ext cx="3740162" cy="2887527"/>
          </a:xfrm>
          <a:custGeom>
            <a:rect b="b" l="l" r="r" t="t"/>
            <a:pathLst>
              <a:path extrusionOk="0" h="19903" w="25780">
                <a:moveTo>
                  <a:pt x="75" y="0"/>
                </a:moveTo>
                <a:cubicBezTo>
                  <a:pt x="50" y="19"/>
                  <a:pt x="26" y="38"/>
                  <a:pt x="0" y="59"/>
                </a:cubicBezTo>
                <a:lnTo>
                  <a:pt x="0" y="19902"/>
                </a:lnTo>
                <a:cubicBezTo>
                  <a:pt x="1717" y="19279"/>
                  <a:pt x="2837" y="17498"/>
                  <a:pt x="1984" y="15090"/>
                </a:cubicBezTo>
                <a:cubicBezTo>
                  <a:pt x="1188" y="12627"/>
                  <a:pt x="2060" y="10551"/>
                  <a:pt x="3785" y="9572"/>
                </a:cubicBezTo>
                <a:cubicBezTo>
                  <a:pt x="4398" y="9212"/>
                  <a:pt x="4950" y="9073"/>
                  <a:pt x="5473" y="9073"/>
                </a:cubicBezTo>
                <a:cubicBezTo>
                  <a:pt x="6779" y="9073"/>
                  <a:pt x="7902" y="9941"/>
                  <a:pt x="9330" y="10383"/>
                </a:cubicBezTo>
                <a:cubicBezTo>
                  <a:pt x="10049" y="10593"/>
                  <a:pt x="10632" y="10712"/>
                  <a:pt x="11139" y="10712"/>
                </a:cubicBezTo>
                <a:cubicBezTo>
                  <a:pt x="12290" y="10712"/>
                  <a:pt x="13053" y="10099"/>
                  <a:pt x="14144" y="8551"/>
                </a:cubicBezTo>
                <a:cubicBezTo>
                  <a:pt x="15925" y="6023"/>
                  <a:pt x="16217" y="5524"/>
                  <a:pt x="18086" y="5524"/>
                </a:cubicBezTo>
                <a:cubicBezTo>
                  <a:pt x="18272" y="5524"/>
                  <a:pt x="18474" y="5529"/>
                  <a:pt x="18694" y="5538"/>
                </a:cubicBezTo>
                <a:cubicBezTo>
                  <a:pt x="18894" y="5545"/>
                  <a:pt x="19091" y="5549"/>
                  <a:pt x="19284" y="5549"/>
                </a:cubicBezTo>
                <a:cubicBezTo>
                  <a:pt x="23221" y="5549"/>
                  <a:pt x="25779" y="3962"/>
                  <a:pt x="25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flipH="1">
            <a:off x="6561530" y="0"/>
            <a:ext cx="2582447" cy="1993733"/>
          </a:xfrm>
          <a:custGeom>
            <a:rect b="b" l="l" r="r" t="t"/>
            <a:pathLst>
              <a:path extrusionOk="0" h="19903" w="25780">
                <a:moveTo>
                  <a:pt x="75" y="0"/>
                </a:moveTo>
                <a:cubicBezTo>
                  <a:pt x="50" y="19"/>
                  <a:pt x="26" y="38"/>
                  <a:pt x="0" y="59"/>
                </a:cubicBezTo>
                <a:lnTo>
                  <a:pt x="0" y="19902"/>
                </a:lnTo>
                <a:cubicBezTo>
                  <a:pt x="1717" y="19279"/>
                  <a:pt x="2837" y="17498"/>
                  <a:pt x="1984" y="15090"/>
                </a:cubicBezTo>
                <a:cubicBezTo>
                  <a:pt x="1188" y="12627"/>
                  <a:pt x="2060" y="10551"/>
                  <a:pt x="3785" y="9572"/>
                </a:cubicBezTo>
                <a:cubicBezTo>
                  <a:pt x="4398" y="9212"/>
                  <a:pt x="4950" y="9073"/>
                  <a:pt x="5473" y="9073"/>
                </a:cubicBezTo>
                <a:cubicBezTo>
                  <a:pt x="6779" y="9073"/>
                  <a:pt x="7902" y="9941"/>
                  <a:pt x="9330" y="10383"/>
                </a:cubicBezTo>
                <a:cubicBezTo>
                  <a:pt x="10049" y="10593"/>
                  <a:pt x="10632" y="10712"/>
                  <a:pt x="11139" y="10712"/>
                </a:cubicBezTo>
                <a:cubicBezTo>
                  <a:pt x="12290" y="10712"/>
                  <a:pt x="13053" y="10099"/>
                  <a:pt x="14144" y="8551"/>
                </a:cubicBezTo>
                <a:cubicBezTo>
                  <a:pt x="15925" y="6023"/>
                  <a:pt x="16217" y="5524"/>
                  <a:pt x="18086" y="5524"/>
                </a:cubicBezTo>
                <a:cubicBezTo>
                  <a:pt x="18272" y="5524"/>
                  <a:pt x="18474" y="5529"/>
                  <a:pt x="18694" y="5538"/>
                </a:cubicBezTo>
                <a:cubicBezTo>
                  <a:pt x="18894" y="5545"/>
                  <a:pt x="19091" y="5549"/>
                  <a:pt x="19284" y="5549"/>
                </a:cubicBezTo>
                <a:cubicBezTo>
                  <a:pt x="23221" y="5549"/>
                  <a:pt x="25779" y="3962"/>
                  <a:pt x="255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94" name="Shape 94"/>
        <p:cNvGrpSpPr/>
        <p:nvPr/>
      </p:nvGrpSpPr>
      <p:grpSpPr>
        <a:xfrm>
          <a:off x="0" y="0"/>
          <a:ext cx="0" cy="0"/>
          <a:chOff x="0" y="0"/>
          <a:chExt cx="0" cy="0"/>
        </a:xfrm>
      </p:grpSpPr>
      <p:sp>
        <p:nvSpPr>
          <p:cNvPr id="95" name="Google Shape;95;p3"/>
          <p:cNvSpPr txBox="1"/>
          <p:nvPr>
            <p:ph type="title"/>
          </p:nvPr>
        </p:nvSpPr>
        <p:spPr>
          <a:xfrm>
            <a:off x="4657975" y="2437350"/>
            <a:ext cx="3760800" cy="5610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6" name="Google Shape;96;p3"/>
          <p:cNvSpPr txBox="1"/>
          <p:nvPr>
            <p:ph hasCustomPrompt="1" idx="2" type="title"/>
          </p:nvPr>
        </p:nvSpPr>
        <p:spPr>
          <a:xfrm>
            <a:off x="4669838" y="1360175"/>
            <a:ext cx="3760800" cy="9618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96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97" name="Google Shape;97;p3"/>
          <p:cNvSpPr/>
          <p:nvPr/>
        </p:nvSpPr>
        <p:spPr>
          <a:xfrm rot="10800000">
            <a:off x="4014820" y="1183450"/>
            <a:ext cx="5129180" cy="3960050"/>
          </a:xfrm>
          <a:custGeom>
            <a:rect b="b" l="l" r="r" t="t"/>
            <a:pathLst>
              <a:path extrusionOk="0" h="31013" w="40169">
                <a:moveTo>
                  <a:pt x="117" y="0"/>
                </a:moveTo>
                <a:cubicBezTo>
                  <a:pt x="78" y="31"/>
                  <a:pt x="40" y="61"/>
                  <a:pt x="0" y="92"/>
                </a:cubicBezTo>
                <a:lnTo>
                  <a:pt x="0" y="31012"/>
                </a:lnTo>
                <a:cubicBezTo>
                  <a:pt x="2676" y="30041"/>
                  <a:pt x="4422" y="27266"/>
                  <a:pt x="3092" y="23514"/>
                </a:cubicBezTo>
                <a:cubicBezTo>
                  <a:pt x="1851" y="19677"/>
                  <a:pt x="3211" y="16441"/>
                  <a:pt x="5898" y="14916"/>
                </a:cubicBezTo>
                <a:cubicBezTo>
                  <a:pt x="6853" y="14354"/>
                  <a:pt x="7713" y="14138"/>
                  <a:pt x="8527" y="14138"/>
                </a:cubicBezTo>
                <a:cubicBezTo>
                  <a:pt x="10563" y="14138"/>
                  <a:pt x="12312" y="15491"/>
                  <a:pt x="14538" y="16179"/>
                </a:cubicBezTo>
                <a:cubicBezTo>
                  <a:pt x="15658" y="16507"/>
                  <a:pt x="16566" y="16693"/>
                  <a:pt x="17356" y="16693"/>
                </a:cubicBezTo>
                <a:cubicBezTo>
                  <a:pt x="19151" y="16693"/>
                  <a:pt x="20339" y="15737"/>
                  <a:pt x="22039" y="13324"/>
                </a:cubicBezTo>
                <a:cubicBezTo>
                  <a:pt x="24815" y="9385"/>
                  <a:pt x="25269" y="8608"/>
                  <a:pt x="28182" y="8608"/>
                </a:cubicBezTo>
                <a:cubicBezTo>
                  <a:pt x="28472" y="8608"/>
                  <a:pt x="28786" y="8615"/>
                  <a:pt x="29129" y="8629"/>
                </a:cubicBezTo>
                <a:cubicBezTo>
                  <a:pt x="29442" y="8640"/>
                  <a:pt x="29750" y="8646"/>
                  <a:pt x="30053" y="8646"/>
                </a:cubicBezTo>
                <a:cubicBezTo>
                  <a:pt x="36185" y="8646"/>
                  <a:pt x="40168" y="6173"/>
                  <a:pt x="398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757" name="Shape 757"/>
        <p:cNvGrpSpPr/>
        <p:nvPr/>
      </p:nvGrpSpPr>
      <p:grpSpPr>
        <a:xfrm>
          <a:off x="0" y="0"/>
          <a:ext cx="0" cy="0"/>
          <a:chOff x="0" y="0"/>
          <a:chExt cx="0" cy="0"/>
        </a:xfrm>
      </p:grpSpPr>
      <p:grpSp>
        <p:nvGrpSpPr>
          <p:cNvPr id="758" name="Google Shape;758;p21"/>
          <p:cNvGrpSpPr/>
          <p:nvPr/>
        </p:nvGrpSpPr>
        <p:grpSpPr>
          <a:xfrm>
            <a:off x="-106" y="-105"/>
            <a:ext cx="9144085" cy="5144960"/>
            <a:chOff x="3670451" y="2932076"/>
            <a:chExt cx="1795528" cy="1010262"/>
          </a:xfrm>
        </p:grpSpPr>
        <p:sp>
          <p:nvSpPr>
            <p:cNvPr id="759" name="Google Shape;759;p21"/>
            <p:cNvSpPr/>
            <p:nvPr/>
          </p:nvSpPr>
          <p:spPr>
            <a:xfrm>
              <a:off x="4632142" y="3575062"/>
              <a:ext cx="833837" cy="367276"/>
            </a:xfrm>
            <a:custGeom>
              <a:rect b="b" l="l" r="r" t="t"/>
              <a:pathLst>
                <a:path extrusionOk="0" h="11586" w="26304">
                  <a:moveTo>
                    <a:pt x="23606" y="0"/>
                  </a:moveTo>
                  <a:cubicBezTo>
                    <a:pt x="22117" y="0"/>
                    <a:pt x="20889" y="836"/>
                    <a:pt x="19110" y="2744"/>
                  </a:cubicBezTo>
                  <a:cubicBezTo>
                    <a:pt x="16350" y="5707"/>
                    <a:pt x="15517" y="6680"/>
                    <a:pt x="13608" y="6680"/>
                  </a:cubicBezTo>
                  <a:cubicBezTo>
                    <a:pt x="13020" y="6680"/>
                    <a:pt x="12329" y="6588"/>
                    <a:pt x="11448" y="6432"/>
                  </a:cubicBezTo>
                  <a:cubicBezTo>
                    <a:pt x="10228" y="6218"/>
                    <a:pt x="9073" y="6105"/>
                    <a:pt x="7997" y="6105"/>
                  </a:cubicBezTo>
                  <a:cubicBezTo>
                    <a:pt x="3919" y="6105"/>
                    <a:pt x="984" y="7727"/>
                    <a:pt x="1" y="11586"/>
                  </a:cubicBezTo>
                  <a:lnTo>
                    <a:pt x="26303" y="11586"/>
                  </a:lnTo>
                  <a:lnTo>
                    <a:pt x="26303" y="664"/>
                  </a:lnTo>
                  <a:cubicBezTo>
                    <a:pt x="25252" y="233"/>
                    <a:pt x="24392" y="0"/>
                    <a:pt x="236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1"/>
            <p:cNvSpPr/>
            <p:nvPr/>
          </p:nvSpPr>
          <p:spPr>
            <a:xfrm>
              <a:off x="3670451" y="2932076"/>
              <a:ext cx="335849" cy="259286"/>
            </a:xfrm>
            <a:custGeom>
              <a:rect b="b" l="l" r="r" t="t"/>
              <a:pathLst>
                <a:path extrusionOk="0" h="19903" w="25780">
                  <a:moveTo>
                    <a:pt x="75" y="0"/>
                  </a:moveTo>
                  <a:cubicBezTo>
                    <a:pt x="50" y="19"/>
                    <a:pt x="26" y="38"/>
                    <a:pt x="0" y="59"/>
                  </a:cubicBezTo>
                  <a:lnTo>
                    <a:pt x="0" y="19902"/>
                  </a:lnTo>
                  <a:cubicBezTo>
                    <a:pt x="1717" y="19279"/>
                    <a:pt x="2837" y="17498"/>
                    <a:pt x="1984" y="15090"/>
                  </a:cubicBezTo>
                  <a:cubicBezTo>
                    <a:pt x="1188" y="12627"/>
                    <a:pt x="2060" y="10551"/>
                    <a:pt x="3785" y="9572"/>
                  </a:cubicBezTo>
                  <a:cubicBezTo>
                    <a:pt x="4398" y="9212"/>
                    <a:pt x="4950" y="9073"/>
                    <a:pt x="5473" y="9073"/>
                  </a:cubicBezTo>
                  <a:cubicBezTo>
                    <a:pt x="6779" y="9073"/>
                    <a:pt x="7902" y="9941"/>
                    <a:pt x="9330" y="10383"/>
                  </a:cubicBezTo>
                  <a:cubicBezTo>
                    <a:pt x="10049" y="10593"/>
                    <a:pt x="10632" y="10712"/>
                    <a:pt x="11139" y="10712"/>
                  </a:cubicBezTo>
                  <a:cubicBezTo>
                    <a:pt x="12290" y="10712"/>
                    <a:pt x="13053" y="10099"/>
                    <a:pt x="14144" y="8551"/>
                  </a:cubicBezTo>
                  <a:cubicBezTo>
                    <a:pt x="15925" y="6023"/>
                    <a:pt x="16217" y="5524"/>
                    <a:pt x="18086" y="5524"/>
                  </a:cubicBezTo>
                  <a:cubicBezTo>
                    <a:pt x="18272" y="5524"/>
                    <a:pt x="18474" y="5529"/>
                    <a:pt x="18694" y="5538"/>
                  </a:cubicBezTo>
                  <a:cubicBezTo>
                    <a:pt x="18894" y="5545"/>
                    <a:pt x="19091" y="5549"/>
                    <a:pt x="19284" y="5549"/>
                  </a:cubicBezTo>
                  <a:cubicBezTo>
                    <a:pt x="23221" y="5549"/>
                    <a:pt x="25779" y="3962"/>
                    <a:pt x="25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 name="Google Shape;761;p21"/>
            <p:cNvGrpSpPr/>
            <p:nvPr/>
          </p:nvGrpSpPr>
          <p:grpSpPr>
            <a:xfrm>
              <a:off x="5181475" y="2999525"/>
              <a:ext cx="228175" cy="211575"/>
              <a:chOff x="5181475" y="2999525"/>
              <a:chExt cx="228175" cy="211575"/>
            </a:xfrm>
          </p:grpSpPr>
          <p:sp>
            <p:nvSpPr>
              <p:cNvPr id="762" name="Google Shape;762;p21"/>
              <p:cNvSpPr/>
              <p:nvPr/>
            </p:nvSpPr>
            <p:spPr>
              <a:xfrm>
                <a:off x="5380500" y="3065850"/>
                <a:ext cx="12550" cy="12550"/>
              </a:xfrm>
              <a:custGeom>
                <a:rect b="b" l="l" r="r" t="t"/>
                <a:pathLst>
                  <a:path extrusionOk="0" h="502" w="502">
                    <a:moveTo>
                      <a:pt x="251" y="1"/>
                    </a:moveTo>
                    <a:cubicBezTo>
                      <a:pt x="112" y="1"/>
                      <a:pt x="1" y="113"/>
                      <a:pt x="1" y="251"/>
                    </a:cubicBezTo>
                    <a:cubicBezTo>
                      <a:pt x="1" y="390"/>
                      <a:pt x="112"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1"/>
              <p:cNvSpPr/>
              <p:nvPr/>
            </p:nvSpPr>
            <p:spPr>
              <a:xfrm>
                <a:off x="5363900" y="3032700"/>
                <a:ext cx="12575" cy="12525"/>
              </a:xfrm>
              <a:custGeom>
                <a:rect b="b" l="l" r="r" t="t"/>
                <a:pathLst>
                  <a:path extrusionOk="0" h="501"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1"/>
              <p:cNvSpPr/>
              <p:nvPr/>
            </p:nvSpPr>
            <p:spPr>
              <a:xfrm>
                <a:off x="5380500" y="3132200"/>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1"/>
              <p:cNvSpPr/>
              <p:nvPr/>
            </p:nvSpPr>
            <p:spPr>
              <a:xfrm>
                <a:off x="5397100"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1"/>
              <p:cNvSpPr/>
              <p:nvPr/>
            </p:nvSpPr>
            <p:spPr>
              <a:xfrm>
                <a:off x="5314175" y="2999625"/>
                <a:ext cx="12525" cy="12450"/>
              </a:xfrm>
              <a:custGeom>
                <a:rect b="b" l="l" r="r" t="t"/>
                <a:pathLst>
                  <a:path extrusionOk="0" h="498" w="501">
                    <a:moveTo>
                      <a:pt x="229" y="0"/>
                    </a:moveTo>
                    <a:cubicBezTo>
                      <a:pt x="101" y="12"/>
                      <a:pt x="0" y="116"/>
                      <a:pt x="0" y="247"/>
                    </a:cubicBezTo>
                    <a:cubicBezTo>
                      <a:pt x="0" y="385"/>
                      <a:pt x="112" y="497"/>
                      <a:pt x="251" y="497"/>
                    </a:cubicBezTo>
                    <a:cubicBezTo>
                      <a:pt x="389" y="497"/>
                      <a:pt x="500" y="385"/>
                      <a:pt x="500" y="247"/>
                    </a:cubicBezTo>
                    <a:cubicBezTo>
                      <a:pt x="500" y="180"/>
                      <a:pt x="474" y="120"/>
                      <a:pt x="431" y="76"/>
                    </a:cubicBezTo>
                    <a:cubicBezTo>
                      <a:pt x="364" y="49"/>
                      <a:pt x="297" y="24"/>
                      <a:pt x="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1"/>
              <p:cNvSpPr/>
              <p:nvPr/>
            </p:nvSpPr>
            <p:spPr>
              <a:xfrm>
                <a:off x="5314175"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0" y="390"/>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1"/>
              <p:cNvSpPr/>
              <p:nvPr/>
            </p:nvSpPr>
            <p:spPr>
              <a:xfrm>
                <a:off x="5330750" y="3032700"/>
                <a:ext cx="12525" cy="12525"/>
              </a:xfrm>
              <a:custGeom>
                <a:rect b="b" l="l" r="r" t="t"/>
                <a:pathLst>
                  <a:path extrusionOk="0" h="501" w="501">
                    <a:moveTo>
                      <a:pt x="250" y="0"/>
                    </a:moveTo>
                    <a:cubicBezTo>
                      <a:pt x="112" y="0"/>
                      <a:pt x="1" y="112"/>
                      <a:pt x="1" y="251"/>
                    </a:cubicBezTo>
                    <a:cubicBezTo>
                      <a:pt x="1" y="389"/>
                      <a:pt x="112" y="501"/>
                      <a:pt x="250" y="501"/>
                    </a:cubicBezTo>
                    <a:cubicBezTo>
                      <a:pt x="389" y="501"/>
                      <a:pt x="501" y="389"/>
                      <a:pt x="501" y="251"/>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1"/>
              <p:cNvSpPr/>
              <p:nvPr/>
            </p:nvSpPr>
            <p:spPr>
              <a:xfrm>
                <a:off x="5297575" y="3032700"/>
                <a:ext cx="12550" cy="12525"/>
              </a:xfrm>
              <a:custGeom>
                <a:rect b="b" l="l" r="r" t="t"/>
                <a:pathLst>
                  <a:path extrusionOk="0" h="501" w="502">
                    <a:moveTo>
                      <a:pt x="251" y="0"/>
                    </a:moveTo>
                    <a:cubicBezTo>
                      <a:pt x="112" y="0"/>
                      <a:pt x="0" y="112"/>
                      <a:pt x="0" y="251"/>
                    </a:cubicBezTo>
                    <a:cubicBezTo>
                      <a:pt x="0"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1"/>
              <p:cNvSpPr/>
              <p:nvPr/>
            </p:nvSpPr>
            <p:spPr>
              <a:xfrm>
                <a:off x="5347325" y="3132200"/>
                <a:ext cx="12550" cy="12550"/>
              </a:xfrm>
              <a:custGeom>
                <a:rect b="b" l="l" r="r" t="t"/>
                <a:pathLst>
                  <a:path extrusionOk="0" h="502" w="502">
                    <a:moveTo>
                      <a:pt x="251" y="1"/>
                    </a:moveTo>
                    <a:cubicBezTo>
                      <a:pt x="113" y="1"/>
                      <a:pt x="0" y="113"/>
                      <a:pt x="0" y="251"/>
                    </a:cubicBezTo>
                    <a:cubicBezTo>
                      <a:pt x="0"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1"/>
              <p:cNvSpPr/>
              <p:nvPr/>
            </p:nvSpPr>
            <p:spPr>
              <a:xfrm>
                <a:off x="5314175"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0" y="389"/>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1"/>
              <p:cNvSpPr/>
              <p:nvPr/>
            </p:nvSpPr>
            <p:spPr>
              <a:xfrm>
                <a:off x="5363900" y="3099025"/>
                <a:ext cx="12575" cy="12550"/>
              </a:xfrm>
              <a:custGeom>
                <a:rect b="b" l="l" r="r" t="t"/>
                <a:pathLst>
                  <a:path extrusionOk="0" h="502" w="503">
                    <a:moveTo>
                      <a:pt x="252" y="1"/>
                    </a:moveTo>
                    <a:cubicBezTo>
                      <a:pt x="114" y="1"/>
                      <a:pt x="1" y="112"/>
                      <a:pt x="1" y="251"/>
                    </a:cubicBezTo>
                    <a:cubicBezTo>
                      <a:pt x="1" y="389"/>
                      <a:pt x="114" y="502"/>
                      <a:pt x="252" y="502"/>
                    </a:cubicBezTo>
                    <a:cubicBezTo>
                      <a:pt x="389" y="502"/>
                      <a:pt x="502" y="389"/>
                      <a:pt x="502" y="251"/>
                    </a:cubicBezTo>
                    <a:cubicBezTo>
                      <a:pt x="502" y="112"/>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1"/>
              <p:cNvSpPr/>
              <p:nvPr/>
            </p:nvSpPr>
            <p:spPr>
              <a:xfrm>
                <a:off x="5330750" y="3099025"/>
                <a:ext cx="12525" cy="12550"/>
              </a:xfrm>
              <a:custGeom>
                <a:rect b="b" l="l" r="r" t="t"/>
                <a:pathLst>
                  <a:path extrusionOk="0" h="502" w="501">
                    <a:moveTo>
                      <a:pt x="250" y="1"/>
                    </a:moveTo>
                    <a:cubicBezTo>
                      <a:pt x="112" y="1"/>
                      <a:pt x="1" y="112"/>
                      <a:pt x="1" y="251"/>
                    </a:cubicBezTo>
                    <a:cubicBezTo>
                      <a:pt x="1" y="389"/>
                      <a:pt x="112" y="502"/>
                      <a:pt x="250" y="502"/>
                    </a:cubicBezTo>
                    <a:cubicBezTo>
                      <a:pt x="389" y="502"/>
                      <a:pt x="501" y="389"/>
                      <a:pt x="501" y="251"/>
                    </a:cubicBezTo>
                    <a:cubicBezTo>
                      <a:pt x="501"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1"/>
              <p:cNvSpPr/>
              <p:nvPr/>
            </p:nvSpPr>
            <p:spPr>
              <a:xfrm>
                <a:off x="5347325" y="3065850"/>
                <a:ext cx="12550" cy="12550"/>
              </a:xfrm>
              <a:custGeom>
                <a:rect b="b" l="l" r="r" t="t"/>
                <a:pathLst>
                  <a:path extrusionOk="0" h="502" w="502">
                    <a:moveTo>
                      <a:pt x="251" y="1"/>
                    </a:moveTo>
                    <a:cubicBezTo>
                      <a:pt x="113" y="1"/>
                      <a:pt x="0" y="113"/>
                      <a:pt x="0" y="251"/>
                    </a:cubicBezTo>
                    <a:cubicBezTo>
                      <a:pt x="0"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1"/>
              <p:cNvSpPr/>
              <p:nvPr/>
            </p:nvSpPr>
            <p:spPr>
              <a:xfrm>
                <a:off x="5347325" y="3198550"/>
                <a:ext cx="12550" cy="12550"/>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1"/>
              <p:cNvSpPr/>
              <p:nvPr/>
            </p:nvSpPr>
            <p:spPr>
              <a:xfrm>
                <a:off x="5314175" y="3198550"/>
                <a:ext cx="12525" cy="12550"/>
              </a:xfrm>
              <a:custGeom>
                <a:rect b="b" l="l" r="r" t="t"/>
                <a:pathLst>
                  <a:path extrusionOk="0" h="502" w="501">
                    <a:moveTo>
                      <a:pt x="251" y="0"/>
                    </a:moveTo>
                    <a:cubicBezTo>
                      <a:pt x="112" y="0"/>
                      <a:pt x="0" y="112"/>
                      <a:pt x="0" y="251"/>
                    </a:cubicBezTo>
                    <a:cubicBezTo>
                      <a:pt x="0" y="389"/>
                      <a:pt x="112" y="501"/>
                      <a:pt x="251" y="501"/>
                    </a:cubicBezTo>
                    <a:cubicBezTo>
                      <a:pt x="389" y="501"/>
                      <a:pt x="500" y="389"/>
                      <a:pt x="500" y="251"/>
                    </a:cubicBezTo>
                    <a:cubicBezTo>
                      <a:pt x="500"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1"/>
              <p:cNvSpPr/>
              <p:nvPr/>
            </p:nvSpPr>
            <p:spPr>
              <a:xfrm>
                <a:off x="5363900" y="3165375"/>
                <a:ext cx="12575" cy="12550"/>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1"/>
              <p:cNvSpPr/>
              <p:nvPr/>
            </p:nvSpPr>
            <p:spPr>
              <a:xfrm>
                <a:off x="5330750" y="3165375"/>
                <a:ext cx="12525" cy="12550"/>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1"/>
              <p:cNvSpPr/>
              <p:nvPr/>
            </p:nvSpPr>
            <p:spPr>
              <a:xfrm>
                <a:off x="5280975" y="2999525"/>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1"/>
              <p:cNvSpPr/>
              <p:nvPr/>
            </p:nvSpPr>
            <p:spPr>
              <a:xfrm>
                <a:off x="5247800" y="299952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1"/>
              <p:cNvSpPr/>
              <p:nvPr/>
            </p:nvSpPr>
            <p:spPr>
              <a:xfrm>
                <a:off x="5280975" y="3065850"/>
                <a:ext cx="12575" cy="12550"/>
              </a:xfrm>
              <a:custGeom>
                <a:rect b="b" l="l" r="r" t="t"/>
                <a:pathLst>
                  <a:path extrusionOk="0" h="502" w="503">
                    <a:moveTo>
                      <a:pt x="251" y="1"/>
                    </a:moveTo>
                    <a:cubicBezTo>
                      <a:pt x="113" y="1"/>
                      <a:pt x="1" y="113"/>
                      <a:pt x="1" y="251"/>
                    </a:cubicBezTo>
                    <a:cubicBezTo>
                      <a:pt x="1" y="390"/>
                      <a:pt x="113"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1"/>
              <p:cNvSpPr/>
              <p:nvPr/>
            </p:nvSpPr>
            <p:spPr>
              <a:xfrm>
                <a:off x="5247800" y="3065850"/>
                <a:ext cx="12550" cy="12550"/>
              </a:xfrm>
              <a:custGeom>
                <a:rect b="b" l="l" r="r" t="t"/>
                <a:pathLst>
                  <a:path extrusionOk="0" h="502" w="502">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1"/>
              <p:cNvSpPr/>
              <p:nvPr/>
            </p:nvSpPr>
            <p:spPr>
              <a:xfrm>
                <a:off x="5264400" y="3032700"/>
                <a:ext cx="12550" cy="12525"/>
              </a:xfrm>
              <a:custGeom>
                <a:rect b="b" l="l" r="r" t="t"/>
                <a:pathLst>
                  <a:path extrusionOk="0" h="501" w="502">
                    <a:moveTo>
                      <a:pt x="251" y="0"/>
                    </a:moveTo>
                    <a:cubicBezTo>
                      <a:pt x="113" y="0"/>
                      <a:pt x="0" y="112"/>
                      <a:pt x="0" y="251"/>
                    </a:cubicBezTo>
                    <a:cubicBezTo>
                      <a:pt x="0" y="389"/>
                      <a:pt x="113" y="501"/>
                      <a:pt x="251" y="501"/>
                    </a:cubicBezTo>
                    <a:cubicBezTo>
                      <a:pt x="390" y="501"/>
                      <a:pt x="501" y="389"/>
                      <a:pt x="501" y="251"/>
                    </a:cubicBezTo>
                    <a:cubicBezTo>
                      <a:pt x="501"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1"/>
              <p:cNvSpPr/>
              <p:nvPr/>
            </p:nvSpPr>
            <p:spPr>
              <a:xfrm>
                <a:off x="5280975" y="3132200"/>
                <a:ext cx="12575" cy="12550"/>
              </a:xfrm>
              <a:custGeom>
                <a:rect b="b" l="l" r="r" t="t"/>
                <a:pathLst>
                  <a:path extrusionOk="0" h="502" w="503">
                    <a:moveTo>
                      <a:pt x="251" y="1"/>
                    </a:moveTo>
                    <a:cubicBezTo>
                      <a:pt x="113" y="1"/>
                      <a:pt x="1" y="113"/>
                      <a:pt x="1" y="251"/>
                    </a:cubicBezTo>
                    <a:cubicBezTo>
                      <a:pt x="1" y="389"/>
                      <a:pt x="113"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1"/>
              <p:cNvSpPr/>
              <p:nvPr/>
            </p:nvSpPr>
            <p:spPr>
              <a:xfrm>
                <a:off x="5247800" y="3132200"/>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1"/>
              <p:cNvSpPr/>
              <p:nvPr/>
            </p:nvSpPr>
            <p:spPr>
              <a:xfrm>
                <a:off x="5297575"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1"/>
              <p:cNvSpPr/>
              <p:nvPr/>
            </p:nvSpPr>
            <p:spPr>
              <a:xfrm>
                <a:off x="5264400" y="3099025"/>
                <a:ext cx="12550" cy="12550"/>
              </a:xfrm>
              <a:custGeom>
                <a:rect b="b" l="l" r="r" t="t"/>
                <a:pathLst>
                  <a:path extrusionOk="0" h="502" w="502">
                    <a:moveTo>
                      <a:pt x="251" y="1"/>
                    </a:moveTo>
                    <a:cubicBezTo>
                      <a:pt x="113" y="1"/>
                      <a:pt x="0" y="112"/>
                      <a:pt x="0" y="251"/>
                    </a:cubicBezTo>
                    <a:cubicBezTo>
                      <a:pt x="0" y="389"/>
                      <a:pt x="113" y="502"/>
                      <a:pt x="251" y="502"/>
                    </a:cubicBezTo>
                    <a:cubicBezTo>
                      <a:pt x="390" y="502"/>
                      <a:pt x="501" y="389"/>
                      <a:pt x="501" y="251"/>
                    </a:cubicBezTo>
                    <a:cubicBezTo>
                      <a:pt x="501"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1"/>
              <p:cNvSpPr/>
              <p:nvPr/>
            </p:nvSpPr>
            <p:spPr>
              <a:xfrm>
                <a:off x="5280975" y="3198550"/>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1"/>
              <p:cNvSpPr/>
              <p:nvPr/>
            </p:nvSpPr>
            <p:spPr>
              <a:xfrm>
                <a:off x="5247800" y="3198550"/>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1"/>
              <p:cNvSpPr/>
              <p:nvPr/>
            </p:nvSpPr>
            <p:spPr>
              <a:xfrm>
                <a:off x="5297575" y="3165375"/>
                <a:ext cx="12550" cy="12550"/>
              </a:xfrm>
              <a:custGeom>
                <a:rect b="b" l="l" r="r" t="t"/>
                <a:pathLst>
                  <a:path extrusionOk="0" h="502" w="502">
                    <a:moveTo>
                      <a:pt x="251" y="0"/>
                    </a:moveTo>
                    <a:cubicBezTo>
                      <a:pt x="112" y="0"/>
                      <a:pt x="0" y="113"/>
                      <a:pt x="0" y="251"/>
                    </a:cubicBezTo>
                    <a:cubicBezTo>
                      <a:pt x="0" y="390"/>
                      <a:pt x="112"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1"/>
              <p:cNvSpPr/>
              <p:nvPr/>
            </p:nvSpPr>
            <p:spPr>
              <a:xfrm>
                <a:off x="5264400" y="3165375"/>
                <a:ext cx="12550" cy="12550"/>
              </a:xfrm>
              <a:custGeom>
                <a:rect b="b" l="l" r="r" t="t"/>
                <a:pathLst>
                  <a:path extrusionOk="0" h="502" w="502">
                    <a:moveTo>
                      <a:pt x="251" y="0"/>
                    </a:moveTo>
                    <a:cubicBezTo>
                      <a:pt x="113" y="0"/>
                      <a:pt x="0" y="113"/>
                      <a:pt x="0" y="251"/>
                    </a:cubicBezTo>
                    <a:cubicBezTo>
                      <a:pt x="0" y="390"/>
                      <a:pt x="113" y="501"/>
                      <a:pt x="251" y="501"/>
                    </a:cubicBezTo>
                    <a:cubicBezTo>
                      <a:pt x="390" y="501"/>
                      <a:pt x="501" y="390"/>
                      <a:pt x="501" y="251"/>
                    </a:cubicBezTo>
                    <a:cubicBezTo>
                      <a:pt x="501"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1"/>
              <p:cNvSpPr/>
              <p:nvPr/>
            </p:nvSpPr>
            <p:spPr>
              <a:xfrm>
                <a:off x="5214650"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1" y="390"/>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1"/>
              <p:cNvSpPr/>
              <p:nvPr/>
            </p:nvSpPr>
            <p:spPr>
              <a:xfrm>
                <a:off x="5231250" y="3032700"/>
                <a:ext cx="12525" cy="12525"/>
              </a:xfrm>
              <a:custGeom>
                <a:rect b="b" l="l" r="r" t="t"/>
                <a:pathLst>
                  <a:path extrusionOk="0" h="501" w="501">
                    <a:moveTo>
                      <a:pt x="250" y="0"/>
                    </a:moveTo>
                    <a:cubicBezTo>
                      <a:pt x="112" y="0"/>
                      <a:pt x="0" y="112"/>
                      <a:pt x="0" y="251"/>
                    </a:cubicBezTo>
                    <a:cubicBezTo>
                      <a:pt x="0" y="389"/>
                      <a:pt x="112" y="501"/>
                      <a:pt x="250" y="501"/>
                    </a:cubicBezTo>
                    <a:cubicBezTo>
                      <a:pt x="389" y="501"/>
                      <a:pt x="500" y="389"/>
                      <a:pt x="500" y="251"/>
                    </a:cubicBezTo>
                    <a:cubicBezTo>
                      <a:pt x="500"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1"/>
              <p:cNvSpPr/>
              <p:nvPr/>
            </p:nvSpPr>
            <p:spPr>
              <a:xfrm>
                <a:off x="5199725" y="3033150"/>
                <a:ext cx="10900" cy="12075"/>
              </a:xfrm>
              <a:custGeom>
                <a:rect b="b" l="l" r="r" t="t"/>
                <a:pathLst>
                  <a:path extrusionOk="0" h="483" w="436">
                    <a:moveTo>
                      <a:pt x="278" y="1"/>
                    </a:moveTo>
                    <a:cubicBezTo>
                      <a:pt x="181" y="130"/>
                      <a:pt x="88" y="263"/>
                      <a:pt x="0" y="399"/>
                    </a:cubicBezTo>
                    <a:cubicBezTo>
                      <a:pt x="46" y="449"/>
                      <a:pt x="110" y="483"/>
                      <a:pt x="184" y="483"/>
                    </a:cubicBezTo>
                    <a:cubicBezTo>
                      <a:pt x="322" y="483"/>
                      <a:pt x="435" y="371"/>
                      <a:pt x="435" y="233"/>
                    </a:cubicBezTo>
                    <a:cubicBezTo>
                      <a:pt x="435" y="127"/>
                      <a:pt x="370" y="38"/>
                      <a:pt x="2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1"/>
              <p:cNvSpPr/>
              <p:nvPr/>
            </p:nvSpPr>
            <p:spPr>
              <a:xfrm>
                <a:off x="5214650"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1"/>
              <p:cNvSpPr/>
              <p:nvPr/>
            </p:nvSpPr>
            <p:spPr>
              <a:xfrm>
                <a:off x="5181475" y="3132200"/>
                <a:ext cx="12550" cy="12550"/>
              </a:xfrm>
              <a:custGeom>
                <a:rect b="b" l="l" r="r" t="t"/>
                <a:pathLst>
                  <a:path extrusionOk="0" h="502" w="502">
                    <a:moveTo>
                      <a:pt x="251" y="1"/>
                    </a:moveTo>
                    <a:cubicBezTo>
                      <a:pt x="113" y="1"/>
                      <a:pt x="0" y="113"/>
                      <a:pt x="0" y="251"/>
                    </a:cubicBezTo>
                    <a:cubicBezTo>
                      <a:pt x="0" y="389"/>
                      <a:pt x="113"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1"/>
              <p:cNvSpPr/>
              <p:nvPr/>
            </p:nvSpPr>
            <p:spPr>
              <a:xfrm>
                <a:off x="5231250" y="3099025"/>
                <a:ext cx="12525" cy="12550"/>
              </a:xfrm>
              <a:custGeom>
                <a:rect b="b" l="l" r="r" t="t"/>
                <a:pathLst>
                  <a:path extrusionOk="0" h="502" w="501">
                    <a:moveTo>
                      <a:pt x="250" y="1"/>
                    </a:moveTo>
                    <a:cubicBezTo>
                      <a:pt x="112" y="1"/>
                      <a:pt x="0" y="112"/>
                      <a:pt x="0" y="251"/>
                    </a:cubicBezTo>
                    <a:cubicBezTo>
                      <a:pt x="0" y="389"/>
                      <a:pt x="112" y="502"/>
                      <a:pt x="250" y="502"/>
                    </a:cubicBezTo>
                    <a:cubicBezTo>
                      <a:pt x="389" y="502"/>
                      <a:pt x="500" y="389"/>
                      <a:pt x="500" y="251"/>
                    </a:cubicBezTo>
                    <a:cubicBezTo>
                      <a:pt x="500"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1"/>
              <p:cNvSpPr/>
              <p:nvPr/>
            </p:nvSpPr>
            <p:spPr>
              <a:xfrm>
                <a:off x="5198050" y="3099025"/>
                <a:ext cx="12575" cy="12550"/>
              </a:xfrm>
              <a:custGeom>
                <a:rect b="b" l="l" r="r" t="t"/>
                <a:pathLst>
                  <a:path extrusionOk="0" h="502" w="503">
                    <a:moveTo>
                      <a:pt x="251" y="1"/>
                    </a:moveTo>
                    <a:cubicBezTo>
                      <a:pt x="113" y="1"/>
                      <a:pt x="1" y="112"/>
                      <a:pt x="1" y="251"/>
                    </a:cubicBezTo>
                    <a:cubicBezTo>
                      <a:pt x="1" y="389"/>
                      <a:pt x="113"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1"/>
              <p:cNvSpPr/>
              <p:nvPr/>
            </p:nvSpPr>
            <p:spPr>
              <a:xfrm>
                <a:off x="5181975" y="3065850"/>
                <a:ext cx="12050" cy="12550"/>
              </a:xfrm>
              <a:custGeom>
                <a:rect b="b" l="l" r="r" t="t"/>
                <a:pathLst>
                  <a:path extrusionOk="0" h="502" w="482">
                    <a:moveTo>
                      <a:pt x="231" y="1"/>
                    </a:moveTo>
                    <a:cubicBezTo>
                      <a:pt x="212" y="1"/>
                      <a:pt x="194" y="8"/>
                      <a:pt x="176" y="12"/>
                    </a:cubicBezTo>
                    <a:cubicBezTo>
                      <a:pt x="116" y="124"/>
                      <a:pt x="58" y="236"/>
                      <a:pt x="0" y="349"/>
                    </a:cubicBezTo>
                    <a:cubicBezTo>
                      <a:pt x="38" y="439"/>
                      <a:pt x="127" y="502"/>
                      <a:pt x="231" y="502"/>
                    </a:cubicBezTo>
                    <a:cubicBezTo>
                      <a:pt x="369" y="502"/>
                      <a:pt x="481" y="390"/>
                      <a:pt x="481" y="251"/>
                    </a:cubicBezTo>
                    <a:cubicBezTo>
                      <a:pt x="481" y="113"/>
                      <a:pt x="36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1"/>
              <p:cNvSpPr/>
              <p:nvPr/>
            </p:nvSpPr>
            <p:spPr>
              <a:xfrm>
                <a:off x="5231250" y="3165375"/>
                <a:ext cx="12525" cy="12550"/>
              </a:xfrm>
              <a:custGeom>
                <a:rect b="b" l="l" r="r" t="t"/>
                <a:pathLst>
                  <a:path extrusionOk="0" h="502" w="501">
                    <a:moveTo>
                      <a:pt x="250" y="0"/>
                    </a:moveTo>
                    <a:cubicBezTo>
                      <a:pt x="112" y="0"/>
                      <a:pt x="0" y="113"/>
                      <a:pt x="0" y="251"/>
                    </a:cubicBezTo>
                    <a:cubicBezTo>
                      <a:pt x="0" y="390"/>
                      <a:pt x="112" y="501"/>
                      <a:pt x="250" y="501"/>
                    </a:cubicBezTo>
                    <a:cubicBezTo>
                      <a:pt x="389" y="501"/>
                      <a:pt x="500" y="390"/>
                      <a:pt x="500" y="251"/>
                    </a:cubicBezTo>
                    <a:cubicBezTo>
                      <a:pt x="500"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1"/>
              <p:cNvSpPr/>
              <p:nvPr/>
            </p:nvSpPr>
            <p:spPr>
              <a:xfrm>
                <a:off x="5198050" y="3165375"/>
                <a:ext cx="12575" cy="12550"/>
              </a:xfrm>
              <a:custGeom>
                <a:rect b="b" l="l" r="r" t="t"/>
                <a:pathLst>
                  <a:path extrusionOk="0" h="502" w="503">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2" name="Google Shape;802;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
    <p:spTree>
      <p:nvGrpSpPr>
        <p:cNvPr id="803" name="Shape 803"/>
        <p:cNvGrpSpPr/>
        <p:nvPr/>
      </p:nvGrpSpPr>
      <p:grpSpPr>
        <a:xfrm>
          <a:off x="0" y="0"/>
          <a:ext cx="0" cy="0"/>
          <a:chOff x="0" y="0"/>
          <a:chExt cx="0" cy="0"/>
        </a:xfrm>
      </p:grpSpPr>
      <p:grpSp>
        <p:nvGrpSpPr>
          <p:cNvPr id="804" name="Google Shape;804;p22"/>
          <p:cNvGrpSpPr/>
          <p:nvPr/>
        </p:nvGrpSpPr>
        <p:grpSpPr>
          <a:xfrm>
            <a:off x="-287" y="-110"/>
            <a:ext cx="9144087" cy="5144962"/>
            <a:chOff x="3670450" y="2932075"/>
            <a:chExt cx="1795528" cy="1010262"/>
          </a:xfrm>
        </p:grpSpPr>
        <p:sp>
          <p:nvSpPr>
            <p:cNvPr id="805" name="Google Shape;805;p22"/>
            <p:cNvSpPr/>
            <p:nvPr/>
          </p:nvSpPr>
          <p:spPr>
            <a:xfrm>
              <a:off x="4965610" y="3721942"/>
              <a:ext cx="500368" cy="220395"/>
            </a:xfrm>
            <a:custGeom>
              <a:rect b="b" l="l" r="r" t="t"/>
              <a:pathLst>
                <a:path extrusionOk="0" h="11586" w="26304">
                  <a:moveTo>
                    <a:pt x="23606" y="0"/>
                  </a:moveTo>
                  <a:cubicBezTo>
                    <a:pt x="22117" y="0"/>
                    <a:pt x="20889" y="836"/>
                    <a:pt x="19110" y="2744"/>
                  </a:cubicBezTo>
                  <a:cubicBezTo>
                    <a:pt x="16350" y="5707"/>
                    <a:pt x="15517" y="6680"/>
                    <a:pt x="13608" y="6680"/>
                  </a:cubicBezTo>
                  <a:cubicBezTo>
                    <a:pt x="13020" y="6680"/>
                    <a:pt x="12329" y="6588"/>
                    <a:pt x="11448" y="6432"/>
                  </a:cubicBezTo>
                  <a:cubicBezTo>
                    <a:pt x="10228" y="6218"/>
                    <a:pt x="9073" y="6105"/>
                    <a:pt x="7997" y="6105"/>
                  </a:cubicBezTo>
                  <a:cubicBezTo>
                    <a:pt x="3919" y="6105"/>
                    <a:pt x="984" y="7727"/>
                    <a:pt x="1" y="11586"/>
                  </a:cubicBezTo>
                  <a:lnTo>
                    <a:pt x="26303" y="11586"/>
                  </a:lnTo>
                  <a:lnTo>
                    <a:pt x="26303" y="664"/>
                  </a:lnTo>
                  <a:cubicBezTo>
                    <a:pt x="25252" y="233"/>
                    <a:pt x="24392" y="0"/>
                    <a:pt x="23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2"/>
            <p:cNvSpPr/>
            <p:nvPr/>
          </p:nvSpPr>
          <p:spPr>
            <a:xfrm>
              <a:off x="3670450" y="2932075"/>
              <a:ext cx="644500" cy="497575"/>
            </a:xfrm>
            <a:custGeom>
              <a:rect b="b" l="l" r="r" t="t"/>
              <a:pathLst>
                <a:path extrusionOk="0" h="19903" w="25780">
                  <a:moveTo>
                    <a:pt x="75" y="0"/>
                  </a:moveTo>
                  <a:cubicBezTo>
                    <a:pt x="50" y="19"/>
                    <a:pt x="26" y="38"/>
                    <a:pt x="0" y="59"/>
                  </a:cubicBezTo>
                  <a:lnTo>
                    <a:pt x="0" y="19902"/>
                  </a:lnTo>
                  <a:cubicBezTo>
                    <a:pt x="1717" y="19279"/>
                    <a:pt x="2837" y="17498"/>
                    <a:pt x="1984" y="15090"/>
                  </a:cubicBezTo>
                  <a:cubicBezTo>
                    <a:pt x="1188" y="12627"/>
                    <a:pt x="2060" y="10551"/>
                    <a:pt x="3785" y="9572"/>
                  </a:cubicBezTo>
                  <a:cubicBezTo>
                    <a:pt x="4398" y="9212"/>
                    <a:pt x="4950" y="9073"/>
                    <a:pt x="5473" y="9073"/>
                  </a:cubicBezTo>
                  <a:cubicBezTo>
                    <a:pt x="6779" y="9073"/>
                    <a:pt x="7902" y="9941"/>
                    <a:pt x="9330" y="10383"/>
                  </a:cubicBezTo>
                  <a:cubicBezTo>
                    <a:pt x="10049" y="10593"/>
                    <a:pt x="10632" y="10712"/>
                    <a:pt x="11139" y="10712"/>
                  </a:cubicBezTo>
                  <a:cubicBezTo>
                    <a:pt x="12290" y="10712"/>
                    <a:pt x="13053" y="10099"/>
                    <a:pt x="14144" y="8551"/>
                  </a:cubicBezTo>
                  <a:cubicBezTo>
                    <a:pt x="15925" y="6023"/>
                    <a:pt x="16217" y="5524"/>
                    <a:pt x="18086" y="5524"/>
                  </a:cubicBezTo>
                  <a:cubicBezTo>
                    <a:pt x="18272" y="5524"/>
                    <a:pt x="18474" y="5529"/>
                    <a:pt x="18694" y="5538"/>
                  </a:cubicBezTo>
                  <a:cubicBezTo>
                    <a:pt x="18894" y="5545"/>
                    <a:pt x="19091" y="5549"/>
                    <a:pt x="19284" y="5549"/>
                  </a:cubicBezTo>
                  <a:cubicBezTo>
                    <a:pt x="23221" y="5549"/>
                    <a:pt x="25779" y="3962"/>
                    <a:pt x="25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 name="Google Shape;807;p22"/>
            <p:cNvGrpSpPr/>
            <p:nvPr/>
          </p:nvGrpSpPr>
          <p:grpSpPr>
            <a:xfrm>
              <a:off x="5181475" y="2999525"/>
              <a:ext cx="228175" cy="211575"/>
              <a:chOff x="5181475" y="2999525"/>
              <a:chExt cx="228175" cy="211575"/>
            </a:xfrm>
          </p:grpSpPr>
          <p:sp>
            <p:nvSpPr>
              <p:cNvPr id="808" name="Google Shape;808;p22"/>
              <p:cNvSpPr/>
              <p:nvPr/>
            </p:nvSpPr>
            <p:spPr>
              <a:xfrm>
                <a:off x="5380500" y="3065850"/>
                <a:ext cx="12550" cy="12550"/>
              </a:xfrm>
              <a:custGeom>
                <a:rect b="b" l="l" r="r" t="t"/>
                <a:pathLst>
                  <a:path extrusionOk="0" h="502" w="502">
                    <a:moveTo>
                      <a:pt x="251" y="1"/>
                    </a:moveTo>
                    <a:cubicBezTo>
                      <a:pt x="112" y="1"/>
                      <a:pt x="1" y="113"/>
                      <a:pt x="1" y="251"/>
                    </a:cubicBezTo>
                    <a:cubicBezTo>
                      <a:pt x="1" y="390"/>
                      <a:pt x="112"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2"/>
              <p:cNvSpPr/>
              <p:nvPr/>
            </p:nvSpPr>
            <p:spPr>
              <a:xfrm>
                <a:off x="5363900" y="3032700"/>
                <a:ext cx="12575" cy="12525"/>
              </a:xfrm>
              <a:custGeom>
                <a:rect b="b" l="l" r="r" t="t"/>
                <a:pathLst>
                  <a:path extrusionOk="0" h="501"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2"/>
              <p:cNvSpPr/>
              <p:nvPr/>
            </p:nvSpPr>
            <p:spPr>
              <a:xfrm>
                <a:off x="5380500" y="3132200"/>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2"/>
              <p:cNvSpPr/>
              <p:nvPr/>
            </p:nvSpPr>
            <p:spPr>
              <a:xfrm>
                <a:off x="5397100"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2"/>
              <p:cNvSpPr/>
              <p:nvPr/>
            </p:nvSpPr>
            <p:spPr>
              <a:xfrm>
                <a:off x="5314175" y="2999625"/>
                <a:ext cx="12525" cy="12450"/>
              </a:xfrm>
              <a:custGeom>
                <a:rect b="b" l="l" r="r" t="t"/>
                <a:pathLst>
                  <a:path extrusionOk="0" h="498" w="501">
                    <a:moveTo>
                      <a:pt x="229" y="0"/>
                    </a:moveTo>
                    <a:cubicBezTo>
                      <a:pt x="101" y="12"/>
                      <a:pt x="0" y="116"/>
                      <a:pt x="0" y="247"/>
                    </a:cubicBezTo>
                    <a:cubicBezTo>
                      <a:pt x="0" y="385"/>
                      <a:pt x="112" y="497"/>
                      <a:pt x="251" y="497"/>
                    </a:cubicBezTo>
                    <a:cubicBezTo>
                      <a:pt x="389" y="497"/>
                      <a:pt x="500" y="385"/>
                      <a:pt x="500" y="247"/>
                    </a:cubicBezTo>
                    <a:cubicBezTo>
                      <a:pt x="500" y="180"/>
                      <a:pt x="474" y="120"/>
                      <a:pt x="431" y="76"/>
                    </a:cubicBezTo>
                    <a:cubicBezTo>
                      <a:pt x="364" y="49"/>
                      <a:pt x="297" y="24"/>
                      <a:pt x="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2"/>
              <p:cNvSpPr/>
              <p:nvPr/>
            </p:nvSpPr>
            <p:spPr>
              <a:xfrm>
                <a:off x="5314175"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0" y="390"/>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2"/>
              <p:cNvSpPr/>
              <p:nvPr/>
            </p:nvSpPr>
            <p:spPr>
              <a:xfrm>
                <a:off x="5330750" y="3032700"/>
                <a:ext cx="12525" cy="12525"/>
              </a:xfrm>
              <a:custGeom>
                <a:rect b="b" l="l" r="r" t="t"/>
                <a:pathLst>
                  <a:path extrusionOk="0" h="501" w="501">
                    <a:moveTo>
                      <a:pt x="250" y="0"/>
                    </a:moveTo>
                    <a:cubicBezTo>
                      <a:pt x="112" y="0"/>
                      <a:pt x="1" y="112"/>
                      <a:pt x="1" y="251"/>
                    </a:cubicBezTo>
                    <a:cubicBezTo>
                      <a:pt x="1" y="389"/>
                      <a:pt x="112" y="501"/>
                      <a:pt x="250" y="501"/>
                    </a:cubicBezTo>
                    <a:cubicBezTo>
                      <a:pt x="389" y="501"/>
                      <a:pt x="501" y="389"/>
                      <a:pt x="501" y="251"/>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2"/>
              <p:cNvSpPr/>
              <p:nvPr/>
            </p:nvSpPr>
            <p:spPr>
              <a:xfrm>
                <a:off x="5297575" y="3032700"/>
                <a:ext cx="12550" cy="12525"/>
              </a:xfrm>
              <a:custGeom>
                <a:rect b="b" l="l" r="r" t="t"/>
                <a:pathLst>
                  <a:path extrusionOk="0" h="501" w="502">
                    <a:moveTo>
                      <a:pt x="251" y="0"/>
                    </a:moveTo>
                    <a:cubicBezTo>
                      <a:pt x="112" y="0"/>
                      <a:pt x="0" y="112"/>
                      <a:pt x="0" y="251"/>
                    </a:cubicBezTo>
                    <a:cubicBezTo>
                      <a:pt x="0"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2"/>
              <p:cNvSpPr/>
              <p:nvPr/>
            </p:nvSpPr>
            <p:spPr>
              <a:xfrm>
                <a:off x="5347325" y="3132200"/>
                <a:ext cx="12550" cy="12550"/>
              </a:xfrm>
              <a:custGeom>
                <a:rect b="b" l="l" r="r" t="t"/>
                <a:pathLst>
                  <a:path extrusionOk="0" h="502" w="502">
                    <a:moveTo>
                      <a:pt x="251" y="1"/>
                    </a:moveTo>
                    <a:cubicBezTo>
                      <a:pt x="113" y="1"/>
                      <a:pt x="0" y="113"/>
                      <a:pt x="0" y="251"/>
                    </a:cubicBezTo>
                    <a:cubicBezTo>
                      <a:pt x="0"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2"/>
              <p:cNvSpPr/>
              <p:nvPr/>
            </p:nvSpPr>
            <p:spPr>
              <a:xfrm>
                <a:off x="5314175"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0" y="389"/>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2"/>
              <p:cNvSpPr/>
              <p:nvPr/>
            </p:nvSpPr>
            <p:spPr>
              <a:xfrm>
                <a:off x="5363900" y="3099025"/>
                <a:ext cx="12575" cy="12550"/>
              </a:xfrm>
              <a:custGeom>
                <a:rect b="b" l="l" r="r" t="t"/>
                <a:pathLst>
                  <a:path extrusionOk="0" h="502" w="503">
                    <a:moveTo>
                      <a:pt x="252" y="1"/>
                    </a:moveTo>
                    <a:cubicBezTo>
                      <a:pt x="114" y="1"/>
                      <a:pt x="1" y="112"/>
                      <a:pt x="1" y="251"/>
                    </a:cubicBezTo>
                    <a:cubicBezTo>
                      <a:pt x="1" y="389"/>
                      <a:pt x="114" y="502"/>
                      <a:pt x="252" y="502"/>
                    </a:cubicBezTo>
                    <a:cubicBezTo>
                      <a:pt x="389" y="502"/>
                      <a:pt x="502" y="389"/>
                      <a:pt x="502" y="251"/>
                    </a:cubicBezTo>
                    <a:cubicBezTo>
                      <a:pt x="502" y="112"/>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2"/>
              <p:cNvSpPr/>
              <p:nvPr/>
            </p:nvSpPr>
            <p:spPr>
              <a:xfrm>
                <a:off x="5330750" y="3099025"/>
                <a:ext cx="12525" cy="12550"/>
              </a:xfrm>
              <a:custGeom>
                <a:rect b="b" l="l" r="r" t="t"/>
                <a:pathLst>
                  <a:path extrusionOk="0" h="502" w="501">
                    <a:moveTo>
                      <a:pt x="250" y="1"/>
                    </a:moveTo>
                    <a:cubicBezTo>
                      <a:pt x="112" y="1"/>
                      <a:pt x="1" y="112"/>
                      <a:pt x="1" y="251"/>
                    </a:cubicBezTo>
                    <a:cubicBezTo>
                      <a:pt x="1" y="389"/>
                      <a:pt x="112" y="502"/>
                      <a:pt x="250" y="502"/>
                    </a:cubicBezTo>
                    <a:cubicBezTo>
                      <a:pt x="389" y="502"/>
                      <a:pt x="501" y="389"/>
                      <a:pt x="501" y="251"/>
                    </a:cubicBezTo>
                    <a:cubicBezTo>
                      <a:pt x="501"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2"/>
              <p:cNvSpPr/>
              <p:nvPr/>
            </p:nvSpPr>
            <p:spPr>
              <a:xfrm>
                <a:off x="5347325" y="3065850"/>
                <a:ext cx="12550" cy="12550"/>
              </a:xfrm>
              <a:custGeom>
                <a:rect b="b" l="l" r="r" t="t"/>
                <a:pathLst>
                  <a:path extrusionOk="0" h="502" w="502">
                    <a:moveTo>
                      <a:pt x="251" y="1"/>
                    </a:moveTo>
                    <a:cubicBezTo>
                      <a:pt x="113" y="1"/>
                      <a:pt x="0" y="113"/>
                      <a:pt x="0" y="251"/>
                    </a:cubicBezTo>
                    <a:cubicBezTo>
                      <a:pt x="0"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2"/>
              <p:cNvSpPr/>
              <p:nvPr/>
            </p:nvSpPr>
            <p:spPr>
              <a:xfrm>
                <a:off x="5347325" y="3198550"/>
                <a:ext cx="12550" cy="12550"/>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2"/>
              <p:cNvSpPr/>
              <p:nvPr/>
            </p:nvSpPr>
            <p:spPr>
              <a:xfrm>
                <a:off x="5314175" y="3198550"/>
                <a:ext cx="12525" cy="12550"/>
              </a:xfrm>
              <a:custGeom>
                <a:rect b="b" l="l" r="r" t="t"/>
                <a:pathLst>
                  <a:path extrusionOk="0" h="502" w="501">
                    <a:moveTo>
                      <a:pt x="251" y="0"/>
                    </a:moveTo>
                    <a:cubicBezTo>
                      <a:pt x="112" y="0"/>
                      <a:pt x="0" y="112"/>
                      <a:pt x="0" y="251"/>
                    </a:cubicBezTo>
                    <a:cubicBezTo>
                      <a:pt x="0" y="389"/>
                      <a:pt x="112" y="501"/>
                      <a:pt x="251" y="501"/>
                    </a:cubicBezTo>
                    <a:cubicBezTo>
                      <a:pt x="389" y="501"/>
                      <a:pt x="500" y="389"/>
                      <a:pt x="500" y="251"/>
                    </a:cubicBezTo>
                    <a:cubicBezTo>
                      <a:pt x="500"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2"/>
              <p:cNvSpPr/>
              <p:nvPr/>
            </p:nvSpPr>
            <p:spPr>
              <a:xfrm>
                <a:off x="5363900" y="3165375"/>
                <a:ext cx="12575" cy="12550"/>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2"/>
              <p:cNvSpPr/>
              <p:nvPr/>
            </p:nvSpPr>
            <p:spPr>
              <a:xfrm>
                <a:off x="5330750" y="3165375"/>
                <a:ext cx="12525" cy="12550"/>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2"/>
              <p:cNvSpPr/>
              <p:nvPr/>
            </p:nvSpPr>
            <p:spPr>
              <a:xfrm>
                <a:off x="5280975" y="2999525"/>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2"/>
              <p:cNvSpPr/>
              <p:nvPr/>
            </p:nvSpPr>
            <p:spPr>
              <a:xfrm>
                <a:off x="5247800" y="299952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2"/>
              <p:cNvSpPr/>
              <p:nvPr/>
            </p:nvSpPr>
            <p:spPr>
              <a:xfrm>
                <a:off x="5280975" y="3065850"/>
                <a:ext cx="12575" cy="12550"/>
              </a:xfrm>
              <a:custGeom>
                <a:rect b="b" l="l" r="r" t="t"/>
                <a:pathLst>
                  <a:path extrusionOk="0" h="502" w="503">
                    <a:moveTo>
                      <a:pt x="251" y="1"/>
                    </a:moveTo>
                    <a:cubicBezTo>
                      <a:pt x="113" y="1"/>
                      <a:pt x="1" y="113"/>
                      <a:pt x="1" y="251"/>
                    </a:cubicBezTo>
                    <a:cubicBezTo>
                      <a:pt x="1" y="390"/>
                      <a:pt x="113"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2"/>
              <p:cNvSpPr/>
              <p:nvPr/>
            </p:nvSpPr>
            <p:spPr>
              <a:xfrm>
                <a:off x="5247800" y="3065850"/>
                <a:ext cx="12550" cy="12550"/>
              </a:xfrm>
              <a:custGeom>
                <a:rect b="b" l="l" r="r" t="t"/>
                <a:pathLst>
                  <a:path extrusionOk="0" h="502" w="502">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2"/>
              <p:cNvSpPr/>
              <p:nvPr/>
            </p:nvSpPr>
            <p:spPr>
              <a:xfrm>
                <a:off x="5264400" y="3032700"/>
                <a:ext cx="12550" cy="12525"/>
              </a:xfrm>
              <a:custGeom>
                <a:rect b="b" l="l" r="r" t="t"/>
                <a:pathLst>
                  <a:path extrusionOk="0" h="501" w="502">
                    <a:moveTo>
                      <a:pt x="251" y="0"/>
                    </a:moveTo>
                    <a:cubicBezTo>
                      <a:pt x="113" y="0"/>
                      <a:pt x="0" y="112"/>
                      <a:pt x="0" y="251"/>
                    </a:cubicBezTo>
                    <a:cubicBezTo>
                      <a:pt x="0" y="389"/>
                      <a:pt x="113" y="501"/>
                      <a:pt x="251" y="501"/>
                    </a:cubicBezTo>
                    <a:cubicBezTo>
                      <a:pt x="390" y="501"/>
                      <a:pt x="501" y="389"/>
                      <a:pt x="501" y="251"/>
                    </a:cubicBezTo>
                    <a:cubicBezTo>
                      <a:pt x="501"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2"/>
              <p:cNvSpPr/>
              <p:nvPr/>
            </p:nvSpPr>
            <p:spPr>
              <a:xfrm>
                <a:off x="5280975" y="3132200"/>
                <a:ext cx="12575" cy="12550"/>
              </a:xfrm>
              <a:custGeom>
                <a:rect b="b" l="l" r="r" t="t"/>
                <a:pathLst>
                  <a:path extrusionOk="0" h="502" w="503">
                    <a:moveTo>
                      <a:pt x="251" y="1"/>
                    </a:moveTo>
                    <a:cubicBezTo>
                      <a:pt x="113" y="1"/>
                      <a:pt x="1" y="113"/>
                      <a:pt x="1" y="251"/>
                    </a:cubicBezTo>
                    <a:cubicBezTo>
                      <a:pt x="1" y="389"/>
                      <a:pt x="113"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2"/>
              <p:cNvSpPr/>
              <p:nvPr/>
            </p:nvSpPr>
            <p:spPr>
              <a:xfrm>
                <a:off x="5247800" y="3132200"/>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2"/>
              <p:cNvSpPr/>
              <p:nvPr/>
            </p:nvSpPr>
            <p:spPr>
              <a:xfrm>
                <a:off x="5297575"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2"/>
              <p:cNvSpPr/>
              <p:nvPr/>
            </p:nvSpPr>
            <p:spPr>
              <a:xfrm>
                <a:off x="5264400" y="3099025"/>
                <a:ext cx="12550" cy="12550"/>
              </a:xfrm>
              <a:custGeom>
                <a:rect b="b" l="l" r="r" t="t"/>
                <a:pathLst>
                  <a:path extrusionOk="0" h="502" w="502">
                    <a:moveTo>
                      <a:pt x="251" y="1"/>
                    </a:moveTo>
                    <a:cubicBezTo>
                      <a:pt x="113" y="1"/>
                      <a:pt x="0" y="112"/>
                      <a:pt x="0" y="251"/>
                    </a:cubicBezTo>
                    <a:cubicBezTo>
                      <a:pt x="0" y="389"/>
                      <a:pt x="113" y="502"/>
                      <a:pt x="251" y="502"/>
                    </a:cubicBezTo>
                    <a:cubicBezTo>
                      <a:pt x="390" y="502"/>
                      <a:pt x="501" y="389"/>
                      <a:pt x="501" y="251"/>
                    </a:cubicBezTo>
                    <a:cubicBezTo>
                      <a:pt x="501"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2"/>
              <p:cNvSpPr/>
              <p:nvPr/>
            </p:nvSpPr>
            <p:spPr>
              <a:xfrm>
                <a:off x="5280975" y="3198550"/>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2"/>
              <p:cNvSpPr/>
              <p:nvPr/>
            </p:nvSpPr>
            <p:spPr>
              <a:xfrm>
                <a:off x="5247800" y="3198550"/>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2"/>
              <p:cNvSpPr/>
              <p:nvPr/>
            </p:nvSpPr>
            <p:spPr>
              <a:xfrm>
                <a:off x="5297575" y="3165375"/>
                <a:ext cx="12550" cy="12550"/>
              </a:xfrm>
              <a:custGeom>
                <a:rect b="b" l="l" r="r" t="t"/>
                <a:pathLst>
                  <a:path extrusionOk="0" h="502" w="502">
                    <a:moveTo>
                      <a:pt x="251" y="0"/>
                    </a:moveTo>
                    <a:cubicBezTo>
                      <a:pt x="112" y="0"/>
                      <a:pt x="0" y="113"/>
                      <a:pt x="0" y="251"/>
                    </a:cubicBezTo>
                    <a:cubicBezTo>
                      <a:pt x="0" y="390"/>
                      <a:pt x="112"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2"/>
              <p:cNvSpPr/>
              <p:nvPr/>
            </p:nvSpPr>
            <p:spPr>
              <a:xfrm>
                <a:off x="5264400" y="3165375"/>
                <a:ext cx="12550" cy="12550"/>
              </a:xfrm>
              <a:custGeom>
                <a:rect b="b" l="l" r="r" t="t"/>
                <a:pathLst>
                  <a:path extrusionOk="0" h="502" w="502">
                    <a:moveTo>
                      <a:pt x="251" y="0"/>
                    </a:moveTo>
                    <a:cubicBezTo>
                      <a:pt x="113" y="0"/>
                      <a:pt x="0" y="113"/>
                      <a:pt x="0" y="251"/>
                    </a:cubicBezTo>
                    <a:cubicBezTo>
                      <a:pt x="0" y="390"/>
                      <a:pt x="113" y="501"/>
                      <a:pt x="251" y="501"/>
                    </a:cubicBezTo>
                    <a:cubicBezTo>
                      <a:pt x="390" y="501"/>
                      <a:pt x="501" y="390"/>
                      <a:pt x="501" y="251"/>
                    </a:cubicBezTo>
                    <a:cubicBezTo>
                      <a:pt x="501"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2"/>
              <p:cNvSpPr/>
              <p:nvPr/>
            </p:nvSpPr>
            <p:spPr>
              <a:xfrm>
                <a:off x="5214650"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1" y="390"/>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2"/>
              <p:cNvSpPr/>
              <p:nvPr/>
            </p:nvSpPr>
            <p:spPr>
              <a:xfrm>
                <a:off x="5231250" y="3032700"/>
                <a:ext cx="12525" cy="12525"/>
              </a:xfrm>
              <a:custGeom>
                <a:rect b="b" l="l" r="r" t="t"/>
                <a:pathLst>
                  <a:path extrusionOk="0" h="501" w="501">
                    <a:moveTo>
                      <a:pt x="250" y="0"/>
                    </a:moveTo>
                    <a:cubicBezTo>
                      <a:pt x="112" y="0"/>
                      <a:pt x="0" y="112"/>
                      <a:pt x="0" y="251"/>
                    </a:cubicBezTo>
                    <a:cubicBezTo>
                      <a:pt x="0" y="389"/>
                      <a:pt x="112" y="501"/>
                      <a:pt x="250" y="501"/>
                    </a:cubicBezTo>
                    <a:cubicBezTo>
                      <a:pt x="389" y="501"/>
                      <a:pt x="500" y="389"/>
                      <a:pt x="500" y="251"/>
                    </a:cubicBezTo>
                    <a:cubicBezTo>
                      <a:pt x="500"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2"/>
              <p:cNvSpPr/>
              <p:nvPr/>
            </p:nvSpPr>
            <p:spPr>
              <a:xfrm>
                <a:off x="5199725" y="3033150"/>
                <a:ext cx="10900" cy="12075"/>
              </a:xfrm>
              <a:custGeom>
                <a:rect b="b" l="l" r="r" t="t"/>
                <a:pathLst>
                  <a:path extrusionOk="0" h="483" w="436">
                    <a:moveTo>
                      <a:pt x="278" y="1"/>
                    </a:moveTo>
                    <a:cubicBezTo>
                      <a:pt x="181" y="130"/>
                      <a:pt x="88" y="263"/>
                      <a:pt x="0" y="399"/>
                    </a:cubicBezTo>
                    <a:cubicBezTo>
                      <a:pt x="46" y="449"/>
                      <a:pt x="110" y="483"/>
                      <a:pt x="184" y="483"/>
                    </a:cubicBezTo>
                    <a:cubicBezTo>
                      <a:pt x="322" y="483"/>
                      <a:pt x="435" y="371"/>
                      <a:pt x="435" y="233"/>
                    </a:cubicBezTo>
                    <a:cubicBezTo>
                      <a:pt x="435" y="127"/>
                      <a:pt x="370" y="38"/>
                      <a:pt x="2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2"/>
              <p:cNvSpPr/>
              <p:nvPr/>
            </p:nvSpPr>
            <p:spPr>
              <a:xfrm>
                <a:off x="5214650"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2"/>
              <p:cNvSpPr/>
              <p:nvPr/>
            </p:nvSpPr>
            <p:spPr>
              <a:xfrm>
                <a:off x="5181475" y="3132200"/>
                <a:ext cx="12550" cy="12550"/>
              </a:xfrm>
              <a:custGeom>
                <a:rect b="b" l="l" r="r" t="t"/>
                <a:pathLst>
                  <a:path extrusionOk="0" h="502" w="502">
                    <a:moveTo>
                      <a:pt x="251" y="1"/>
                    </a:moveTo>
                    <a:cubicBezTo>
                      <a:pt x="113" y="1"/>
                      <a:pt x="0" y="113"/>
                      <a:pt x="0" y="251"/>
                    </a:cubicBezTo>
                    <a:cubicBezTo>
                      <a:pt x="0" y="389"/>
                      <a:pt x="113"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2"/>
              <p:cNvSpPr/>
              <p:nvPr/>
            </p:nvSpPr>
            <p:spPr>
              <a:xfrm>
                <a:off x="5231250" y="3099025"/>
                <a:ext cx="12525" cy="12550"/>
              </a:xfrm>
              <a:custGeom>
                <a:rect b="b" l="l" r="r" t="t"/>
                <a:pathLst>
                  <a:path extrusionOk="0" h="502" w="501">
                    <a:moveTo>
                      <a:pt x="250" y="1"/>
                    </a:moveTo>
                    <a:cubicBezTo>
                      <a:pt x="112" y="1"/>
                      <a:pt x="0" y="112"/>
                      <a:pt x="0" y="251"/>
                    </a:cubicBezTo>
                    <a:cubicBezTo>
                      <a:pt x="0" y="389"/>
                      <a:pt x="112" y="502"/>
                      <a:pt x="250" y="502"/>
                    </a:cubicBezTo>
                    <a:cubicBezTo>
                      <a:pt x="389" y="502"/>
                      <a:pt x="500" y="389"/>
                      <a:pt x="500" y="251"/>
                    </a:cubicBezTo>
                    <a:cubicBezTo>
                      <a:pt x="500"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2"/>
              <p:cNvSpPr/>
              <p:nvPr/>
            </p:nvSpPr>
            <p:spPr>
              <a:xfrm>
                <a:off x="5198050" y="3099025"/>
                <a:ext cx="12575" cy="12550"/>
              </a:xfrm>
              <a:custGeom>
                <a:rect b="b" l="l" r="r" t="t"/>
                <a:pathLst>
                  <a:path extrusionOk="0" h="502" w="503">
                    <a:moveTo>
                      <a:pt x="251" y="1"/>
                    </a:moveTo>
                    <a:cubicBezTo>
                      <a:pt x="113" y="1"/>
                      <a:pt x="1" y="112"/>
                      <a:pt x="1" y="251"/>
                    </a:cubicBezTo>
                    <a:cubicBezTo>
                      <a:pt x="1" y="389"/>
                      <a:pt x="113"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2"/>
              <p:cNvSpPr/>
              <p:nvPr/>
            </p:nvSpPr>
            <p:spPr>
              <a:xfrm>
                <a:off x="5181975" y="3065850"/>
                <a:ext cx="12050" cy="12550"/>
              </a:xfrm>
              <a:custGeom>
                <a:rect b="b" l="l" r="r" t="t"/>
                <a:pathLst>
                  <a:path extrusionOk="0" h="502" w="482">
                    <a:moveTo>
                      <a:pt x="231" y="1"/>
                    </a:moveTo>
                    <a:cubicBezTo>
                      <a:pt x="212" y="1"/>
                      <a:pt x="194" y="8"/>
                      <a:pt x="176" y="12"/>
                    </a:cubicBezTo>
                    <a:cubicBezTo>
                      <a:pt x="116" y="124"/>
                      <a:pt x="58" y="236"/>
                      <a:pt x="0" y="349"/>
                    </a:cubicBezTo>
                    <a:cubicBezTo>
                      <a:pt x="38" y="439"/>
                      <a:pt x="127" y="502"/>
                      <a:pt x="231" y="502"/>
                    </a:cubicBezTo>
                    <a:cubicBezTo>
                      <a:pt x="369" y="502"/>
                      <a:pt x="481" y="390"/>
                      <a:pt x="481" y="251"/>
                    </a:cubicBezTo>
                    <a:cubicBezTo>
                      <a:pt x="481" y="113"/>
                      <a:pt x="36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2"/>
              <p:cNvSpPr/>
              <p:nvPr/>
            </p:nvSpPr>
            <p:spPr>
              <a:xfrm>
                <a:off x="5231250" y="3165375"/>
                <a:ext cx="12525" cy="12550"/>
              </a:xfrm>
              <a:custGeom>
                <a:rect b="b" l="l" r="r" t="t"/>
                <a:pathLst>
                  <a:path extrusionOk="0" h="502" w="501">
                    <a:moveTo>
                      <a:pt x="250" y="0"/>
                    </a:moveTo>
                    <a:cubicBezTo>
                      <a:pt x="112" y="0"/>
                      <a:pt x="0" y="113"/>
                      <a:pt x="0" y="251"/>
                    </a:cubicBezTo>
                    <a:cubicBezTo>
                      <a:pt x="0" y="390"/>
                      <a:pt x="112" y="501"/>
                      <a:pt x="250" y="501"/>
                    </a:cubicBezTo>
                    <a:cubicBezTo>
                      <a:pt x="389" y="501"/>
                      <a:pt x="500" y="390"/>
                      <a:pt x="500" y="251"/>
                    </a:cubicBezTo>
                    <a:cubicBezTo>
                      <a:pt x="500"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2"/>
              <p:cNvSpPr/>
              <p:nvPr/>
            </p:nvSpPr>
            <p:spPr>
              <a:xfrm>
                <a:off x="5198050" y="3165375"/>
                <a:ext cx="12575" cy="12550"/>
              </a:xfrm>
              <a:custGeom>
                <a:rect b="b" l="l" r="r" t="t"/>
                <a:pathLst>
                  <a:path extrusionOk="0" h="502" w="503">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8" name="Google Shape;848;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spTree>
      <p:nvGrpSpPr>
        <p:cNvPr id="849" name="Shape 849"/>
        <p:cNvGrpSpPr/>
        <p:nvPr/>
      </p:nvGrpSpPr>
      <p:grpSpPr>
        <a:xfrm>
          <a:off x="0" y="0"/>
          <a:ext cx="0" cy="0"/>
          <a:chOff x="0" y="0"/>
          <a:chExt cx="0" cy="0"/>
        </a:xfrm>
      </p:grpSpPr>
      <p:sp>
        <p:nvSpPr>
          <p:cNvPr id="850" name="Google Shape;850;p2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Font typeface="Lilita One"/>
              <a:buNone/>
              <a:defRPr>
                <a:latin typeface="Lilita One"/>
                <a:ea typeface="Lilita One"/>
                <a:cs typeface="Lilita One"/>
                <a:sym typeface="Lilita One"/>
              </a:defRPr>
            </a:lvl2pPr>
            <a:lvl3pPr lvl="2">
              <a:spcBef>
                <a:spcPts val="0"/>
              </a:spcBef>
              <a:spcAft>
                <a:spcPts val="0"/>
              </a:spcAft>
              <a:buSzPts val="2800"/>
              <a:buFont typeface="Lilita One"/>
              <a:buNone/>
              <a:defRPr>
                <a:latin typeface="Lilita One"/>
                <a:ea typeface="Lilita One"/>
                <a:cs typeface="Lilita One"/>
                <a:sym typeface="Lilita One"/>
              </a:defRPr>
            </a:lvl3pPr>
            <a:lvl4pPr lvl="3">
              <a:spcBef>
                <a:spcPts val="0"/>
              </a:spcBef>
              <a:spcAft>
                <a:spcPts val="0"/>
              </a:spcAft>
              <a:buSzPts val="2800"/>
              <a:buFont typeface="Lilita One"/>
              <a:buNone/>
              <a:defRPr>
                <a:latin typeface="Lilita One"/>
                <a:ea typeface="Lilita One"/>
                <a:cs typeface="Lilita One"/>
                <a:sym typeface="Lilita One"/>
              </a:defRPr>
            </a:lvl4pPr>
            <a:lvl5pPr lvl="4">
              <a:spcBef>
                <a:spcPts val="0"/>
              </a:spcBef>
              <a:spcAft>
                <a:spcPts val="0"/>
              </a:spcAft>
              <a:buSzPts val="2800"/>
              <a:buFont typeface="Lilita One"/>
              <a:buNone/>
              <a:defRPr>
                <a:latin typeface="Lilita One"/>
                <a:ea typeface="Lilita One"/>
                <a:cs typeface="Lilita One"/>
                <a:sym typeface="Lilita One"/>
              </a:defRPr>
            </a:lvl5pPr>
            <a:lvl6pPr lvl="5">
              <a:spcBef>
                <a:spcPts val="0"/>
              </a:spcBef>
              <a:spcAft>
                <a:spcPts val="0"/>
              </a:spcAft>
              <a:buSzPts val="2800"/>
              <a:buFont typeface="Lilita One"/>
              <a:buNone/>
              <a:defRPr>
                <a:latin typeface="Lilita One"/>
                <a:ea typeface="Lilita One"/>
                <a:cs typeface="Lilita One"/>
                <a:sym typeface="Lilita One"/>
              </a:defRPr>
            </a:lvl6pPr>
            <a:lvl7pPr lvl="6">
              <a:spcBef>
                <a:spcPts val="0"/>
              </a:spcBef>
              <a:spcAft>
                <a:spcPts val="0"/>
              </a:spcAft>
              <a:buSzPts val="2800"/>
              <a:buFont typeface="Lilita One"/>
              <a:buNone/>
              <a:defRPr>
                <a:latin typeface="Lilita One"/>
                <a:ea typeface="Lilita One"/>
                <a:cs typeface="Lilita One"/>
                <a:sym typeface="Lilita One"/>
              </a:defRPr>
            </a:lvl7pPr>
            <a:lvl8pPr lvl="7">
              <a:spcBef>
                <a:spcPts val="0"/>
              </a:spcBef>
              <a:spcAft>
                <a:spcPts val="0"/>
              </a:spcAft>
              <a:buSzPts val="2800"/>
              <a:buFont typeface="Lilita One"/>
              <a:buNone/>
              <a:defRPr>
                <a:latin typeface="Lilita One"/>
                <a:ea typeface="Lilita One"/>
                <a:cs typeface="Lilita One"/>
                <a:sym typeface="Lilita One"/>
              </a:defRPr>
            </a:lvl8pPr>
            <a:lvl9pPr lvl="8">
              <a:spcBef>
                <a:spcPts val="0"/>
              </a:spcBef>
              <a:spcAft>
                <a:spcPts val="0"/>
              </a:spcAft>
              <a:buSzPts val="2800"/>
              <a:buFont typeface="Lilita One"/>
              <a:buNone/>
              <a:defRPr>
                <a:latin typeface="Lilita One"/>
                <a:ea typeface="Lilita One"/>
                <a:cs typeface="Lilita One"/>
                <a:sym typeface="Lilita One"/>
              </a:defRPr>
            </a:lvl9pPr>
          </a:lstStyle>
          <a:p/>
        </p:txBody>
      </p:sp>
      <p:grpSp>
        <p:nvGrpSpPr>
          <p:cNvPr id="851" name="Google Shape;851;p23"/>
          <p:cNvGrpSpPr/>
          <p:nvPr/>
        </p:nvGrpSpPr>
        <p:grpSpPr>
          <a:xfrm>
            <a:off x="7486618" y="1105280"/>
            <a:ext cx="1161905" cy="1077501"/>
            <a:chOff x="272843" y="201005"/>
            <a:chExt cx="1161905" cy="1077501"/>
          </a:xfrm>
        </p:grpSpPr>
        <p:sp>
          <p:nvSpPr>
            <p:cNvPr id="852" name="Google Shape;852;p23"/>
            <p:cNvSpPr/>
            <p:nvPr/>
          </p:nvSpPr>
          <p:spPr>
            <a:xfrm>
              <a:off x="1286422" y="538909"/>
              <a:ext cx="63786" cy="63787"/>
            </a:xfrm>
            <a:custGeom>
              <a:rect b="b" l="l" r="r" t="t"/>
              <a:pathLst>
                <a:path extrusionOk="0" h="501" w="501">
                  <a:moveTo>
                    <a:pt x="250" y="0"/>
                  </a:moveTo>
                  <a:cubicBezTo>
                    <a:pt x="112" y="0"/>
                    <a:pt x="0" y="112"/>
                    <a:pt x="0" y="250"/>
                  </a:cubicBezTo>
                  <a:cubicBezTo>
                    <a:pt x="0" y="389"/>
                    <a:pt x="112" y="501"/>
                    <a:pt x="250" y="501"/>
                  </a:cubicBezTo>
                  <a:cubicBezTo>
                    <a:pt x="389" y="501"/>
                    <a:pt x="501" y="389"/>
                    <a:pt x="501" y="250"/>
                  </a:cubicBezTo>
                  <a:cubicBezTo>
                    <a:pt x="501" y="112"/>
                    <a:pt x="389" y="0"/>
                    <a:pt x="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p:nvPr/>
          </p:nvSpPr>
          <p:spPr>
            <a:xfrm>
              <a:off x="1201883" y="369957"/>
              <a:ext cx="63913" cy="63915"/>
            </a:xfrm>
            <a:custGeom>
              <a:rect b="b" l="l" r="r" t="t"/>
              <a:pathLst>
                <a:path extrusionOk="0" h="502" w="502">
                  <a:moveTo>
                    <a:pt x="251" y="0"/>
                  </a:moveTo>
                  <a:cubicBezTo>
                    <a:pt x="112" y="0"/>
                    <a:pt x="1" y="112"/>
                    <a:pt x="1" y="251"/>
                  </a:cubicBezTo>
                  <a:cubicBezTo>
                    <a:pt x="1" y="389"/>
                    <a:pt x="112" y="501"/>
                    <a:pt x="251" y="501"/>
                  </a:cubicBezTo>
                  <a:cubicBezTo>
                    <a:pt x="389" y="501"/>
                    <a:pt x="501" y="389"/>
                    <a:pt x="501" y="251"/>
                  </a:cubicBezTo>
                  <a:cubicBezTo>
                    <a:pt x="501"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3"/>
            <p:cNvSpPr/>
            <p:nvPr/>
          </p:nvSpPr>
          <p:spPr>
            <a:xfrm>
              <a:off x="1286422" y="876686"/>
              <a:ext cx="63786" cy="63915"/>
            </a:xfrm>
            <a:custGeom>
              <a:rect b="b" l="l" r="r" t="t"/>
              <a:pathLst>
                <a:path extrusionOk="0" h="502" w="501">
                  <a:moveTo>
                    <a:pt x="250" y="1"/>
                  </a:moveTo>
                  <a:cubicBezTo>
                    <a:pt x="112" y="1"/>
                    <a:pt x="0" y="113"/>
                    <a:pt x="0" y="251"/>
                  </a:cubicBezTo>
                  <a:cubicBezTo>
                    <a:pt x="0" y="389"/>
                    <a:pt x="112" y="502"/>
                    <a:pt x="250" y="502"/>
                  </a:cubicBezTo>
                  <a:cubicBezTo>
                    <a:pt x="389" y="502"/>
                    <a:pt x="501" y="389"/>
                    <a:pt x="501" y="251"/>
                  </a:cubicBezTo>
                  <a:cubicBezTo>
                    <a:pt x="501" y="113"/>
                    <a:pt x="389" y="1"/>
                    <a:pt x="2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p:nvPr/>
          </p:nvSpPr>
          <p:spPr>
            <a:xfrm>
              <a:off x="1370834" y="707734"/>
              <a:ext cx="63913" cy="63915"/>
            </a:xfrm>
            <a:custGeom>
              <a:rect b="b" l="l" r="r" t="t"/>
              <a:pathLst>
                <a:path extrusionOk="0" h="502" w="502">
                  <a:moveTo>
                    <a:pt x="251" y="1"/>
                  </a:moveTo>
                  <a:cubicBezTo>
                    <a:pt x="113" y="1"/>
                    <a:pt x="0" y="113"/>
                    <a:pt x="0" y="251"/>
                  </a:cubicBezTo>
                  <a:cubicBezTo>
                    <a:pt x="0" y="389"/>
                    <a:pt x="113" y="502"/>
                    <a:pt x="251" y="502"/>
                  </a:cubicBezTo>
                  <a:cubicBezTo>
                    <a:pt x="389" y="502"/>
                    <a:pt x="501" y="389"/>
                    <a:pt x="501" y="251"/>
                  </a:cubicBezTo>
                  <a:cubicBezTo>
                    <a:pt x="501"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3"/>
            <p:cNvSpPr/>
            <p:nvPr/>
          </p:nvSpPr>
          <p:spPr>
            <a:xfrm>
              <a:off x="948392" y="201514"/>
              <a:ext cx="64041" cy="63405"/>
            </a:xfrm>
            <a:custGeom>
              <a:rect b="b" l="l" r="r" t="t"/>
              <a:pathLst>
                <a:path extrusionOk="0" h="498" w="503">
                  <a:moveTo>
                    <a:pt x="230" y="0"/>
                  </a:moveTo>
                  <a:cubicBezTo>
                    <a:pt x="102" y="12"/>
                    <a:pt x="1" y="116"/>
                    <a:pt x="1" y="247"/>
                  </a:cubicBezTo>
                  <a:cubicBezTo>
                    <a:pt x="1" y="385"/>
                    <a:pt x="114" y="497"/>
                    <a:pt x="252" y="497"/>
                  </a:cubicBezTo>
                  <a:cubicBezTo>
                    <a:pt x="390" y="497"/>
                    <a:pt x="502" y="385"/>
                    <a:pt x="502" y="247"/>
                  </a:cubicBezTo>
                  <a:cubicBezTo>
                    <a:pt x="502" y="180"/>
                    <a:pt x="475" y="120"/>
                    <a:pt x="433" y="75"/>
                  </a:cubicBezTo>
                  <a:cubicBezTo>
                    <a:pt x="366" y="49"/>
                    <a:pt x="298" y="24"/>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p:nvPr/>
          </p:nvSpPr>
          <p:spPr>
            <a:xfrm>
              <a:off x="948392" y="538909"/>
              <a:ext cx="64041" cy="63787"/>
            </a:xfrm>
            <a:custGeom>
              <a:rect b="b" l="l" r="r" t="t"/>
              <a:pathLst>
                <a:path extrusionOk="0" h="501" w="503">
                  <a:moveTo>
                    <a:pt x="252" y="0"/>
                  </a:moveTo>
                  <a:cubicBezTo>
                    <a:pt x="114" y="0"/>
                    <a:pt x="1" y="112"/>
                    <a:pt x="1" y="250"/>
                  </a:cubicBezTo>
                  <a:cubicBezTo>
                    <a:pt x="1" y="389"/>
                    <a:pt x="114" y="501"/>
                    <a:pt x="252" y="501"/>
                  </a:cubicBezTo>
                  <a:cubicBezTo>
                    <a:pt x="390" y="501"/>
                    <a:pt x="502" y="389"/>
                    <a:pt x="502" y="250"/>
                  </a:cubicBezTo>
                  <a:cubicBezTo>
                    <a:pt x="502" y="112"/>
                    <a:pt x="390" y="0"/>
                    <a:pt x="2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3"/>
            <p:cNvSpPr/>
            <p:nvPr/>
          </p:nvSpPr>
          <p:spPr>
            <a:xfrm>
              <a:off x="1032932" y="369957"/>
              <a:ext cx="63913" cy="63915"/>
            </a:xfrm>
            <a:custGeom>
              <a:rect b="b" l="l" r="r" t="t"/>
              <a:pathLst>
                <a:path extrusionOk="0" h="502" w="502">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3"/>
            <p:cNvSpPr/>
            <p:nvPr/>
          </p:nvSpPr>
          <p:spPr>
            <a:xfrm>
              <a:off x="863981" y="369957"/>
              <a:ext cx="63913" cy="63915"/>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3"/>
            <p:cNvSpPr/>
            <p:nvPr/>
          </p:nvSpPr>
          <p:spPr>
            <a:xfrm>
              <a:off x="1117471" y="876686"/>
              <a:ext cx="63913" cy="63915"/>
            </a:xfrm>
            <a:custGeom>
              <a:rect b="b" l="l" r="r" t="t"/>
              <a:pathLst>
                <a:path extrusionOk="0" h="502" w="502">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3"/>
            <p:cNvSpPr/>
            <p:nvPr/>
          </p:nvSpPr>
          <p:spPr>
            <a:xfrm>
              <a:off x="948392" y="876686"/>
              <a:ext cx="64041" cy="63915"/>
            </a:xfrm>
            <a:custGeom>
              <a:rect b="b" l="l" r="r" t="t"/>
              <a:pathLst>
                <a:path extrusionOk="0" h="502" w="503">
                  <a:moveTo>
                    <a:pt x="252" y="1"/>
                  </a:moveTo>
                  <a:cubicBezTo>
                    <a:pt x="114" y="1"/>
                    <a:pt x="1" y="113"/>
                    <a:pt x="1" y="251"/>
                  </a:cubicBezTo>
                  <a:cubicBezTo>
                    <a:pt x="1" y="389"/>
                    <a:pt x="114" y="502"/>
                    <a:pt x="252" y="502"/>
                  </a:cubicBezTo>
                  <a:cubicBezTo>
                    <a:pt x="390" y="502"/>
                    <a:pt x="502" y="389"/>
                    <a:pt x="502" y="251"/>
                  </a:cubicBezTo>
                  <a:cubicBezTo>
                    <a:pt x="502" y="113"/>
                    <a:pt x="390" y="1"/>
                    <a:pt x="2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3"/>
            <p:cNvSpPr/>
            <p:nvPr/>
          </p:nvSpPr>
          <p:spPr>
            <a:xfrm>
              <a:off x="1201883" y="707734"/>
              <a:ext cx="63913" cy="63915"/>
            </a:xfrm>
            <a:custGeom>
              <a:rect b="b" l="l" r="r" t="t"/>
              <a:pathLst>
                <a:path extrusionOk="0" h="502" w="502">
                  <a:moveTo>
                    <a:pt x="251" y="1"/>
                  </a:moveTo>
                  <a:cubicBezTo>
                    <a:pt x="112" y="1"/>
                    <a:pt x="1" y="113"/>
                    <a:pt x="1" y="251"/>
                  </a:cubicBezTo>
                  <a:cubicBezTo>
                    <a:pt x="1" y="389"/>
                    <a:pt x="112" y="502"/>
                    <a:pt x="251" y="502"/>
                  </a:cubicBezTo>
                  <a:cubicBezTo>
                    <a:pt x="389" y="502"/>
                    <a:pt x="501" y="389"/>
                    <a:pt x="501" y="251"/>
                  </a:cubicBezTo>
                  <a:cubicBezTo>
                    <a:pt x="501"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3"/>
            <p:cNvSpPr/>
            <p:nvPr/>
          </p:nvSpPr>
          <p:spPr>
            <a:xfrm>
              <a:off x="1032932" y="707734"/>
              <a:ext cx="63913" cy="63915"/>
            </a:xfrm>
            <a:custGeom>
              <a:rect b="b" l="l" r="r" t="t"/>
              <a:pathLst>
                <a:path extrusionOk="0" h="502" w="502">
                  <a:moveTo>
                    <a:pt x="251" y="1"/>
                  </a:moveTo>
                  <a:cubicBezTo>
                    <a:pt x="113" y="1"/>
                    <a:pt x="1" y="113"/>
                    <a:pt x="1" y="251"/>
                  </a:cubicBezTo>
                  <a:cubicBezTo>
                    <a:pt x="1" y="389"/>
                    <a:pt x="113" y="502"/>
                    <a:pt x="251" y="502"/>
                  </a:cubicBezTo>
                  <a:cubicBezTo>
                    <a:pt x="389" y="502"/>
                    <a:pt x="502" y="389"/>
                    <a:pt x="502" y="251"/>
                  </a:cubicBezTo>
                  <a:cubicBezTo>
                    <a:pt x="502"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3"/>
            <p:cNvSpPr/>
            <p:nvPr/>
          </p:nvSpPr>
          <p:spPr>
            <a:xfrm>
              <a:off x="1117471" y="538909"/>
              <a:ext cx="63913" cy="63787"/>
            </a:xfrm>
            <a:custGeom>
              <a:rect b="b" l="l" r="r" t="t"/>
              <a:pathLst>
                <a:path extrusionOk="0" h="501" w="502">
                  <a:moveTo>
                    <a:pt x="251" y="0"/>
                  </a:moveTo>
                  <a:cubicBezTo>
                    <a:pt x="112" y="0"/>
                    <a:pt x="0" y="112"/>
                    <a:pt x="0" y="250"/>
                  </a:cubicBezTo>
                  <a:cubicBezTo>
                    <a:pt x="0" y="389"/>
                    <a:pt x="112" y="501"/>
                    <a:pt x="251" y="501"/>
                  </a:cubicBezTo>
                  <a:cubicBezTo>
                    <a:pt x="389" y="501"/>
                    <a:pt x="501" y="389"/>
                    <a:pt x="501" y="250"/>
                  </a:cubicBezTo>
                  <a:cubicBezTo>
                    <a:pt x="501"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3"/>
            <p:cNvSpPr/>
            <p:nvPr/>
          </p:nvSpPr>
          <p:spPr>
            <a:xfrm>
              <a:off x="1117471" y="1214591"/>
              <a:ext cx="63913" cy="63915"/>
            </a:xfrm>
            <a:custGeom>
              <a:rect b="b" l="l" r="r" t="t"/>
              <a:pathLst>
                <a:path extrusionOk="0" h="502" w="502">
                  <a:moveTo>
                    <a:pt x="251" y="0"/>
                  </a:moveTo>
                  <a:cubicBezTo>
                    <a:pt x="112" y="0"/>
                    <a:pt x="0" y="113"/>
                    <a:pt x="0" y="251"/>
                  </a:cubicBezTo>
                  <a:cubicBezTo>
                    <a:pt x="0" y="389"/>
                    <a:pt x="112" y="501"/>
                    <a:pt x="251" y="501"/>
                  </a:cubicBezTo>
                  <a:cubicBezTo>
                    <a:pt x="389" y="501"/>
                    <a:pt x="501" y="389"/>
                    <a:pt x="501" y="251"/>
                  </a:cubicBezTo>
                  <a:cubicBezTo>
                    <a:pt x="501" y="113"/>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3"/>
            <p:cNvSpPr/>
            <p:nvPr/>
          </p:nvSpPr>
          <p:spPr>
            <a:xfrm>
              <a:off x="948392" y="1214591"/>
              <a:ext cx="64041" cy="63915"/>
            </a:xfrm>
            <a:custGeom>
              <a:rect b="b" l="l" r="r" t="t"/>
              <a:pathLst>
                <a:path extrusionOk="0" h="502" w="503">
                  <a:moveTo>
                    <a:pt x="252" y="0"/>
                  </a:moveTo>
                  <a:cubicBezTo>
                    <a:pt x="114" y="0"/>
                    <a:pt x="1" y="113"/>
                    <a:pt x="1" y="251"/>
                  </a:cubicBezTo>
                  <a:cubicBezTo>
                    <a:pt x="1" y="389"/>
                    <a:pt x="114" y="501"/>
                    <a:pt x="252" y="501"/>
                  </a:cubicBezTo>
                  <a:cubicBezTo>
                    <a:pt x="390" y="501"/>
                    <a:pt x="502" y="389"/>
                    <a:pt x="502" y="251"/>
                  </a:cubicBezTo>
                  <a:cubicBezTo>
                    <a:pt x="502" y="113"/>
                    <a:pt x="390" y="0"/>
                    <a:pt x="2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3"/>
            <p:cNvSpPr/>
            <p:nvPr/>
          </p:nvSpPr>
          <p:spPr>
            <a:xfrm>
              <a:off x="1201883" y="1045639"/>
              <a:ext cx="63913" cy="63915"/>
            </a:xfrm>
            <a:custGeom>
              <a:rect b="b" l="l" r="r" t="t"/>
              <a:pathLst>
                <a:path extrusionOk="0" h="502" w="502">
                  <a:moveTo>
                    <a:pt x="251" y="0"/>
                  </a:moveTo>
                  <a:cubicBezTo>
                    <a:pt x="112" y="0"/>
                    <a:pt x="1" y="113"/>
                    <a:pt x="1" y="251"/>
                  </a:cubicBezTo>
                  <a:cubicBezTo>
                    <a:pt x="1" y="390"/>
                    <a:pt x="112" y="501"/>
                    <a:pt x="251" y="501"/>
                  </a:cubicBezTo>
                  <a:cubicBezTo>
                    <a:pt x="389" y="501"/>
                    <a:pt x="501" y="390"/>
                    <a:pt x="501" y="251"/>
                  </a:cubicBezTo>
                  <a:cubicBezTo>
                    <a:pt x="501" y="113"/>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3"/>
            <p:cNvSpPr/>
            <p:nvPr/>
          </p:nvSpPr>
          <p:spPr>
            <a:xfrm>
              <a:off x="1032932" y="1045639"/>
              <a:ext cx="63913" cy="63915"/>
            </a:xfrm>
            <a:custGeom>
              <a:rect b="b" l="l" r="r" t="t"/>
              <a:pathLst>
                <a:path extrusionOk="0" h="502" w="502">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3"/>
            <p:cNvSpPr/>
            <p:nvPr/>
          </p:nvSpPr>
          <p:spPr>
            <a:xfrm>
              <a:off x="779569" y="201005"/>
              <a:ext cx="63786" cy="63915"/>
            </a:xfrm>
            <a:custGeom>
              <a:rect b="b" l="l" r="r" t="t"/>
              <a:pathLst>
                <a:path extrusionOk="0" h="502" w="501">
                  <a:moveTo>
                    <a:pt x="251" y="0"/>
                  </a:moveTo>
                  <a:cubicBezTo>
                    <a:pt x="112" y="0"/>
                    <a:pt x="1" y="113"/>
                    <a:pt x="1" y="251"/>
                  </a:cubicBezTo>
                  <a:cubicBezTo>
                    <a:pt x="1" y="389"/>
                    <a:pt x="112" y="501"/>
                    <a:pt x="251" y="501"/>
                  </a:cubicBezTo>
                  <a:cubicBezTo>
                    <a:pt x="389" y="501"/>
                    <a:pt x="501" y="389"/>
                    <a:pt x="501" y="251"/>
                  </a:cubicBezTo>
                  <a:cubicBezTo>
                    <a:pt x="501" y="113"/>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3"/>
            <p:cNvSpPr/>
            <p:nvPr/>
          </p:nvSpPr>
          <p:spPr>
            <a:xfrm>
              <a:off x="610618" y="201005"/>
              <a:ext cx="63913" cy="63915"/>
            </a:xfrm>
            <a:custGeom>
              <a:rect b="b" l="l" r="r" t="t"/>
              <a:pathLst>
                <a:path extrusionOk="0" h="502" w="502">
                  <a:moveTo>
                    <a:pt x="251" y="0"/>
                  </a:moveTo>
                  <a:cubicBezTo>
                    <a:pt x="112" y="0"/>
                    <a:pt x="1" y="113"/>
                    <a:pt x="1" y="251"/>
                  </a:cubicBezTo>
                  <a:cubicBezTo>
                    <a:pt x="1" y="389"/>
                    <a:pt x="112" y="501"/>
                    <a:pt x="251" y="501"/>
                  </a:cubicBezTo>
                  <a:cubicBezTo>
                    <a:pt x="389" y="501"/>
                    <a:pt x="502" y="389"/>
                    <a:pt x="502" y="251"/>
                  </a:cubicBezTo>
                  <a:cubicBezTo>
                    <a:pt x="502" y="113"/>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3"/>
            <p:cNvSpPr/>
            <p:nvPr/>
          </p:nvSpPr>
          <p:spPr>
            <a:xfrm>
              <a:off x="779569" y="538909"/>
              <a:ext cx="63786" cy="63787"/>
            </a:xfrm>
            <a:custGeom>
              <a:rect b="b" l="l" r="r" t="t"/>
              <a:pathLst>
                <a:path extrusionOk="0" h="501" w="501">
                  <a:moveTo>
                    <a:pt x="251" y="0"/>
                  </a:moveTo>
                  <a:cubicBezTo>
                    <a:pt x="112" y="0"/>
                    <a:pt x="1" y="112"/>
                    <a:pt x="1" y="250"/>
                  </a:cubicBezTo>
                  <a:cubicBezTo>
                    <a:pt x="1" y="389"/>
                    <a:pt x="112" y="501"/>
                    <a:pt x="251" y="501"/>
                  </a:cubicBezTo>
                  <a:cubicBezTo>
                    <a:pt x="389" y="501"/>
                    <a:pt x="501" y="389"/>
                    <a:pt x="501" y="250"/>
                  </a:cubicBezTo>
                  <a:cubicBezTo>
                    <a:pt x="501"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3"/>
            <p:cNvSpPr/>
            <p:nvPr/>
          </p:nvSpPr>
          <p:spPr>
            <a:xfrm>
              <a:off x="610618" y="538909"/>
              <a:ext cx="63913" cy="63787"/>
            </a:xfrm>
            <a:custGeom>
              <a:rect b="b" l="l" r="r" t="t"/>
              <a:pathLst>
                <a:path extrusionOk="0" h="501" w="502">
                  <a:moveTo>
                    <a:pt x="251" y="0"/>
                  </a:moveTo>
                  <a:cubicBezTo>
                    <a:pt x="112" y="0"/>
                    <a:pt x="1" y="112"/>
                    <a:pt x="1" y="250"/>
                  </a:cubicBezTo>
                  <a:cubicBezTo>
                    <a:pt x="1" y="389"/>
                    <a:pt x="112" y="501"/>
                    <a:pt x="251" y="501"/>
                  </a:cubicBezTo>
                  <a:cubicBezTo>
                    <a:pt x="389" y="501"/>
                    <a:pt x="502" y="389"/>
                    <a:pt x="502" y="250"/>
                  </a:cubicBezTo>
                  <a:cubicBezTo>
                    <a:pt x="502"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3"/>
            <p:cNvSpPr/>
            <p:nvPr/>
          </p:nvSpPr>
          <p:spPr>
            <a:xfrm>
              <a:off x="695157" y="369957"/>
              <a:ext cx="63913" cy="63915"/>
            </a:xfrm>
            <a:custGeom>
              <a:rect b="b" l="l" r="r" t="t"/>
              <a:pathLst>
                <a:path extrusionOk="0" h="502" w="502">
                  <a:moveTo>
                    <a:pt x="251" y="0"/>
                  </a:moveTo>
                  <a:cubicBezTo>
                    <a:pt x="112" y="0"/>
                    <a:pt x="0" y="112"/>
                    <a:pt x="0" y="251"/>
                  </a:cubicBezTo>
                  <a:cubicBezTo>
                    <a:pt x="0" y="389"/>
                    <a:pt x="112" y="501"/>
                    <a:pt x="251" y="501"/>
                  </a:cubicBezTo>
                  <a:cubicBezTo>
                    <a:pt x="389" y="501"/>
                    <a:pt x="501" y="389"/>
                    <a:pt x="501" y="251"/>
                  </a:cubicBezTo>
                  <a:cubicBezTo>
                    <a:pt x="501"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3"/>
            <p:cNvSpPr/>
            <p:nvPr/>
          </p:nvSpPr>
          <p:spPr>
            <a:xfrm>
              <a:off x="779569" y="876686"/>
              <a:ext cx="63786" cy="63915"/>
            </a:xfrm>
            <a:custGeom>
              <a:rect b="b" l="l" r="r" t="t"/>
              <a:pathLst>
                <a:path extrusionOk="0" h="502" w="501">
                  <a:moveTo>
                    <a:pt x="251" y="1"/>
                  </a:moveTo>
                  <a:cubicBezTo>
                    <a:pt x="112" y="1"/>
                    <a:pt x="1" y="113"/>
                    <a:pt x="1" y="251"/>
                  </a:cubicBezTo>
                  <a:cubicBezTo>
                    <a:pt x="1" y="389"/>
                    <a:pt x="112" y="502"/>
                    <a:pt x="251" y="502"/>
                  </a:cubicBezTo>
                  <a:cubicBezTo>
                    <a:pt x="389" y="502"/>
                    <a:pt x="501" y="389"/>
                    <a:pt x="501" y="251"/>
                  </a:cubicBezTo>
                  <a:cubicBezTo>
                    <a:pt x="501"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3"/>
            <p:cNvSpPr/>
            <p:nvPr/>
          </p:nvSpPr>
          <p:spPr>
            <a:xfrm>
              <a:off x="610618" y="876686"/>
              <a:ext cx="63913" cy="63915"/>
            </a:xfrm>
            <a:custGeom>
              <a:rect b="b" l="l" r="r" t="t"/>
              <a:pathLst>
                <a:path extrusionOk="0" h="502" w="502">
                  <a:moveTo>
                    <a:pt x="251" y="1"/>
                  </a:moveTo>
                  <a:cubicBezTo>
                    <a:pt x="112" y="1"/>
                    <a:pt x="1" y="113"/>
                    <a:pt x="1" y="251"/>
                  </a:cubicBezTo>
                  <a:cubicBezTo>
                    <a:pt x="1" y="389"/>
                    <a:pt x="112" y="502"/>
                    <a:pt x="251" y="502"/>
                  </a:cubicBezTo>
                  <a:cubicBezTo>
                    <a:pt x="389" y="502"/>
                    <a:pt x="502" y="389"/>
                    <a:pt x="502" y="251"/>
                  </a:cubicBezTo>
                  <a:cubicBezTo>
                    <a:pt x="502"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3"/>
            <p:cNvSpPr/>
            <p:nvPr/>
          </p:nvSpPr>
          <p:spPr>
            <a:xfrm>
              <a:off x="863981" y="707734"/>
              <a:ext cx="63913" cy="63915"/>
            </a:xfrm>
            <a:custGeom>
              <a:rect b="b" l="l" r="r" t="t"/>
              <a:pathLst>
                <a:path extrusionOk="0" h="502" w="502">
                  <a:moveTo>
                    <a:pt x="251" y="1"/>
                  </a:moveTo>
                  <a:cubicBezTo>
                    <a:pt x="113" y="1"/>
                    <a:pt x="0" y="113"/>
                    <a:pt x="0" y="251"/>
                  </a:cubicBezTo>
                  <a:cubicBezTo>
                    <a:pt x="0" y="389"/>
                    <a:pt x="113" y="502"/>
                    <a:pt x="251" y="502"/>
                  </a:cubicBezTo>
                  <a:cubicBezTo>
                    <a:pt x="390" y="502"/>
                    <a:pt x="502" y="389"/>
                    <a:pt x="502" y="251"/>
                  </a:cubicBezTo>
                  <a:cubicBezTo>
                    <a:pt x="502" y="113"/>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3"/>
            <p:cNvSpPr/>
            <p:nvPr/>
          </p:nvSpPr>
          <p:spPr>
            <a:xfrm>
              <a:off x="695157" y="707734"/>
              <a:ext cx="63913" cy="63915"/>
            </a:xfrm>
            <a:custGeom>
              <a:rect b="b" l="l" r="r" t="t"/>
              <a:pathLst>
                <a:path extrusionOk="0" h="502" w="502">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3"/>
            <p:cNvSpPr/>
            <p:nvPr/>
          </p:nvSpPr>
          <p:spPr>
            <a:xfrm>
              <a:off x="779569" y="1214591"/>
              <a:ext cx="63786" cy="63915"/>
            </a:xfrm>
            <a:custGeom>
              <a:rect b="b" l="l" r="r" t="t"/>
              <a:pathLst>
                <a:path extrusionOk="0" h="502" w="501">
                  <a:moveTo>
                    <a:pt x="251" y="0"/>
                  </a:moveTo>
                  <a:cubicBezTo>
                    <a:pt x="112" y="0"/>
                    <a:pt x="1" y="113"/>
                    <a:pt x="1" y="251"/>
                  </a:cubicBezTo>
                  <a:cubicBezTo>
                    <a:pt x="1" y="389"/>
                    <a:pt x="112" y="501"/>
                    <a:pt x="251" y="501"/>
                  </a:cubicBezTo>
                  <a:cubicBezTo>
                    <a:pt x="389" y="501"/>
                    <a:pt x="501" y="389"/>
                    <a:pt x="501" y="251"/>
                  </a:cubicBezTo>
                  <a:cubicBezTo>
                    <a:pt x="501" y="113"/>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3"/>
            <p:cNvSpPr/>
            <p:nvPr/>
          </p:nvSpPr>
          <p:spPr>
            <a:xfrm>
              <a:off x="610618" y="1214591"/>
              <a:ext cx="63913" cy="63915"/>
            </a:xfrm>
            <a:custGeom>
              <a:rect b="b" l="l" r="r" t="t"/>
              <a:pathLst>
                <a:path extrusionOk="0" h="502" w="502">
                  <a:moveTo>
                    <a:pt x="251" y="0"/>
                  </a:moveTo>
                  <a:cubicBezTo>
                    <a:pt x="112" y="0"/>
                    <a:pt x="1" y="113"/>
                    <a:pt x="1" y="251"/>
                  </a:cubicBezTo>
                  <a:cubicBezTo>
                    <a:pt x="1" y="389"/>
                    <a:pt x="112" y="501"/>
                    <a:pt x="251" y="501"/>
                  </a:cubicBezTo>
                  <a:cubicBezTo>
                    <a:pt x="389" y="501"/>
                    <a:pt x="502" y="389"/>
                    <a:pt x="502" y="251"/>
                  </a:cubicBezTo>
                  <a:cubicBezTo>
                    <a:pt x="502" y="113"/>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3"/>
            <p:cNvSpPr/>
            <p:nvPr/>
          </p:nvSpPr>
          <p:spPr>
            <a:xfrm>
              <a:off x="863981" y="1045639"/>
              <a:ext cx="63913" cy="63915"/>
            </a:xfrm>
            <a:custGeom>
              <a:rect b="b" l="l" r="r" t="t"/>
              <a:pathLst>
                <a:path extrusionOk="0" h="502" w="502">
                  <a:moveTo>
                    <a:pt x="251" y="0"/>
                  </a:moveTo>
                  <a:cubicBezTo>
                    <a:pt x="113" y="0"/>
                    <a:pt x="0" y="113"/>
                    <a:pt x="0" y="251"/>
                  </a:cubicBezTo>
                  <a:cubicBezTo>
                    <a:pt x="0" y="390"/>
                    <a:pt x="113" y="501"/>
                    <a:pt x="251" y="501"/>
                  </a:cubicBezTo>
                  <a:cubicBezTo>
                    <a:pt x="390" y="501"/>
                    <a:pt x="502" y="390"/>
                    <a:pt x="502" y="251"/>
                  </a:cubicBezTo>
                  <a:cubicBezTo>
                    <a:pt x="502" y="113"/>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3"/>
            <p:cNvSpPr/>
            <p:nvPr/>
          </p:nvSpPr>
          <p:spPr>
            <a:xfrm>
              <a:off x="695157" y="1045639"/>
              <a:ext cx="63913" cy="63915"/>
            </a:xfrm>
            <a:custGeom>
              <a:rect b="b" l="l" r="r" t="t"/>
              <a:pathLst>
                <a:path extrusionOk="0" h="502" w="502">
                  <a:moveTo>
                    <a:pt x="251" y="0"/>
                  </a:moveTo>
                  <a:cubicBezTo>
                    <a:pt x="112" y="0"/>
                    <a:pt x="0" y="113"/>
                    <a:pt x="0" y="251"/>
                  </a:cubicBezTo>
                  <a:cubicBezTo>
                    <a:pt x="0" y="390"/>
                    <a:pt x="112" y="501"/>
                    <a:pt x="251" y="501"/>
                  </a:cubicBezTo>
                  <a:cubicBezTo>
                    <a:pt x="389" y="501"/>
                    <a:pt x="501" y="390"/>
                    <a:pt x="501" y="251"/>
                  </a:cubicBezTo>
                  <a:cubicBezTo>
                    <a:pt x="501" y="113"/>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3"/>
            <p:cNvSpPr/>
            <p:nvPr/>
          </p:nvSpPr>
          <p:spPr>
            <a:xfrm>
              <a:off x="441666" y="538909"/>
              <a:ext cx="63913" cy="63787"/>
            </a:xfrm>
            <a:custGeom>
              <a:rect b="b" l="l" r="r" t="t"/>
              <a:pathLst>
                <a:path extrusionOk="0" h="501" w="502">
                  <a:moveTo>
                    <a:pt x="251" y="0"/>
                  </a:moveTo>
                  <a:cubicBezTo>
                    <a:pt x="113" y="0"/>
                    <a:pt x="0" y="112"/>
                    <a:pt x="0" y="250"/>
                  </a:cubicBezTo>
                  <a:cubicBezTo>
                    <a:pt x="0" y="389"/>
                    <a:pt x="113" y="501"/>
                    <a:pt x="251" y="501"/>
                  </a:cubicBezTo>
                  <a:cubicBezTo>
                    <a:pt x="390" y="501"/>
                    <a:pt x="502" y="389"/>
                    <a:pt x="502" y="250"/>
                  </a:cubicBezTo>
                  <a:cubicBezTo>
                    <a:pt x="502" y="112"/>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3"/>
            <p:cNvSpPr/>
            <p:nvPr/>
          </p:nvSpPr>
          <p:spPr>
            <a:xfrm>
              <a:off x="526078" y="369957"/>
              <a:ext cx="64041" cy="63915"/>
            </a:xfrm>
            <a:custGeom>
              <a:rect b="b" l="l" r="r" t="t"/>
              <a:pathLst>
                <a:path extrusionOk="0" h="502"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3"/>
            <p:cNvSpPr/>
            <p:nvPr/>
          </p:nvSpPr>
          <p:spPr>
            <a:xfrm>
              <a:off x="365657" y="372376"/>
              <a:ext cx="55383" cy="61496"/>
            </a:xfrm>
            <a:custGeom>
              <a:rect b="b" l="l" r="r" t="t"/>
              <a:pathLst>
                <a:path extrusionOk="0" h="483" w="435">
                  <a:moveTo>
                    <a:pt x="279" y="0"/>
                  </a:moveTo>
                  <a:cubicBezTo>
                    <a:pt x="182" y="129"/>
                    <a:pt x="89" y="261"/>
                    <a:pt x="0" y="398"/>
                  </a:cubicBezTo>
                  <a:cubicBezTo>
                    <a:pt x="46" y="448"/>
                    <a:pt x="111" y="482"/>
                    <a:pt x="184" y="482"/>
                  </a:cubicBezTo>
                  <a:cubicBezTo>
                    <a:pt x="323" y="482"/>
                    <a:pt x="435" y="370"/>
                    <a:pt x="435" y="232"/>
                  </a:cubicBezTo>
                  <a:cubicBezTo>
                    <a:pt x="435" y="126"/>
                    <a:pt x="370" y="37"/>
                    <a:pt x="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3"/>
            <p:cNvSpPr/>
            <p:nvPr/>
          </p:nvSpPr>
          <p:spPr>
            <a:xfrm>
              <a:off x="441666" y="876686"/>
              <a:ext cx="63913" cy="63915"/>
            </a:xfrm>
            <a:custGeom>
              <a:rect b="b" l="l" r="r" t="t"/>
              <a:pathLst>
                <a:path extrusionOk="0" h="502" w="502">
                  <a:moveTo>
                    <a:pt x="251" y="1"/>
                  </a:moveTo>
                  <a:cubicBezTo>
                    <a:pt x="113" y="1"/>
                    <a:pt x="0" y="113"/>
                    <a:pt x="0" y="251"/>
                  </a:cubicBezTo>
                  <a:cubicBezTo>
                    <a:pt x="0" y="389"/>
                    <a:pt x="113" y="502"/>
                    <a:pt x="251" y="502"/>
                  </a:cubicBezTo>
                  <a:cubicBezTo>
                    <a:pt x="390" y="502"/>
                    <a:pt x="502" y="389"/>
                    <a:pt x="502" y="251"/>
                  </a:cubicBezTo>
                  <a:cubicBezTo>
                    <a:pt x="502" y="113"/>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3"/>
            <p:cNvSpPr/>
            <p:nvPr/>
          </p:nvSpPr>
          <p:spPr>
            <a:xfrm>
              <a:off x="272843" y="876686"/>
              <a:ext cx="63786" cy="63915"/>
            </a:xfrm>
            <a:custGeom>
              <a:rect b="b" l="l" r="r" t="t"/>
              <a:pathLst>
                <a:path extrusionOk="0" h="502" w="501">
                  <a:moveTo>
                    <a:pt x="251" y="1"/>
                  </a:moveTo>
                  <a:cubicBezTo>
                    <a:pt x="112" y="1"/>
                    <a:pt x="0" y="113"/>
                    <a:pt x="0" y="251"/>
                  </a:cubicBezTo>
                  <a:cubicBezTo>
                    <a:pt x="0" y="389"/>
                    <a:pt x="112" y="502"/>
                    <a:pt x="251" y="502"/>
                  </a:cubicBezTo>
                  <a:cubicBezTo>
                    <a:pt x="389" y="502"/>
                    <a:pt x="500" y="389"/>
                    <a:pt x="500" y="251"/>
                  </a:cubicBezTo>
                  <a:cubicBezTo>
                    <a:pt x="500"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3"/>
            <p:cNvSpPr/>
            <p:nvPr/>
          </p:nvSpPr>
          <p:spPr>
            <a:xfrm>
              <a:off x="526078" y="707734"/>
              <a:ext cx="64041" cy="63915"/>
            </a:xfrm>
            <a:custGeom>
              <a:rect b="b" l="l" r="r" t="t"/>
              <a:pathLst>
                <a:path extrusionOk="0" h="502" w="503">
                  <a:moveTo>
                    <a:pt x="252" y="1"/>
                  </a:moveTo>
                  <a:cubicBezTo>
                    <a:pt x="114" y="1"/>
                    <a:pt x="1" y="113"/>
                    <a:pt x="1" y="251"/>
                  </a:cubicBezTo>
                  <a:cubicBezTo>
                    <a:pt x="1" y="389"/>
                    <a:pt x="114" y="502"/>
                    <a:pt x="252" y="502"/>
                  </a:cubicBezTo>
                  <a:cubicBezTo>
                    <a:pt x="389" y="502"/>
                    <a:pt x="502" y="389"/>
                    <a:pt x="502" y="251"/>
                  </a:cubicBezTo>
                  <a:cubicBezTo>
                    <a:pt x="502" y="113"/>
                    <a:pt x="389" y="1"/>
                    <a:pt x="2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3"/>
            <p:cNvSpPr/>
            <p:nvPr/>
          </p:nvSpPr>
          <p:spPr>
            <a:xfrm>
              <a:off x="357254" y="707734"/>
              <a:ext cx="63786" cy="63915"/>
            </a:xfrm>
            <a:custGeom>
              <a:rect b="b" l="l" r="r" t="t"/>
              <a:pathLst>
                <a:path extrusionOk="0" h="502" w="501">
                  <a:moveTo>
                    <a:pt x="250" y="1"/>
                  </a:moveTo>
                  <a:cubicBezTo>
                    <a:pt x="112" y="1"/>
                    <a:pt x="1" y="113"/>
                    <a:pt x="1" y="251"/>
                  </a:cubicBezTo>
                  <a:cubicBezTo>
                    <a:pt x="1" y="389"/>
                    <a:pt x="112" y="502"/>
                    <a:pt x="250" y="502"/>
                  </a:cubicBezTo>
                  <a:cubicBezTo>
                    <a:pt x="389" y="502"/>
                    <a:pt x="501" y="389"/>
                    <a:pt x="501" y="251"/>
                  </a:cubicBezTo>
                  <a:cubicBezTo>
                    <a:pt x="501" y="113"/>
                    <a:pt x="389" y="1"/>
                    <a:pt x="2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3"/>
            <p:cNvSpPr/>
            <p:nvPr/>
          </p:nvSpPr>
          <p:spPr>
            <a:xfrm>
              <a:off x="275262" y="538909"/>
              <a:ext cx="61367" cy="63787"/>
            </a:xfrm>
            <a:custGeom>
              <a:rect b="b" l="l" r="r" t="t"/>
              <a:pathLst>
                <a:path extrusionOk="0" h="501" w="482">
                  <a:moveTo>
                    <a:pt x="232" y="0"/>
                  </a:moveTo>
                  <a:cubicBezTo>
                    <a:pt x="212" y="0"/>
                    <a:pt x="194" y="6"/>
                    <a:pt x="176" y="11"/>
                  </a:cubicBezTo>
                  <a:cubicBezTo>
                    <a:pt x="117" y="123"/>
                    <a:pt x="59" y="235"/>
                    <a:pt x="0" y="348"/>
                  </a:cubicBezTo>
                  <a:cubicBezTo>
                    <a:pt x="39" y="438"/>
                    <a:pt x="128" y="501"/>
                    <a:pt x="232" y="501"/>
                  </a:cubicBezTo>
                  <a:cubicBezTo>
                    <a:pt x="370" y="501"/>
                    <a:pt x="481" y="389"/>
                    <a:pt x="481" y="250"/>
                  </a:cubicBezTo>
                  <a:cubicBezTo>
                    <a:pt x="481" y="112"/>
                    <a:pt x="370" y="0"/>
                    <a:pt x="2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3"/>
            <p:cNvSpPr/>
            <p:nvPr/>
          </p:nvSpPr>
          <p:spPr>
            <a:xfrm>
              <a:off x="526078" y="1045639"/>
              <a:ext cx="64041" cy="63915"/>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3"/>
            <p:cNvSpPr/>
            <p:nvPr/>
          </p:nvSpPr>
          <p:spPr>
            <a:xfrm>
              <a:off x="357254" y="1045639"/>
              <a:ext cx="63786" cy="63915"/>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 name="Google Shape;892;p23"/>
          <p:cNvSpPr/>
          <p:nvPr/>
        </p:nvSpPr>
        <p:spPr>
          <a:xfrm>
            <a:off x="0" y="0"/>
            <a:ext cx="2559911" cy="1557623"/>
          </a:xfrm>
          <a:custGeom>
            <a:rect b="b" l="l" r="r" t="t"/>
            <a:pathLst>
              <a:path extrusionOk="0" h="15435" w="25367">
                <a:moveTo>
                  <a:pt x="0" y="1"/>
                </a:moveTo>
                <a:lnTo>
                  <a:pt x="0" y="15434"/>
                </a:lnTo>
                <a:cubicBezTo>
                  <a:pt x="1647" y="15119"/>
                  <a:pt x="2911" y="13656"/>
                  <a:pt x="2437" y="11367"/>
                </a:cubicBezTo>
                <a:cubicBezTo>
                  <a:pt x="2028" y="9073"/>
                  <a:pt x="3060" y="7327"/>
                  <a:pt x="4719" y="6664"/>
                </a:cubicBezTo>
                <a:cubicBezTo>
                  <a:pt x="5163" y="6479"/>
                  <a:pt x="5562" y="6401"/>
                  <a:pt x="5930" y="6401"/>
                </a:cubicBezTo>
                <a:cubicBezTo>
                  <a:pt x="7277" y="6401"/>
                  <a:pt x="8225" y="7440"/>
                  <a:pt x="9567" y="8066"/>
                </a:cubicBezTo>
                <a:cubicBezTo>
                  <a:pt x="10345" y="8414"/>
                  <a:pt x="10947" y="8606"/>
                  <a:pt x="11488" y="8606"/>
                </a:cubicBezTo>
                <a:cubicBezTo>
                  <a:pt x="12349" y="8606"/>
                  <a:pt x="13059" y="8123"/>
                  <a:pt x="14087" y="7020"/>
                </a:cubicBezTo>
                <a:cubicBezTo>
                  <a:pt x="15682" y="5308"/>
                  <a:pt x="16164" y="4745"/>
                  <a:pt x="17267" y="4745"/>
                </a:cubicBezTo>
                <a:cubicBezTo>
                  <a:pt x="17607" y="4745"/>
                  <a:pt x="18006" y="4799"/>
                  <a:pt x="18515" y="4888"/>
                </a:cubicBezTo>
                <a:cubicBezTo>
                  <a:pt x="19220" y="5012"/>
                  <a:pt x="19888" y="5078"/>
                  <a:pt x="20510" y="5078"/>
                </a:cubicBezTo>
                <a:cubicBezTo>
                  <a:pt x="23453" y="5078"/>
                  <a:pt x="25367" y="3615"/>
                  <a:pt x="253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1">
    <p:spTree>
      <p:nvGrpSpPr>
        <p:cNvPr id="893" name="Shape 893"/>
        <p:cNvGrpSpPr/>
        <p:nvPr/>
      </p:nvGrpSpPr>
      <p:grpSpPr>
        <a:xfrm>
          <a:off x="0" y="0"/>
          <a:ext cx="0" cy="0"/>
          <a:chOff x="0" y="0"/>
          <a:chExt cx="0" cy="0"/>
        </a:xfrm>
      </p:grpSpPr>
      <p:sp>
        <p:nvSpPr>
          <p:cNvPr id="894" name="Google Shape;894;p2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Font typeface="Lilita One"/>
              <a:buNone/>
              <a:defRPr>
                <a:latin typeface="Lilita One"/>
                <a:ea typeface="Lilita One"/>
                <a:cs typeface="Lilita One"/>
                <a:sym typeface="Lilita One"/>
              </a:defRPr>
            </a:lvl2pPr>
            <a:lvl3pPr lvl="2">
              <a:spcBef>
                <a:spcPts val="0"/>
              </a:spcBef>
              <a:spcAft>
                <a:spcPts val="0"/>
              </a:spcAft>
              <a:buSzPts val="2800"/>
              <a:buFont typeface="Lilita One"/>
              <a:buNone/>
              <a:defRPr>
                <a:latin typeface="Lilita One"/>
                <a:ea typeface="Lilita One"/>
                <a:cs typeface="Lilita One"/>
                <a:sym typeface="Lilita One"/>
              </a:defRPr>
            </a:lvl3pPr>
            <a:lvl4pPr lvl="3">
              <a:spcBef>
                <a:spcPts val="0"/>
              </a:spcBef>
              <a:spcAft>
                <a:spcPts val="0"/>
              </a:spcAft>
              <a:buSzPts val="2800"/>
              <a:buFont typeface="Lilita One"/>
              <a:buNone/>
              <a:defRPr>
                <a:latin typeface="Lilita One"/>
                <a:ea typeface="Lilita One"/>
                <a:cs typeface="Lilita One"/>
                <a:sym typeface="Lilita One"/>
              </a:defRPr>
            </a:lvl4pPr>
            <a:lvl5pPr lvl="4">
              <a:spcBef>
                <a:spcPts val="0"/>
              </a:spcBef>
              <a:spcAft>
                <a:spcPts val="0"/>
              </a:spcAft>
              <a:buSzPts val="2800"/>
              <a:buFont typeface="Lilita One"/>
              <a:buNone/>
              <a:defRPr>
                <a:latin typeface="Lilita One"/>
                <a:ea typeface="Lilita One"/>
                <a:cs typeface="Lilita One"/>
                <a:sym typeface="Lilita One"/>
              </a:defRPr>
            </a:lvl5pPr>
            <a:lvl6pPr lvl="5">
              <a:spcBef>
                <a:spcPts val="0"/>
              </a:spcBef>
              <a:spcAft>
                <a:spcPts val="0"/>
              </a:spcAft>
              <a:buSzPts val="2800"/>
              <a:buFont typeface="Lilita One"/>
              <a:buNone/>
              <a:defRPr>
                <a:latin typeface="Lilita One"/>
                <a:ea typeface="Lilita One"/>
                <a:cs typeface="Lilita One"/>
                <a:sym typeface="Lilita One"/>
              </a:defRPr>
            </a:lvl6pPr>
            <a:lvl7pPr lvl="6">
              <a:spcBef>
                <a:spcPts val="0"/>
              </a:spcBef>
              <a:spcAft>
                <a:spcPts val="0"/>
              </a:spcAft>
              <a:buSzPts val="2800"/>
              <a:buFont typeface="Lilita One"/>
              <a:buNone/>
              <a:defRPr>
                <a:latin typeface="Lilita One"/>
                <a:ea typeface="Lilita One"/>
                <a:cs typeface="Lilita One"/>
                <a:sym typeface="Lilita One"/>
              </a:defRPr>
            </a:lvl7pPr>
            <a:lvl8pPr lvl="7">
              <a:spcBef>
                <a:spcPts val="0"/>
              </a:spcBef>
              <a:spcAft>
                <a:spcPts val="0"/>
              </a:spcAft>
              <a:buSzPts val="2800"/>
              <a:buFont typeface="Lilita One"/>
              <a:buNone/>
              <a:defRPr>
                <a:latin typeface="Lilita One"/>
                <a:ea typeface="Lilita One"/>
                <a:cs typeface="Lilita One"/>
                <a:sym typeface="Lilita One"/>
              </a:defRPr>
            </a:lvl8pPr>
            <a:lvl9pPr lvl="8">
              <a:spcBef>
                <a:spcPts val="0"/>
              </a:spcBef>
              <a:spcAft>
                <a:spcPts val="0"/>
              </a:spcAft>
              <a:buSzPts val="2800"/>
              <a:buFont typeface="Lilita One"/>
              <a:buNone/>
              <a:defRPr>
                <a:latin typeface="Lilita One"/>
                <a:ea typeface="Lilita One"/>
                <a:cs typeface="Lilita One"/>
                <a:sym typeface="Lilita One"/>
              </a:defRPr>
            </a:lvl9pPr>
          </a:lstStyle>
          <a:p/>
        </p:txBody>
      </p:sp>
      <p:sp>
        <p:nvSpPr>
          <p:cNvPr id="895" name="Google Shape;895;p24"/>
          <p:cNvSpPr/>
          <p:nvPr/>
        </p:nvSpPr>
        <p:spPr>
          <a:xfrm>
            <a:off x="0" y="4040598"/>
            <a:ext cx="2503585" cy="1102909"/>
          </a:xfrm>
          <a:custGeom>
            <a:rect b="b" l="l" r="r" t="t"/>
            <a:pathLst>
              <a:path extrusionOk="0" h="11587" w="26303">
                <a:moveTo>
                  <a:pt x="2698" y="0"/>
                </a:moveTo>
                <a:cubicBezTo>
                  <a:pt x="1911" y="0"/>
                  <a:pt x="1052" y="234"/>
                  <a:pt x="0" y="665"/>
                </a:cubicBezTo>
                <a:lnTo>
                  <a:pt x="0" y="11586"/>
                </a:lnTo>
                <a:lnTo>
                  <a:pt x="26303" y="11586"/>
                </a:lnTo>
                <a:cubicBezTo>
                  <a:pt x="25320" y="7728"/>
                  <a:pt x="22384" y="6105"/>
                  <a:pt x="18307" y="6105"/>
                </a:cubicBezTo>
                <a:cubicBezTo>
                  <a:pt x="17231" y="6105"/>
                  <a:pt x="16075" y="6218"/>
                  <a:pt x="14855" y="6433"/>
                </a:cubicBezTo>
                <a:cubicBezTo>
                  <a:pt x="13974" y="6588"/>
                  <a:pt x="13284" y="6680"/>
                  <a:pt x="12696" y="6680"/>
                </a:cubicBezTo>
                <a:cubicBezTo>
                  <a:pt x="10787" y="6680"/>
                  <a:pt x="9954" y="5707"/>
                  <a:pt x="7193" y="2745"/>
                </a:cubicBezTo>
                <a:cubicBezTo>
                  <a:pt x="5415" y="836"/>
                  <a:pt x="4187" y="0"/>
                  <a:pt x="26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4"/>
          <p:cNvSpPr/>
          <p:nvPr/>
        </p:nvSpPr>
        <p:spPr>
          <a:xfrm>
            <a:off x="5861734" y="-1560"/>
            <a:ext cx="3282245" cy="2534000"/>
          </a:xfrm>
          <a:custGeom>
            <a:rect b="b" l="l" r="r" t="t"/>
            <a:pathLst>
              <a:path extrusionOk="0" h="19903" w="25780">
                <a:moveTo>
                  <a:pt x="227" y="1"/>
                </a:moveTo>
                <a:cubicBezTo>
                  <a:pt x="0" y="3963"/>
                  <a:pt x="2559" y="5549"/>
                  <a:pt x="6495" y="5549"/>
                </a:cubicBezTo>
                <a:cubicBezTo>
                  <a:pt x="6689" y="5549"/>
                  <a:pt x="6885" y="5546"/>
                  <a:pt x="7085" y="5538"/>
                </a:cubicBezTo>
                <a:cubicBezTo>
                  <a:pt x="7306" y="5530"/>
                  <a:pt x="7507" y="5525"/>
                  <a:pt x="7693" y="5525"/>
                </a:cubicBezTo>
                <a:cubicBezTo>
                  <a:pt x="9563" y="5525"/>
                  <a:pt x="9854" y="6024"/>
                  <a:pt x="11635" y="8551"/>
                </a:cubicBezTo>
                <a:cubicBezTo>
                  <a:pt x="12726" y="10099"/>
                  <a:pt x="13489" y="10713"/>
                  <a:pt x="14641" y="10713"/>
                </a:cubicBezTo>
                <a:cubicBezTo>
                  <a:pt x="15148" y="10713"/>
                  <a:pt x="15731" y="10594"/>
                  <a:pt x="16450" y="10383"/>
                </a:cubicBezTo>
                <a:cubicBezTo>
                  <a:pt x="17878" y="9941"/>
                  <a:pt x="19001" y="9073"/>
                  <a:pt x="20307" y="9073"/>
                </a:cubicBezTo>
                <a:cubicBezTo>
                  <a:pt x="20830" y="9073"/>
                  <a:pt x="21382" y="9212"/>
                  <a:pt x="21995" y="9573"/>
                </a:cubicBezTo>
                <a:cubicBezTo>
                  <a:pt x="23719" y="10551"/>
                  <a:pt x="24592" y="12628"/>
                  <a:pt x="23795" y="15090"/>
                </a:cubicBezTo>
                <a:cubicBezTo>
                  <a:pt x="22942" y="17498"/>
                  <a:pt x="24062" y="19279"/>
                  <a:pt x="25779" y="19903"/>
                </a:cubicBezTo>
                <a:lnTo>
                  <a:pt x="25779" y="59"/>
                </a:lnTo>
                <a:cubicBezTo>
                  <a:pt x="25755" y="39"/>
                  <a:pt x="25729" y="20"/>
                  <a:pt x="25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4">
    <p:spTree>
      <p:nvGrpSpPr>
        <p:cNvPr id="897" name="Shape 897"/>
        <p:cNvGrpSpPr/>
        <p:nvPr/>
      </p:nvGrpSpPr>
      <p:grpSpPr>
        <a:xfrm>
          <a:off x="0" y="0"/>
          <a:ext cx="0" cy="0"/>
          <a:chOff x="0" y="0"/>
          <a:chExt cx="0" cy="0"/>
        </a:xfrm>
      </p:grpSpPr>
      <p:sp>
        <p:nvSpPr>
          <p:cNvPr id="898" name="Google Shape;898;p2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Font typeface="Lilita One"/>
              <a:buNone/>
              <a:defRPr>
                <a:latin typeface="Lilita One"/>
                <a:ea typeface="Lilita One"/>
                <a:cs typeface="Lilita One"/>
                <a:sym typeface="Lilita One"/>
              </a:defRPr>
            </a:lvl2pPr>
            <a:lvl3pPr lvl="2">
              <a:spcBef>
                <a:spcPts val="0"/>
              </a:spcBef>
              <a:spcAft>
                <a:spcPts val="0"/>
              </a:spcAft>
              <a:buSzPts val="2800"/>
              <a:buFont typeface="Lilita One"/>
              <a:buNone/>
              <a:defRPr>
                <a:latin typeface="Lilita One"/>
                <a:ea typeface="Lilita One"/>
                <a:cs typeface="Lilita One"/>
                <a:sym typeface="Lilita One"/>
              </a:defRPr>
            </a:lvl3pPr>
            <a:lvl4pPr lvl="3">
              <a:spcBef>
                <a:spcPts val="0"/>
              </a:spcBef>
              <a:spcAft>
                <a:spcPts val="0"/>
              </a:spcAft>
              <a:buSzPts val="2800"/>
              <a:buFont typeface="Lilita One"/>
              <a:buNone/>
              <a:defRPr>
                <a:latin typeface="Lilita One"/>
                <a:ea typeface="Lilita One"/>
                <a:cs typeface="Lilita One"/>
                <a:sym typeface="Lilita One"/>
              </a:defRPr>
            </a:lvl4pPr>
            <a:lvl5pPr lvl="4">
              <a:spcBef>
                <a:spcPts val="0"/>
              </a:spcBef>
              <a:spcAft>
                <a:spcPts val="0"/>
              </a:spcAft>
              <a:buSzPts val="2800"/>
              <a:buFont typeface="Lilita One"/>
              <a:buNone/>
              <a:defRPr>
                <a:latin typeface="Lilita One"/>
                <a:ea typeface="Lilita One"/>
                <a:cs typeface="Lilita One"/>
                <a:sym typeface="Lilita One"/>
              </a:defRPr>
            </a:lvl5pPr>
            <a:lvl6pPr lvl="5">
              <a:spcBef>
                <a:spcPts val="0"/>
              </a:spcBef>
              <a:spcAft>
                <a:spcPts val="0"/>
              </a:spcAft>
              <a:buSzPts val="2800"/>
              <a:buFont typeface="Lilita One"/>
              <a:buNone/>
              <a:defRPr>
                <a:latin typeface="Lilita One"/>
                <a:ea typeface="Lilita One"/>
                <a:cs typeface="Lilita One"/>
                <a:sym typeface="Lilita One"/>
              </a:defRPr>
            </a:lvl6pPr>
            <a:lvl7pPr lvl="6">
              <a:spcBef>
                <a:spcPts val="0"/>
              </a:spcBef>
              <a:spcAft>
                <a:spcPts val="0"/>
              </a:spcAft>
              <a:buSzPts val="2800"/>
              <a:buFont typeface="Lilita One"/>
              <a:buNone/>
              <a:defRPr>
                <a:latin typeface="Lilita One"/>
                <a:ea typeface="Lilita One"/>
                <a:cs typeface="Lilita One"/>
                <a:sym typeface="Lilita One"/>
              </a:defRPr>
            </a:lvl7pPr>
            <a:lvl8pPr lvl="7">
              <a:spcBef>
                <a:spcPts val="0"/>
              </a:spcBef>
              <a:spcAft>
                <a:spcPts val="0"/>
              </a:spcAft>
              <a:buSzPts val="2800"/>
              <a:buFont typeface="Lilita One"/>
              <a:buNone/>
              <a:defRPr>
                <a:latin typeface="Lilita One"/>
                <a:ea typeface="Lilita One"/>
                <a:cs typeface="Lilita One"/>
                <a:sym typeface="Lilita One"/>
              </a:defRPr>
            </a:lvl8pPr>
            <a:lvl9pPr lvl="8">
              <a:spcBef>
                <a:spcPts val="0"/>
              </a:spcBef>
              <a:spcAft>
                <a:spcPts val="0"/>
              </a:spcAft>
              <a:buSzPts val="2800"/>
              <a:buFont typeface="Lilita One"/>
              <a:buNone/>
              <a:defRPr>
                <a:latin typeface="Lilita One"/>
                <a:ea typeface="Lilita One"/>
                <a:cs typeface="Lilita One"/>
                <a:sym typeface="Lilita One"/>
              </a:defRPr>
            </a:lvl9pPr>
          </a:lstStyle>
          <a:p/>
        </p:txBody>
      </p:sp>
      <p:sp>
        <p:nvSpPr>
          <p:cNvPr id="899" name="Google Shape;899;p25"/>
          <p:cNvSpPr/>
          <p:nvPr/>
        </p:nvSpPr>
        <p:spPr>
          <a:xfrm flipH="1">
            <a:off x="-24" y="3514228"/>
            <a:ext cx="2990376" cy="1630768"/>
          </a:xfrm>
          <a:custGeom>
            <a:rect b="b" l="l" r="r" t="t"/>
            <a:pathLst>
              <a:path extrusionOk="0" h="22685" w="41598">
                <a:moveTo>
                  <a:pt x="41598" y="1"/>
                </a:moveTo>
                <a:cubicBezTo>
                  <a:pt x="39765" y="1111"/>
                  <a:pt x="38641" y="3300"/>
                  <a:pt x="39266" y="6321"/>
                </a:cubicBezTo>
                <a:cubicBezTo>
                  <a:pt x="39974" y="10291"/>
                  <a:pt x="38188" y="13312"/>
                  <a:pt x="35318" y="14458"/>
                </a:cubicBezTo>
                <a:cubicBezTo>
                  <a:pt x="34549" y="14779"/>
                  <a:pt x="33860" y="14914"/>
                  <a:pt x="33222" y="14914"/>
                </a:cubicBezTo>
                <a:cubicBezTo>
                  <a:pt x="30892" y="14914"/>
                  <a:pt x="29251" y="13115"/>
                  <a:pt x="26930" y="12033"/>
                </a:cubicBezTo>
                <a:cubicBezTo>
                  <a:pt x="25584" y="11430"/>
                  <a:pt x="24543" y="11099"/>
                  <a:pt x="23606" y="11099"/>
                </a:cubicBezTo>
                <a:cubicBezTo>
                  <a:pt x="22117" y="11099"/>
                  <a:pt x="20889" y="11935"/>
                  <a:pt x="19110" y="13843"/>
                </a:cubicBezTo>
                <a:cubicBezTo>
                  <a:pt x="16350" y="16806"/>
                  <a:pt x="15516" y="17779"/>
                  <a:pt x="13607" y="17779"/>
                </a:cubicBezTo>
                <a:cubicBezTo>
                  <a:pt x="13019" y="17779"/>
                  <a:pt x="12328" y="17687"/>
                  <a:pt x="11448" y="17531"/>
                </a:cubicBezTo>
                <a:cubicBezTo>
                  <a:pt x="10228" y="17317"/>
                  <a:pt x="9072" y="17204"/>
                  <a:pt x="7996" y="17204"/>
                </a:cubicBezTo>
                <a:cubicBezTo>
                  <a:pt x="3919" y="17204"/>
                  <a:pt x="984" y="18826"/>
                  <a:pt x="0" y="22685"/>
                </a:cubicBezTo>
                <a:lnTo>
                  <a:pt x="41598" y="22685"/>
                </a:lnTo>
                <a:lnTo>
                  <a:pt x="415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 name="Google Shape;900;p25"/>
          <p:cNvGrpSpPr/>
          <p:nvPr/>
        </p:nvGrpSpPr>
        <p:grpSpPr>
          <a:xfrm>
            <a:off x="7689820" y="341676"/>
            <a:ext cx="1246311" cy="1246438"/>
            <a:chOff x="5150350" y="4928275"/>
            <a:chExt cx="244725" cy="244750"/>
          </a:xfrm>
        </p:grpSpPr>
        <p:sp>
          <p:nvSpPr>
            <p:cNvPr id="901" name="Google Shape;901;p25"/>
            <p:cNvSpPr/>
            <p:nvPr/>
          </p:nvSpPr>
          <p:spPr>
            <a:xfrm>
              <a:off x="5365950" y="5027775"/>
              <a:ext cx="12550" cy="12575"/>
            </a:xfrm>
            <a:custGeom>
              <a:rect b="b" l="l" r="r" t="t"/>
              <a:pathLst>
                <a:path extrusionOk="0" h="503" w="502">
                  <a:moveTo>
                    <a:pt x="251" y="1"/>
                  </a:moveTo>
                  <a:cubicBezTo>
                    <a:pt x="113" y="1"/>
                    <a:pt x="0" y="114"/>
                    <a:pt x="0" y="252"/>
                  </a:cubicBezTo>
                  <a:cubicBezTo>
                    <a:pt x="0" y="390"/>
                    <a:pt x="113" y="502"/>
                    <a:pt x="251" y="502"/>
                  </a:cubicBezTo>
                  <a:cubicBezTo>
                    <a:pt x="390" y="502"/>
                    <a:pt x="501" y="390"/>
                    <a:pt x="501" y="252"/>
                  </a:cubicBezTo>
                  <a:cubicBezTo>
                    <a:pt x="501" y="114"/>
                    <a:pt x="390"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5"/>
            <p:cNvSpPr/>
            <p:nvPr/>
          </p:nvSpPr>
          <p:spPr>
            <a:xfrm>
              <a:off x="5349350" y="4994625"/>
              <a:ext cx="12550" cy="12525"/>
            </a:xfrm>
            <a:custGeom>
              <a:rect b="b" l="l" r="r" t="t"/>
              <a:pathLst>
                <a:path extrusionOk="0" h="501" w="502">
                  <a:moveTo>
                    <a:pt x="251" y="1"/>
                  </a:moveTo>
                  <a:cubicBezTo>
                    <a:pt x="113" y="1"/>
                    <a:pt x="1" y="112"/>
                    <a:pt x="1" y="250"/>
                  </a:cubicBezTo>
                  <a:cubicBezTo>
                    <a:pt x="1" y="389"/>
                    <a:pt x="113" y="501"/>
                    <a:pt x="251" y="501"/>
                  </a:cubicBezTo>
                  <a:cubicBezTo>
                    <a:pt x="390" y="501"/>
                    <a:pt x="502" y="389"/>
                    <a:pt x="502" y="250"/>
                  </a:cubicBezTo>
                  <a:cubicBezTo>
                    <a:pt x="502" y="112"/>
                    <a:pt x="390"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5"/>
            <p:cNvSpPr/>
            <p:nvPr/>
          </p:nvSpPr>
          <p:spPr>
            <a:xfrm>
              <a:off x="5365950" y="5094125"/>
              <a:ext cx="12550" cy="12550"/>
            </a:xfrm>
            <a:custGeom>
              <a:rect b="b" l="l" r="r" t="t"/>
              <a:pathLst>
                <a:path extrusionOk="0" h="502" w="502">
                  <a:moveTo>
                    <a:pt x="251" y="0"/>
                  </a:moveTo>
                  <a:cubicBezTo>
                    <a:pt x="113" y="0"/>
                    <a:pt x="0" y="113"/>
                    <a:pt x="0" y="251"/>
                  </a:cubicBezTo>
                  <a:cubicBezTo>
                    <a:pt x="0" y="390"/>
                    <a:pt x="113" y="502"/>
                    <a:pt x="251" y="502"/>
                  </a:cubicBezTo>
                  <a:cubicBezTo>
                    <a:pt x="390" y="502"/>
                    <a:pt x="501" y="390"/>
                    <a:pt x="501" y="251"/>
                  </a:cubicBezTo>
                  <a:cubicBezTo>
                    <a:pt x="501" y="113"/>
                    <a:pt x="390"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5"/>
            <p:cNvSpPr/>
            <p:nvPr/>
          </p:nvSpPr>
          <p:spPr>
            <a:xfrm>
              <a:off x="5382525" y="5060975"/>
              <a:ext cx="12550" cy="12550"/>
            </a:xfrm>
            <a:custGeom>
              <a:rect b="b" l="l" r="r" t="t"/>
              <a:pathLst>
                <a:path extrusionOk="0" h="502" w="502">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5"/>
            <p:cNvSpPr/>
            <p:nvPr/>
          </p:nvSpPr>
          <p:spPr>
            <a:xfrm>
              <a:off x="5299600" y="4961550"/>
              <a:ext cx="12550" cy="12450"/>
            </a:xfrm>
            <a:custGeom>
              <a:rect b="b" l="l" r="r" t="t"/>
              <a:pathLst>
                <a:path extrusionOk="0" h="498" w="502">
                  <a:moveTo>
                    <a:pt x="229" y="1"/>
                  </a:moveTo>
                  <a:cubicBezTo>
                    <a:pt x="102" y="12"/>
                    <a:pt x="1" y="116"/>
                    <a:pt x="1" y="247"/>
                  </a:cubicBezTo>
                  <a:cubicBezTo>
                    <a:pt x="1" y="385"/>
                    <a:pt x="112" y="498"/>
                    <a:pt x="251" y="498"/>
                  </a:cubicBezTo>
                  <a:cubicBezTo>
                    <a:pt x="389" y="498"/>
                    <a:pt x="502" y="385"/>
                    <a:pt x="502" y="247"/>
                  </a:cubicBezTo>
                  <a:cubicBezTo>
                    <a:pt x="502" y="180"/>
                    <a:pt x="475" y="121"/>
                    <a:pt x="432" y="76"/>
                  </a:cubicBezTo>
                  <a:cubicBezTo>
                    <a:pt x="365" y="50"/>
                    <a:pt x="298" y="24"/>
                    <a:pt x="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5"/>
            <p:cNvSpPr/>
            <p:nvPr/>
          </p:nvSpPr>
          <p:spPr>
            <a:xfrm>
              <a:off x="5299600" y="5027775"/>
              <a:ext cx="12550" cy="12575"/>
            </a:xfrm>
            <a:custGeom>
              <a:rect b="b" l="l" r="r" t="t"/>
              <a:pathLst>
                <a:path extrusionOk="0" h="503" w="502">
                  <a:moveTo>
                    <a:pt x="251" y="1"/>
                  </a:moveTo>
                  <a:cubicBezTo>
                    <a:pt x="112" y="1"/>
                    <a:pt x="1" y="114"/>
                    <a:pt x="1" y="252"/>
                  </a:cubicBezTo>
                  <a:cubicBezTo>
                    <a:pt x="1" y="390"/>
                    <a:pt x="112" y="502"/>
                    <a:pt x="251" y="502"/>
                  </a:cubicBezTo>
                  <a:cubicBezTo>
                    <a:pt x="389" y="502"/>
                    <a:pt x="502" y="390"/>
                    <a:pt x="502" y="252"/>
                  </a:cubicBezTo>
                  <a:cubicBezTo>
                    <a:pt x="502" y="114"/>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5"/>
            <p:cNvSpPr/>
            <p:nvPr/>
          </p:nvSpPr>
          <p:spPr>
            <a:xfrm>
              <a:off x="5316200" y="4994625"/>
              <a:ext cx="12525" cy="12525"/>
            </a:xfrm>
            <a:custGeom>
              <a:rect b="b" l="l" r="r" t="t"/>
              <a:pathLst>
                <a:path extrusionOk="0" h="501" w="501">
                  <a:moveTo>
                    <a:pt x="251" y="1"/>
                  </a:moveTo>
                  <a:cubicBezTo>
                    <a:pt x="112" y="1"/>
                    <a:pt x="0" y="112"/>
                    <a:pt x="0" y="250"/>
                  </a:cubicBezTo>
                  <a:cubicBezTo>
                    <a:pt x="0" y="389"/>
                    <a:pt x="112" y="501"/>
                    <a:pt x="251" y="501"/>
                  </a:cubicBezTo>
                  <a:cubicBezTo>
                    <a:pt x="389" y="501"/>
                    <a:pt x="501" y="389"/>
                    <a:pt x="501" y="250"/>
                  </a:cubicBezTo>
                  <a:cubicBezTo>
                    <a:pt x="501" y="112"/>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5"/>
            <p:cNvSpPr/>
            <p:nvPr/>
          </p:nvSpPr>
          <p:spPr>
            <a:xfrm>
              <a:off x="5283025" y="4994625"/>
              <a:ext cx="12550" cy="12525"/>
            </a:xfrm>
            <a:custGeom>
              <a:rect b="b" l="l" r="r" t="t"/>
              <a:pathLst>
                <a:path extrusionOk="0" h="501" w="502">
                  <a:moveTo>
                    <a:pt x="251" y="1"/>
                  </a:moveTo>
                  <a:cubicBezTo>
                    <a:pt x="113" y="1"/>
                    <a:pt x="0" y="112"/>
                    <a:pt x="0" y="250"/>
                  </a:cubicBezTo>
                  <a:cubicBezTo>
                    <a:pt x="0" y="389"/>
                    <a:pt x="113" y="501"/>
                    <a:pt x="251" y="501"/>
                  </a:cubicBezTo>
                  <a:cubicBezTo>
                    <a:pt x="389" y="501"/>
                    <a:pt x="501" y="389"/>
                    <a:pt x="501" y="250"/>
                  </a:cubicBezTo>
                  <a:cubicBezTo>
                    <a:pt x="501" y="112"/>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5"/>
            <p:cNvSpPr/>
            <p:nvPr/>
          </p:nvSpPr>
          <p:spPr>
            <a:xfrm>
              <a:off x="5332775" y="5094125"/>
              <a:ext cx="12550" cy="12550"/>
            </a:xfrm>
            <a:custGeom>
              <a:rect b="b" l="l" r="r" t="t"/>
              <a:pathLst>
                <a:path extrusionOk="0" h="502" w="502">
                  <a:moveTo>
                    <a:pt x="251" y="0"/>
                  </a:moveTo>
                  <a:cubicBezTo>
                    <a:pt x="113" y="0"/>
                    <a:pt x="1" y="113"/>
                    <a:pt x="1" y="251"/>
                  </a:cubicBezTo>
                  <a:cubicBezTo>
                    <a:pt x="1" y="390"/>
                    <a:pt x="113" y="502"/>
                    <a:pt x="251" y="502"/>
                  </a:cubicBezTo>
                  <a:cubicBezTo>
                    <a:pt x="389" y="502"/>
                    <a:pt x="501" y="390"/>
                    <a:pt x="501" y="251"/>
                  </a:cubicBezTo>
                  <a:cubicBezTo>
                    <a:pt x="501" y="113"/>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5"/>
            <p:cNvSpPr/>
            <p:nvPr/>
          </p:nvSpPr>
          <p:spPr>
            <a:xfrm>
              <a:off x="5299600" y="5094125"/>
              <a:ext cx="12550" cy="12550"/>
            </a:xfrm>
            <a:custGeom>
              <a:rect b="b" l="l" r="r" t="t"/>
              <a:pathLst>
                <a:path extrusionOk="0" h="502" w="502">
                  <a:moveTo>
                    <a:pt x="251" y="0"/>
                  </a:moveTo>
                  <a:cubicBezTo>
                    <a:pt x="112" y="0"/>
                    <a:pt x="1" y="113"/>
                    <a:pt x="1" y="251"/>
                  </a:cubicBezTo>
                  <a:cubicBezTo>
                    <a:pt x="1" y="390"/>
                    <a:pt x="112" y="502"/>
                    <a:pt x="251" y="502"/>
                  </a:cubicBezTo>
                  <a:cubicBezTo>
                    <a:pt x="389" y="502"/>
                    <a:pt x="502" y="390"/>
                    <a:pt x="502" y="251"/>
                  </a:cubicBezTo>
                  <a:cubicBezTo>
                    <a:pt x="502" y="113"/>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5"/>
            <p:cNvSpPr/>
            <p:nvPr/>
          </p:nvSpPr>
          <p:spPr>
            <a:xfrm>
              <a:off x="5349350" y="506097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5"/>
            <p:cNvSpPr/>
            <p:nvPr/>
          </p:nvSpPr>
          <p:spPr>
            <a:xfrm>
              <a:off x="5316200" y="5060975"/>
              <a:ext cx="12525" cy="12550"/>
            </a:xfrm>
            <a:custGeom>
              <a:rect b="b" l="l" r="r" t="t"/>
              <a:pathLst>
                <a:path extrusionOk="0" h="502" w="501">
                  <a:moveTo>
                    <a:pt x="251" y="0"/>
                  </a:moveTo>
                  <a:cubicBezTo>
                    <a:pt x="112" y="0"/>
                    <a:pt x="0" y="112"/>
                    <a:pt x="0" y="251"/>
                  </a:cubicBezTo>
                  <a:cubicBezTo>
                    <a:pt x="0" y="389"/>
                    <a:pt x="112" y="501"/>
                    <a:pt x="251" y="501"/>
                  </a:cubicBezTo>
                  <a:cubicBezTo>
                    <a:pt x="389" y="501"/>
                    <a:pt x="501" y="389"/>
                    <a:pt x="501" y="251"/>
                  </a:cubicBezTo>
                  <a:cubicBezTo>
                    <a:pt x="501" y="112"/>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5"/>
            <p:cNvSpPr/>
            <p:nvPr/>
          </p:nvSpPr>
          <p:spPr>
            <a:xfrm>
              <a:off x="5332775" y="5027775"/>
              <a:ext cx="12550" cy="12575"/>
            </a:xfrm>
            <a:custGeom>
              <a:rect b="b" l="l" r="r" t="t"/>
              <a:pathLst>
                <a:path extrusionOk="0" h="503" w="502">
                  <a:moveTo>
                    <a:pt x="251" y="1"/>
                  </a:moveTo>
                  <a:cubicBezTo>
                    <a:pt x="113" y="1"/>
                    <a:pt x="1" y="114"/>
                    <a:pt x="1" y="252"/>
                  </a:cubicBezTo>
                  <a:cubicBezTo>
                    <a:pt x="1" y="390"/>
                    <a:pt x="113" y="502"/>
                    <a:pt x="251" y="502"/>
                  </a:cubicBezTo>
                  <a:cubicBezTo>
                    <a:pt x="389" y="502"/>
                    <a:pt x="501" y="390"/>
                    <a:pt x="501" y="252"/>
                  </a:cubicBezTo>
                  <a:cubicBezTo>
                    <a:pt x="501" y="114"/>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5"/>
            <p:cNvSpPr/>
            <p:nvPr/>
          </p:nvSpPr>
          <p:spPr>
            <a:xfrm>
              <a:off x="5332775" y="5160475"/>
              <a:ext cx="12550" cy="12550"/>
            </a:xfrm>
            <a:custGeom>
              <a:rect b="b" l="l" r="r" t="t"/>
              <a:pathLst>
                <a:path extrusionOk="0" h="502" w="502">
                  <a:moveTo>
                    <a:pt x="251" y="1"/>
                  </a:moveTo>
                  <a:cubicBezTo>
                    <a:pt x="113" y="1"/>
                    <a:pt x="1" y="113"/>
                    <a:pt x="1" y="251"/>
                  </a:cubicBezTo>
                  <a:cubicBezTo>
                    <a:pt x="1" y="389"/>
                    <a:pt x="113" y="501"/>
                    <a:pt x="251" y="501"/>
                  </a:cubicBezTo>
                  <a:cubicBezTo>
                    <a:pt x="389" y="501"/>
                    <a:pt x="501" y="389"/>
                    <a:pt x="501" y="251"/>
                  </a:cubicBezTo>
                  <a:cubicBezTo>
                    <a:pt x="501" y="113"/>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5"/>
            <p:cNvSpPr/>
            <p:nvPr/>
          </p:nvSpPr>
          <p:spPr>
            <a:xfrm>
              <a:off x="5299600" y="5160475"/>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5"/>
            <p:cNvSpPr/>
            <p:nvPr/>
          </p:nvSpPr>
          <p:spPr>
            <a:xfrm>
              <a:off x="5349350" y="5127300"/>
              <a:ext cx="12550" cy="12550"/>
            </a:xfrm>
            <a:custGeom>
              <a:rect b="b" l="l" r="r" t="t"/>
              <a:pathLst>
                <a:path extrusionOk="0" h="502" w="502">
                  <a:moveTo>
                    <a:pt x="251" y="1"/>
                  </a:moveTo>
                  <a:cubicBezTo>
                    <a:pt x="113" y="1"/>
                    <a:pt x="1" y="113"/>
                    <a:pt x="1" y="251"/>
                  </a:cubicBezTo>
                  <a:cubicBezTo>
                    <a:pt x="1" y="389"/>
                    <a:pt x="113" y="502"/>
                    <a:pt x="251" y="502"/>
                  </a:cubicBezTo>
                  <a:cubicBezTo>
                    <a:pt x="390" y="502"/>
                    <a:pt x="502" y="389"/>
                    <a:pt x="502" y="251"/>
                  </a:cubicBezTo>
                  <a:cubicBezTo>
                    <a:pt x="502" y="113"/>
                    <a:pt x="390"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5"/>
            <p:cNvSpPr/>
            <p:nvPr/>
          </p:nvSpPr>
          <p:spPr>
            <a:xfrm>
              <a:off x="5316200" y="5127300"/>
              <a:ext cx="12525" cy="12550"/>
            </a:xfrm>
            <a:custGeom>
              <a:rect b="b" l="l" r="r" t="t"/>
              <a:pathLst>
                <a:path extrusionOk="0" h="502" w="501">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5"/>
            <p:cNvSpPr/>
            <p:nvPr/>
          </p:nvSpPr>
          <p:spPr>
            <a:xfrm>
              <a:off x="5266425" y="4961450"/>
              <a:ext cx="12550" cy="12550"/>
            </a:xfrm>
            <a:custGeom>
              <a:rect b="b" l="l" r="r" t="t"/>
              <a:pathLst>
                <a:path extrusionOk="0" h="502" w="502">
                  <a:moveTo>
                    <a:pt x="251" y="1"/>
                  </a:moveTo>
                  <a:cubicBezTo>
                    <a:pt x="113" y="1"/>
                    <a:pt x="1" y="112"/>
                    <a:pt x="1" y="251"/>
                  </a:cubicBezTo>
                  <a:cubicBezTo>
                    <a:pt x="1" y="389"/>
                    <a:pt x="113" y="502"/>
                    <a:pt x="251" y="502"/>
                  </a:cubicBezTo>
                  <a:cubicBezTo>
                    <a:pt x="390" y="502"/>
                    <a:pt x="502" y="389"/>
                    <a:pt x="502" y="251"/>
                  </a:cubicBezTo>
                  <a:cubicBezTo>
                    <a:pt x="502" y="112"/>
                    <a:pt x="390"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5"/>
            <p:cNvSpPr/>
            <p:nvPr/>
          </p:nvSpPr>
          <p:spPr>
            <a:xfrm>
              <a:off x="5233275" y="4961450"/>
              <a:ext cx="12525" cy="12550"/>
            </a:xfrm>
            <a:custGeom>
              <a:rect b="b" l="l" r="r" t="t"/>
              <a:pathLst>
                <a:path extrusionOk="0" h="502" w="501">
                  <a:moveTo>
                    <a:pt x="250" y="1"/>
                  </a:moveTo>
                  <a:cubicBezTo>
                    <a:pt x="112" y="1"/>
                    <a:pt x="0" y="112"/>
                    <a:pt x="0" y="251"/>
                  </a:cubicBezTo>
                  <a:cubicBezTo>
                    <a:pt x="0" y="389"/>
                    <a:pt x="112" y="502"/>
                    <a:pt x="250" y="502"/>
                  </a:cubicBezTo>
                  <a:cubicBezTo>
                    <a:pt x="389" y="502"/>
                    <a:pt x="501" y="389"/>
                    <a:pt x="501" y="251"/>
                  </a:cubicBezTo>
                  <a:cubicBezTo>
                    <a:pt x="501" y="112"/>
                    <a:pt x="389" y="1"/>
                    <a:pt x="2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5"/>
            <p:cNvSpPr/>
            <p:nvPr/>
          </p:nvSpPr>
          <p:spPr>
            <a:xfrm>
              <a:off x="5266425" y="5027775"/>
              <a:ext cx="12550" cy="12575"/>
            </a:xfrm>
            <a:custGeom>
              <a:rect b="b" l="l" r="r" t="t"/>
              <a:pathLst>
                <a:path extrusionOk="0" h="503" w="502">
                  <a:moveTo>
                    <a:pt x="251" y="1"/>
                  </a:moveTo>
                  <a:cubicBezTo>
                    <a:pt x="113" y="1"/>
                    <a:pt x="1" y="114"/>
                    <a:pt x="1" y="252"/>
                  </a:cubicBezTo>
                  <a:cubicBezTo>
                    <a:pt x="1" y="390"/>
                    <a:pt x="113" y="502"/>
                    <a:pt x="251" y="502"/>
                  </a:cubicBezTo>
                  <a:cubicBezTo>
                    <a:pt x="390" y="502"/>
                    <a:pt x="502" y="390"/>
                    <a:pt x="502" y="252"/>
                  </a:cubicBezTo>
                  <a:cubicBezTo>
                    <a:pt x="502" y="114"/>
                    <a:pt x="390"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5"/>
            <p:cNvSpPr/>
            <p:nvPr/>
          </p:nvSpPr>
          <p:spPr>
            <a:xfrm>
              <a:off x="5233275" y="5027775"/>
              <a:ext cx="12525" cy="12575"/>
            </a:xfrm>
            <a:custGeom>
              <a:rect b="b" l="l" r="r" t="t"/>
              <a:pathLst>
                <a:path extrusionOk="0" h="503" w="501">
                  <a:moveTo>
                    <a:pt x="250" y="1"/>
                  </a:moveTo>
                  <a:cubicBezTo>
                    <a:pt x="112" y="1"/>
                    <a:pt x="0" y="114"/>
                    <a:pt x="0" y="252"/>
                  </a:cubicBezTo>
                  <a:cubicBezTo>
                    <a:pt x="0" y="390"/>
                    <a:pt x="112" y="502"/>
                    <a:pt x="250" y="502"/>
                  </a:cubicBezTo>
                  <a:cubicBezTo>
                    <a:pt x="389" y="502"/>
                    <a:pt x="501" y="390"/>
                    <a:pt x="501" y="252"/>
                  </a:cubicBezTo>
                  <a:cubicBezTo>
                    <a:pt x="501" y="114"/>
                    <a:pt x="389" y="1"/>
                    <a:pt x="2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5"/>
            <p:cNvSpPr/>
            <p:nvPr/>
          </p:nvSpPr>
          <p:spPr>
            <a:xfrm>
              <a:off x="5249825" y="4994625"/>
              <a:ext cx="12575" cy="12525"/>
            </a:xfrm>
            <a:custGeom>
              <a:rect b="b" l="l" r="r" t="t"/>
              <a:pathLst>
                <a:path extrusionOk="0" h="501" w="503">
                  <a:moveTo>
                    <a:pt x="252" y="1"/>
                  </a:moveTo>
                  <a:cubicBezTo>
                    <a:pt x="114" y="1"/>
                    <a:pt x="1" y="112"/>
                    <a:pt x="1" y="250"/>
                  </a:cubicBezTo>
                  <a:cubicBezTo>
                    <a:pt x="1" y="389"/>
                    <a:pt x="114" y="501"/>
                    <a:pt x="252" y="501"/>
                  </a:cubicBezTo>
                  <a:cubicBezTo>
                    <a:pt x="390" y="501"/>
                    <a:pt x="502" y="389"/>
                    <a:pt x="502" y="250"/>
                  </a:cubicBezTo>
                  <a:cubicBezTo>
                    <a:pt x="502" y="112"/>
                    <a:pt x="390" y="1"/>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5"/>
            <p:cNvSpPr/>
            <p:nvPr/>
          </p:nvSpPr>
          <p:spPr>
            <a:xfrm>
              <a:off x="5266425" y="5094125"/>
              <a:ext cx="12550" cy="12550"/>
            </a:xfrm>
            <a:custGeom>
              <a:rect b="b" l="l" r="r" t="t"/>
              <a:pathLst>
                <a:path extrusionOk="0" h="502" w="502">
                  <a:moveTo>
                    <a:pt x="251" y="0"/>
                  </a:moveTo>
                  <a:cubicBezTo>
                    <a:pt x="113" y="0"/>
                    <a:pt x="1" y="113"/>
                    <a:pt x="1" y="251"/>
                  </a:cubicBezTo>
                  <a:cubicBezTo>
                    <a:pt x="1" y="390"/>
                    <a:pt x="113" y="502"/>
                    <a:pt x="251" y="502"/>
                  </a:cubicBezTo>
                  <a:cubicBezTo>
                    <a:pt x="390" y="502"/>
                    <a:pt x="502" y="390"/>
                    <a:pt x="502" y="251"/>
                  </a:cubicBezTo>
                  <a:cubicBezTo>
                    <a:pt x="502" y="113"/>
                    <a:pt x="390"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5"/>
            <p:cNvSpPr/>
            <p:nvPr/>
          </p:nvSpPr>
          <p:spPr>
            <a:xfrm>
              <a:off x="5233275" y="5094125"/>
              <a:ext cx="12525" cy="12550"/>
            </a:xfrm>
            <a:custGeom>
              <a:rect b="b" l="l" r="r" t="t"/>
              <a:pathLst>
                <a:path extrusionOk="0" h="502" w="501">
                  <a:moveTo>
                    <a:pt x="250" y="0"/>
                  </a:moveTo>
                  <a:cubicBezTo>
                    <a:pt x="112" y="0"/>
                    <a:pt x="0" y="113"/>
                    <a:pt x="0" y="251"/>
                  </a:cubicBezTo>
                  <a:cubicBezTo>
                    <a:pt x="0" y="390"/>
                    <a:pt x="112" y="502"/>
                    <a:pt x="250" y="502"/>
                  </a:cubicBezTo>
                  <a:cubicBezTo>
                    <a:pt x="389" y="502"/>
                    <a:pt x="501" y="390"/>
                    <a:pt x="501" y="251"/>
                  </a:cubicBezTo>
                  <a:cubicBezTo>
                    <a:pt x="501" y="113"/>
                    <a:pt x="389" y="0"/>
                    <a:pt x="2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5"/>
            <p:cNvSpPr/>
            <p:nvPr/>
          </p:nvSpPr>
          <p:spPr>
            <a:xfrm>
              <a:off x="5283025"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1" y="389"/>
                    <a:pt x="501" y="251"/>
                  </a:cubicBezTo>
                  <a:cubicBezTo>
                    <a:pt x="501" y="112"/>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5"/>
            <p:cNvSpPr/>
            <p:nvPr/>
          </p:nvSpPr>
          <p:spPr>
            <a:xfrm>
              <a:off x="5249825" y="5060975"/>
              <a:ext cx="12575" cy="12550"/>
            </a:xfrm>
            <a:custGeom>
              <a:rect b="b" l="l" r="r" t="t"/>
              <a:pathLst>
                <a:path extrusionOk="0" h="502" w="503">
                  <a:moveTo>
                    <a:pt x="252" y="0"/>
                  </a:moveTo>
                  <a:cubicBezTo>
                    <a:pt x="114" y="0"/>
                    <a:pt x="1" y="112"/>
                    <a:pt x="1" y="251"/>
                  </a:cubicBezTo>
                  <a:cubicBezTo>
                    <a:pt x="1" y="389"/>
                    <a:pt x="114" y="501"/>
                    <a:pt x="252" y="501"/>
                  </a:cubicBezTo>
                  <a:cubicBezTo>
                    <a:pt x="390" y="501"/>
                    <a:pt x="502" y="389"/>
                    <a:pt x="502" y="251"/>
                  </a:cubicBezTo>
                  <a:cubicBezTo>
                    <a:pt x="502" y="112"/>
                    <a:pt x="390" y="0"/>
                    <a:pt x="2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5"/>
            <p:cNvSpPr/>
            <p:nvPr/>
          </p:nvSpPr>
          <p:spPr>
            <a:xfrm>
              <a:off x="5266425" y="5160475"/>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5"/>
            <p:cNvSpPr/>
            <p:nvPr/>
          </p:nvSpPr>
          <p:spPr>
            <a:xfrm>
              <a:off x="5233275" y="5160475"/>
              <a:ext cx="12525" cy="12550"/>
            </a:xfrm>
            <a:custGeom>
              <a:rect b="b" l="l" r="r" t="t"/>
              <a:pathLst>
                <a:path extrusionOk="0" h="502" w="501">
                  <a:moveTo>
                    <a:pt x="250" y="1"/>
                  </a:moveTo>
                  <a:cubicBezTo>
                    <a:pt x="112" y="1"/>
                    <a:pt x="0" y="113"/>
                    <a:pt x="0" y="251"/>
                  </a:cubicBezTo>
                  <a:cubicBezTo>
                    <a:pt x="0" y="389"/>
                    <a:pt x="112" y="501"/>
                    <a:pt x="250" y="501"/>
                  </a:cubicBezTo>
                  <a:cubicBezTo>
                    <a:pt x="389" y="501"/>
                    <a:pt x="501" y="389"/>
                    <a:pt x="501" y="251"/>
                  </a:cubicBezTo>
                  <a:cubicBezTo>
                    <a:pt x="501" y="113"/>
                    <a:pt x="389" y="1"/>
                    <a:pt x="2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5"/>
            <p:cNvSpPr/>
            <p:nvPr/>
          </p:nvSpPr>
          <p:spPr>
            <a:xfrm>
              <a:off x="5283025" y="5127300"/>
              <a:ext cx="12550" cy="12550"/>
            </a:xfrm>
            <a:custGeom>
              <a:rect b="b" l="l" r="r" t="t"/>
              <a:pathLst>
                <a:path extrusionOk="0" h="502" w="502">
                  <a:moveTo>
                    <a:pt x="251" y="1"/>
                  </a:moveTo>
                  <a:cubicBezTo>
                    <a:pt x="113" y="1"/>
                    <a:pt x="0" y="113"/>
                    <a:pt x="0" y="251"/>
                  </a:cubicBezTo>
                  <a:cubicBezTo>
                    <a:pt x="0" y="389"/>
                    <a:pt x="113" y="502"/>
                    <a:pt x="251" y="502"/>
                  </a:cubicBezTo>
                  <a:cubicBezTo>
                    <a:pt x="389" y="502"/>
                    <a:pt x="501" y="389"/>
                    <a:pt x="501" y="251"/>
                  </a:cubicBezTo>
                  <a:cubicBezTo>
                    <a:pt x="501" y="113"/>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5"/>
            <p:cNvSpPr/>
            <p:nvPr/>
          </p:nvSpPr>
          <p:spPr>
            <a:xfrm>
              <a:off x="5249825" y="5127300"/>
              <a:ext cx="12575" cy="12550"/>
            </a:xfrm>
            <a:custGeom>
              <a:rect b="b" l="l" r="r" t="t"/>
              <a:pathLst>
                <a:path extrusionOk="0" h="502" w="503">
                  <a:moveTo>
                    <a:pt x="252" y="1"/>
                  </a:moveTo>
                  <a:cubicBezTo>
                    <a:pt x="114" y="1"/>
                    <a:pt x="1" y="113"/>
                    <a:pt x="1" y="251"/>
                  </a:cubicBezTo>
                  <a:cubicBezTo>
                    <a:pt x="1" y="389"/>
                    <a:pt x="114" y="502"/>
                    <a:pt x="252" y="502"/>
                  </a:cubicBezTo>
                  <a:cubicBezTo>
                    <a:pt x="390" y="502"/>
                    <a:pt x="502" y="389"/>
                    <a:pt x="502" y="251"/>
                  </a:cubicBezTo>
                  <a:cubicBezTo>
                    <a:pt x="502" y="113"/>
                    <a:pt x="390" y="1"/>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5"/>
            <p:cNvSpPr/>
            <p:nvPr/>
          </p:nvSpPr>
          <p:spPr>
            <a:xfrm>
              <a:off x="5200100" y="5027775"/>
              <a:ext cx="12550" cy="12575"/>
            </a:xfrm>
            <a:custGeom>
              <a:rect b="b" l="l" r="r" t="t"/>
              <a:pathLst>
                <a:path extrusionOk="0" h="503" w="502">
                  <a:moveTo>
                    <a:pt x="251" y="1"/>
                  </a:moveTo>
                  <a:cubicBezTo>
                    <a:pt x="112" y="1"/>
                    <a:pt x="0" y="114"/>
                    <a:pt x="0" y="252"/>
                  </a:cubicBezTo>
                  <a:cubicBezTo>
                    <a:pt x="0" y="390"/>
                    <a:pt x="112" y="502"/>
                    <a:pt x="251" y="502"/>
                  </a:cubicBezTo>
                  <a:cubicBezTo>
                    <a:pt x="389" y="502"/>
                    <a:pt x="501" y="390"/>
                    <a:pt x="501" y="252"/>
                  </a:cubicBezTo>
                  <a:cubicBezTo>
                    <a:pt x="501" y="114"/>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5"/>
            <p:cNvSpPr/>
            <p:nvPr/>
          </p:nvSpPr>
          <p:spPr>
            <a:xfrm>
              <a:off x="5216675" y="4994625"/>
              <a:ext cx="12550" cy="12525"/>
            </a:xfrm>
            <a:custGeom>
              <a:rect b="b" l="l" r="r" t="t"/>
              <a:pathLst>
                <a:path extrusionOk="0" h="501" w="502">
                  <a:moveTo>
                    <a:pt x="251" y="1"/>
                  </a:moveTo>
                  <a:cubicBezTo>
                    <a:pt x="112" y="1"/>
                    <a:pt x="1" y="112"/>
                    <a:pt x="1" y="250"/>
                  </a:cubicBezTo>
                  <a:cubicBezTo>
                    <a:pt x="1" y="389"/>
                    <a:pt x="112" y="501"/>
                    <a:pt x="251" y="501"/>
                  </a:cubicBezTo>
                  <a:cubicBezTo>
                    <a:pt x="389" y="501"/>
                    <a:pt x="502" y="389"/>
                    <a:pt x="502" y="250"/>
                  </a:cubicBezTo>
                  <a:cubicBezTo>
                    <a:pt x="502" y="112"/>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5"/>
            <p:cNvSpPr/>
            <p:nvPr/>
          </p:nvSpPr>
          <p:spPr>
            <a:xfrm>
              <a:off x="5185150" y="4995100"/>
              <a:ext cx="10900" cy="12050"/>
            </a:xfrm>
            <a:custGeom>
              <a:rect b="b" l="l" r="r" t="t"/>
              <a:pathLst>
                <a:path extrusionOk="0" h="482" w="436">
                  <a:moveTo>
                    <a:pt x="279" y="0"/>
                  </a:moveTo>
                  <a:cubicBezTo>
                    <a:pt x="182" y="129"/>
                    <a:pt x="89" y="261"/>
                    <a:pt x="1" y="398"/>
                  </a:cubicBezTo>
                  <a:cubicBezTo>
                    <a:pt x="46" y="449"/>
                    <a:pt x="111" y="482"/>
                    <a:pt x="185" y="482"/>
                  </a:cubicBezTo>
                  <a:cubicBezTo>
                    <a:pt x="323" y="482"/>
                    <a:pt x="436" y="370"/>
                    <a:pt x="436" y="231"/>
                  </a:cubicBezTo>
                  <a:cubicBezTo>
                    <a:pt x="436" y="127"/>
                    <a:pt x="370" y="38"/>
                    <a:pt x="2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5"/>
            <p:cNvSpPr/>
            <p:nvPr/>
          </p:nvSpPr>
          <p:spPr>
            <a:xfrm>
              <a:off x="5200100" y="5094125"/>
              <a:ext cx="12550" cy="12550"/>
            </a:xfrm>
            <a:custGeom>
              <a:rect b="b" l="l" r="r" t="t"/>
              <a:pathLst>
                <a:path extrusionOk="0" h="502" w="502">
                  <a:moveTo>
                    <a:pt x="251" y="0"/>
                  </a:moveTo>
                  <a:cubicBezTo>
                    <a:pt x="112" y="0"/>
                    <a:pt x="0" y="113"/>
                    <a:pt x="0" y="251"/>
                  </a:cubicBezTo>
                  <a:cubicBezTo>
                    <a:pt x="0" y="390"/>
                    <a:pt x="112" y="502"/>
                    <a:pt x="251" y="502"/>
                  </a:cubicBezTo>
                  <a:cubicBezTo>
                    <a:pt x="389" y="502"/>
                    <a:pt x="501" y="390"/>
                    <a:pt x="501" y="251"/>
                  </a:cubicBezTo>
                  <a:cubicBezTo>
                    <a:pt x="501" y="113"/>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5"/>
            <p:cNvSpPr/>
            <p:nvPr/>
          </p:nvSpPr>
          <p:spPr>
            <a:xfrm>
              <a:off x="5166900" y="5094125"/>
              <a:ext cx="12575" cy="12550"/>
            </a:xfrm>
            <a:custGeom>
              <a:rect b="b" l="l" r="r" t="t"/>
              <a:pathLst>
                <a:path extrusionOk="0" h="502" w="503">
                  <a:moveTo>
                    <a:pt x="251" y="0"/>
                  </a:moveTo>
                  <a:cubicBezTo>
                    <a:pt x="114" y="0"/>
                    <a:pt x="1" y="113"/>
                    <a:pt x="1" y="251"/>
                  </a:cubicBezTo>
                  <a:cubicBezTo>
                    <a:pt x="1" y="390"/>
                    <a:pt x="114" y="502"/>
                    <a:pt x="251" y="502"/>
                  </a:cubicBezTo>
                  <a:cubicBezTo>
                    <a:pt x="390" y="502"/>
                    <a:pt x="502" y="390"/>
                    <a:pt x="502" y="251"/>
                  </a:cubicBezTo>
                  <a:cubicBezTo>
                    <a:pt x="502" y="113"/>
                    <a:pt x="390"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5"/>
            <p:cNvSpPr/>
            <p:nvPr/>
          </p:nvSpPr>
          <p:spPr>
            <a:xfrm>
              <a:off x="5216675" y="5060975"/>
              <a:ext cx="12550" cy="12550"/>
            </a:xfrm>
            <a:custGeom>
              <a:rect b="b" l="l" r="r" t="t"/>
              <a:pathLst>
                <a:path extrusionOk="0" h="502" w="502">
                  <a:moveTo>
                    <a:pt x="251" y="0"/>
                  </a:moveTo>
                  <a:cubicBezTo>
                    <a:pt x="112" y="0"/>
                    <a:pt x="1" y="112"/>
                    <a:pt x="1" y="251"/>
                  </a:cubicBezTo>
                  <a:cubicBezTo>
                    <a:pt x="1" y="389"/>
                    <a:pt x="112" y="501"/>
                    <a:pt x="251" y="501"/>
                  </a:cubicBezTo>
                  <a:cubicBezTo>
                    <a:pt x="389" y="501"/>
                    <a:pt x="502" y="389"/>
                    <a:pt x="502" y="251"/>
                  </a:cubicBezTo>
                  <a:cubicBezTo>
                    <a:pt x="502" y="112"/>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5"/>
            <p:cNvSpPr/>
            <p:nvPr/>
          </p:nvSpPr>
          <p:spPr>
            <a:xfrm>
              <a:off x="5183500"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2" y="389"/>
                    <a:pt x="502" y="251"/>
                  </a:cubicBezTo>
                  <a:cubicBezTo>
                    <a:pt x="502" y="112"/>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5"/>
            <p:cNvSpPr/>
            <p:nvPr/>
          </p:nvSpPr>
          <p:spPr>
            <a:xfrm>
              <a:off x="5167400" y="5027775"/>
              <a:ext cx="12075" cy="12575"/>
            </a:xfrm>
            <a:custGeom>
              <a:rect b="b" l="l" r="r" t="t"/>
              <a:pathLst>
                <a:path extrusionOk="0" h="503" w="483">
                  <a:moveTo>
                    <a:pt x="231" y="1"/>
                  </a:moveTo>
                  <a:cubicBezTo>
                    <a:pt x="212" y="1"/>
                    <a:pt x="195" y="8"/>
                    <a:pt x="176" y="12"/>
                  </a:cubicBezTo>
                  <a:cubicBezTo>
                    <a:pt x="117" y="124"/>
                    <a:pt x="59" y="237"/>
                    <a:pt x="1" y="349"/>
                  </a:cubicBezTo>
                  <a:cubicBezTo>
                    <a:pt x="39" y="439"/>
                    <a:pt x="128" y="502"/>
                    <a:pt x="231" y="502"/>
                  </a:cubicBezTo>
                  <a:cubicBezTo>
                    <a:pt x="370" y="502"/>
                    <a:pt x="482" y="390"/>
                    <a:pt x="482" y="252"/>
                  </a:cubicBezTo>
                  <a:cubicBezTo>
                    <a:pt x="482" y="114"/>
                    <a:pt x="370" y="1"/>
                    <a:pt x="2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5"/>
            <p:cNvSpPr/>
            <p:nvPr/>
          </p:nvSpPr>
          <p:spPr>
            <a:xfrm>
              <a:off x="5216675" y="5127300"/>
              <a:ext cx="12550" cy="12550"/>
            </a:xfrm>
            <a:custGeom>
              <a:rect b="b" l="l" r="r" t="t"/>
              <a:pathLst>
                <a:path extrusionOk="0" h="502" w="502">
                  <a:moveTo>
                    <a:pt x="251" y="1"/>
                  </a:moveTo>
                  <a:cubicBezTo>
                    <a:pt x="112" y="1"/>
                    <a:pt x="1" y="113"/>
                    <a:pt x="1" y="251"/>
                  </a:cubicBezTo>
                  <a:cubicBezTo>
                    <a:pt x="1" y="389"/>
                    <a:pt x="112" y="502"/>
                    <a:pt x="251" y="502"/>
                  </a:cubicBezTo>
                  <a:cubicBezTo>
                    <a:pt x="389" y="502"/>
                    <a:pt x="502" y="389"/>
                    <a:pt x="502" y="251"/>
                  </a:cubicBezTo>
                  <a:cubicBezTo>
                    <a:pt x="502" y="113"/>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5"/>
            <p:cNvSpPr/>
            <p:nvPr/>
          </p:nvSpPr>
          <p:spPr>
            <a:xfrm>
              <a:off x="5183500" y="5127300"/>
              <a:ext cx="12550" cy="12550"/>
            </a:xfrm>
            <a:custGeom>
              <a:rect b="b" l="l" r="r" t="t"/>
              <a:pathLst>
                <a:path extrusionOk="0" h="502" w="502">
                  <a:moveTo>
                    <a:pt x="251" y="1"/>
                  </a:moveTo>
                  <a:cubicBezTo>
                    <a:pt x="113" y="1"/>
                    <a:pt x="0" y="113"/>
                    <a:pt x="0" y="251"/>
                  </a:cubicBezTo>
                  <a:cubicBezTo>
                    <a:pt x="0" y="389"/>
                    <a:pt x="113" y="502"/>
                    <a:pt x="251" y="502"/>
                  </a:cubicBezTo>
                  <a:cubicBezTo>
                    <a:pt x="389" y="502"/>
                    <a:pt x="502" y="389"/>
                    <a:pt x="502" y="251"/>
                  </a:cubicBezTo>
                  <a:cubicBezTo>
                    <a:pt x="502" y="113"/>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5"/>
            <p:cNvSpPr/>
            <p:nvPr/>
          </p:nvSpPr>
          <p:spPr>
            <a:xfrm>
              <a:off x="5349350" y="4994625"/>
              <a:ext cx="12550" cy="12525"/>
            </a:xfrm>
            <a:custGeom>
              <a:rect b="b" l="l" r="r" t="t"/>
              <a:pathLst>
                <a:path extrusionOk="0" h="501" w="502">
                  <a:moveTo>
                    <a:pt x="251" y="1"/>
                  </a:moveTo>
                  <a:cubicBezTo>
                    <a:pt x="113" y="1"/>
                    <a:pt x="1" y="112"/>
                    <a:pt x="1" y="250"/>
                  </a:cubicBezTo>
                  <a:cubicBezTo>
                    <a:pt x="1" y="389"/>
                    <a:pt x="113" y="501"/>
                    <a:pt x="251" y="501"/>
                  </a:cubicBezTo>
                  <a:cubicBezTo>
                    <a:pt x="390" y="501"/>
                    <a:pt x="502" y="389"/>
                    <a:pt x="502" y="250"/>
                  </a:cubicBezTo>
                  <a:cubicBezTo>
                    <a:pt x="502" y="112"/>
                    <a:pt x="390"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5"/>
            <p:cNvSpPr/>
            <p:nvPr/>
          </p:nvSpPr>
          <p:spPr>
            <a:xfrm>
              <a:off x="5332775" y="4961450"/>
              <a:ext cx="12550" cy="12550"/>
            </a:xfrm>
            <a:custGeom>
              <a:rect b="b" l="l" r="r" t="t"/>
              <a:pathLst>
                <a:path extrusionOk="0" h="502" w="502">
                  <a:moveTo>
                    <a:pt x="251" y="1"/>
                  </a:moveTo>
                  <a:cubicBezTo>
                    <a:pt x="113" y="1"/>
                    <a:pt x="1" y="112"/>
                    <a:pt x="1" y="251"/>
                  </a:cubicBezTo>
                  <a:cubicBezTo>
                    <a:pt x="1" y="389"/>
                    <a:pt x="113" y="502"/>
                    <a:pt x="251" y="502"/>
                  </a:cubicBezTo>
                  <a:cubicBezTo>
                    <a:pt x="389" y="502"/>
                    <a:pt x="501" y="389"/>
                    <a:pt x="501" y="251"/>
                  </a:cubicBezTo>
                  <a:cubicBezTo>
                    <a:pt x="501" y="112"/>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5"/>
            <p:cNvSpPr/>
            <p:nvPr/>
          </p:nvSpPr>
          <p:spPr>
            <a:xfrm>
              <a:off x="5349350" y="506097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5"/>
            <p:cNvSpPr/>
            <p:nvPr/>
          </p:nvSpPr>
          <p:spPr>
            <a:xfrm>
              <a:off x="5365950" y="5027775"/>
              <a:ext cx="12550" cy="12575"/>
            </a:xfrm>
            <a:custGeom>
              <a:rect b="b" l="l" r="r" t="t"/>
              <a:pathLst>
                <a:path extrusionOk="0" h="503" w="502">
                  <a:moveTo>
                    <a:pt x="251" y="1"/>
                  </a:moveTo>
                  <a:cubicBezTo>
                    <a:pt x="113" y="1"/>
                    <a:pt x="0" y="114"/>
                    <a:pt x="0" y="252"/>
                  </a:cubicBezTo>
                  <a:cubicBezTo>
                    <a:pt x="0" y="390"/>
                    <a:pt x="113" y="502"/>
                    <a:pt x="251" y="502"/>
                  </a:cubicBezTo>
                  <a:cubicBezTo>
                    <a:pt x="390" y="502"/>
                    <a:pt x="501" y="390"/>
                    <a:pt x="501" y="252"/>
                  </a:cubicBezTo>
                  <a:cubicBezTo>
                    <a:pt x="501" y="114"/>
                    <a:pt x="390"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5"/>
            <p:cNvSpPr/>
            <p:nvPr/>
          </p:nvSpPr>
          <p:spPr>
            <a:xfrm>
              <a:off x="5283025" y="4928375"/>
              <a:ext cx="12550" cy="12450"/>
            </a:xfrm>
            <a:custGeom>
              <a:rect b="b" l="l" r="r" t="t"/>
              <a:pathLst>
                <a:path extrusionOk="0" h="498" w="502">
                  <a:moveTo>
                    <a:pt x="229" y="1"/>
                  </a:moveTo>
                  <a:cubicBezTo>
                    <a:pt x="101" y="12"/>
                    <a:pt x="0" y="116"/>
                    <a:pt x="0" y="247"/>
                  </a:cubicBezTo>
                  <a:cubicBezTo>
                    <a:pt x="0" y="385"/>
                    <a:pt x="113" y="498"/>
                    <a:pt x="251" y="498"/>
                  </a:cubicBezTo>
                  <a:cubicBezTo>
                    <a:pt x="389" y="498"/>
                    <a:pt x="501" y="385"/>
                    <a:pt x="501" y="247"/>
                  </a:cubicBezTo>
                  <a:cubicBezTo>
                    <a:pt x="501" y="181"/>
                    <a:pt x="474" y="120"/>
                    <a:pt x="431" y="76"/>
                  </a:cubicBezTo>
                  <a:cubicBezTo>
                    <a:pt x="364" y="50"/>
                    <a:pt x="297" y="24"/>
                    <a:pt x="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5"/>
            <p:cNvSpPr/>
            <p:nvPr/>
          </p:nvSpPr>
          <p:spPr>
            <a:xfrm>
              <a:off x="5283025" y="4994625"/>
              <a:ext cx="12550" cy="12525"/>
            </a:xfrm>
            <a:custGeom>
              <a:rect b="b" l="l" r="r" t="t"/>
              <a:pathLst>
                <a:path extrusionOk="0" h="501" w="502">
                  <a:moveTo>
                    <a:pt x="251" y="1"/>
                  </a:moveTo>
                  <a:cubicBezTo>
                    <a:pt x="113" y="1"/>
                    <a:pt x="0" y="112"/>
                    <a:pt x="0" y="250"/>
                  </a:cubicBezTo>
                  <a:cubicBezTo>
                    <a:pt x="0" y="389"/>
                    <a:pt x="113" y="501"/>
                    <a:pt x="251" y="501"/>
                  </a:cubicBezTo>
                  <a:cubicBezTo>
                    <a:pt x="389" y="501"/>
                    <a:pt x="501" y="389"/>
                    <a:pt x="501" y="250"/>
                  </a:cubicBezTo>
                  <a:cubicBezTo>
                    <a:pt x="501" y="112"/>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5"/>
            <p:cNvSpPr/>
            <p:nvPr/>
          </p:nvSpPr>
          <p:spPr>
            <a:xfrm>
              <a:off x="5299600" y="4961450"/>
              <a:ext cx="12550" cy="12550"/>
            </a:xfrm>
            <a:custGeom>
              <a:rect b="b" l="l" r="r" t="t"/>
              <a:pathLst>
                <a:path extrusionOk="0" h="502" w="502">
                  <a:moveTo>
                    <a:pt x="251" y="1"/>
                  </a:moveTo>
                  <a:cubicBezTo>
                    <a:pt x="112" y="1"/>
                    <a:pt x="1" y="112"/>
                    <a:pt x="1" y="251"/>
                  </a:cubicBezTo>
                  <a:cubicBezTo>
                    <a:pt x="1" y="389"/>
                    <a:pt x="112" y="502"/>
                    <a:pt x="251" y="502"/>
                  </a:cubicBezTo>
                  <a:cubicBezTo>
                    <a:pt x="389" y="502"/>
                    <a:pt x="502" y="389"/>
                    <a:pt x="502" y="251"/>
                  </a:cubicBezTo>
                  <a:cubicBezTo>
                    <a:pt x="502" y="112"/>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5"/>
            <p:cNvSpPr/>
            <p:nvPr/>
          </p:nvSpPr>
          <p:spPr>
            <a:xfrm>
              <a:off x="5266425" y="4961450"/>
              <a:ext cx="12550" cy="12550"/>
            </a:xfrm>
            <a:custGeom>
              <a:rect b="b" l="l" r="r" t="t"/>
              <a:pathLst>
                <a:path extrusionOk="0" h="502" w="502">
                  <a:moveTo>
                    <a:pt x="251" y="1"/>
                  </a:moveTo>
                  <a:cubicBezTo>
                    <a:pt x="113" y="1"/>
                    <a:pt x="1" y="112"/>
                    <a:pt x="1" y="251"/>
                  </a:cubicBezTo>
                  <a:cubicBezTo>
                    <a:pt x="1" y="389"/>
                    <a:pt x="113" y="502"/>
                    <a:pt x="251" y="502"/>
                  </a:cubicBezTo>
                  <a:cubicBezTo>
                    <a:pt x="390" y="502"/>
                    <a:pt x="502" y="389"/>
                    <a:pt x="502" y="251"/>
                  </a:cubicBezTo>
                  <a:cubicBezTo>
                    <a:pt x="502" y="112"/>
                    <a:pt x="390"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5"/>
            <p:cNvSpPr/>
            <p:nvPr/>
          </p:nvSpPr>
          <p:spPr>
            <a:xfrm>
              <a:off x="5316200" y="5060975"/>
              <a:ext cx="12525" cy="12550"/>
            </a:xfrm>
            <a:custGeom>
              <a:rect b="b" l="l" r="r" t="t"/>
              <a:pathLst>
                <a:path extrusionOk="0" h="502" w="501">
                  <a:moveTo>
                    <a:pt x="251" y="0"/>
                  </a:moveTo>
                  <a:cubicBezTo>
                    <a:pt x="112" y="0"/>
                    <a:pt x="0" y="112"/>
                    <a:pt x="0" y="251"/>
                  </a:cubicBezTo>
                  <a:cubicBezTo>
                    <a:pt x="0" y="389"/>
                    <a:pt x="112" y="501"/>
                    <a:pt x="251" y="501"/>
                  </a:cubicBezTo>
                  <a:cubicBezTo>
                    <a:pt x="389" y="501"/>
                    <a:pt x="501" y="389"/>
                    <a:pt x="501" y="251"/>
                  </a:cubicBezTo>
                  <a:cubicBezTo>
                    <a:pt x="501" y="112"/>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5"/>
            <p:cNvSpPr/>
            <p:nvPr/>
          </p:nvSpPr>
          <p:spPr>
            <a:xfrm>
              <a:off x="5283025"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1" y="389"/>
                    <a:pt x="501" y="251"/>
                  </a:cubicBezTo>
                  <a:cubicBezTo>
                    <a:pt x="501" y="112"/>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5"/>
            <p:cNvSpPr/>
            <p:nvPr/>
          </p:nvSpPr>
          <p:spPr>
            <a:xfrm>
              <a:off x="5332775" y="5027775"/>
              <a:ext cx="12550" cy="12575"/>
            </a:xfrm>
            <a:custGeom>
              <a:rect b="b" l="l" r="r" t="t"/>
              <a:pathLst>
                <a:path extrusionOk="0" h="503" w="502">
                  <a:moveTo>
                    <a:pt x="251" y="1"/>
                  </a:moveTo>
                  <a:cubicBezTo>
                    <a:pt x="113" y="1"/>
                    <a:pt x="1" y="114"/>
                    <a:pt x="1" y="252"/>
                  </a:cubicBezTo>
                  <a:cubicBezTo>
                    <a:pt x="1" y="390"/>
                    <a:pt x="113" y="502"/>
                    <a:pt x="251" y="502"/>
                  </a:cubicBezTo>
                  <a:cubicBezTo>
                    <a:pt x="389" y="502"/>
                    <a:pt x="501" y="390"/>
                    <a:pt x="501" y="252"/>
                  </a:cubicBezTo>
                  <a:cubicBezTo>
                    <a:pt x="501" y="114"/>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5"/>
            <p:cNvSpPr/>
            <p:nvPr/>
          </p:nvSpPr>
          <p:spPr>
            <a:xfrm>
              <a:off x="5299600" y="5027775"/>
              <a:ext cx="12550" cy="12575"/>
            </a:xfrm>
            <a:custGeom>
              <a:rect b="b" l="l" r="r" t="t"/>
              <a:pathLst>
                <a:path extrusionOk="0" h="503" w="502">
                  <a:moveTo>
                    <a:pt x="251" y="1"/>
                  </a:moveTo>
                  <a:cubicBezTo>
                    <a:pt x="112" y="1"/>
                    <a:pt x="1" y="114"/>
                    <a:pt x="1" y="252"/>
                  </a:cubicBezTo>
                  <a:cubicBezTo>
                    <a:pt x="1" y="390"/>
                    <a:pt x="112" y="502"/>
                    <a:pt x="251" y="502"/>
                  </a:cubicBezTo>
                  <a:cubicBezTo>
                    <a:pt x="389" y="502"/>
                    <a:pt x="502" y="390"/>
                    <a:pt x="502" y="252"/>
                  </a:cubicBezTo>
                  <a:cubicBezTo>
                    <a:pt x="502" y="114"/>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5"/>
            <p:cNvSpPr/>
            <p:nvPr/>
          </p:nvSpPr>
          <p:spPr>
            <a:xfrm>
              <a:off x="5316200" y="4994625"/>
              <a:ext cx="12525" cy="12525"/>
            </a:xfrm>
            <a:custGeom>
              <a:rect b="b" l="l" r="r" t="t"/>
              <a:pathLst>
                <a:path extrusionOk="0" h="501" w="501">
                  <a:moveTo>
                    <a:pt x="251" y="1"/>
                  </a:moveTo>
                  <a:cubicBezTo>
                    <a:pt x="112" y="1"/>
                    <a:pt x="0" y="112"/>
                    <a:pt x="0" y="250"/>
                  </a:cubicBezTo>
                  <a:cubicBezTo>
                    <a:pt x="0" y="389"/>
                    <a:pt x="112" y="501"/>
                    <a:pt x="251" y="501"/>
                  </a:cubicBezTo>
                  <a:cubicBezTo>
                    <a:pt x="389" y="501"/>
                    <a:pt x="501" y="389"/>
                    <a:pt x="501" y="250"/>
                  </a:cubicBezTo>
                  <a:cubicBezTo>
                    <a:pt x="501" y="112"/>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5"/>
            <p:cNvSpPr/>
            <p:nvPr/>
          </p:nvSpPr>
          <p:spPr>
            <a:xfrm>
              <a:off x="5316200" y="5127300"/>
              <a:ext cx="12525" cy="12550"/>
            </a:xfrm>
            <a:custGeom>
              <a:rect b="b" l="l" r="r" t="t"/>
              <a:pathLst>
                <a:path extrusionOk="0" h="502" w="501">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5"/>
            <p:cNvSpPr/>
            <p:nvPr/>
          </p:nvSpPr>
          <p:spPr>
            <a:xfrm>
              <a:off x="5283025" y="5127300"/>
              <a:ext cx="12550" cy="12550"/>
            </a:xfrm>
            <a:custGeom>
              <a:rect b="b" l="l" r="r" t="t"/>
              <a:pathLst>
                <a:path extrusionOk="0" h="502" w="502">
                  <a:moveTo>
                    <a:pt x="251" y="1"/>
                  </a:moveTo>
                  <a:cubicBezTo>
                    <a:pt x="113" y="1"/>
                    <a:pt x="0" y="113"/>
                    <a:pt x="0" y="251"/>
                  </a:cubicBezTo>
                  <a:cubicBezTo>
                    <a:pt x="0" y="389"/>
                    <a:pt x="113" y="502"/>
                    <a:pt x="251" y="502"/>
                  </a:cubicBezTo>
                  <a:cubicBezTo>
                    <a:pt x="389" y="502"/>
                    <a:pt x="501" y="389"/>
                    <a:pt x="501" y="251"/>
                  </a:cubicBezTo>
                  <a:cubicBezTo>
                    <a:pt x="501" y="113"/>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5"/>
            <p:cNvSpPr/>
            <p:nvPr/>
          </p:nvSpPr>
          <p:spPr>
            <a:xfrm>
              <a:off x="5332775" y="5094125"/>
              <a:ext cx="12550" cy="12550"/>
            </a:xfrm>
            <a:custGeom>
              <a:rect b="b" l="l" r="r" t="t"/>
              <a:pathLst>
                <a:path extrusionOk="0" h="502" w="502">
                  <a:moveTo>
                    <a:pt x="251" y="0"/>
                  </a:moveTo>
                  <a:cubicBezTo>
                    <a:pt x="113" y="0"/>
                    <a:pt x="1" y="113"/>
                    <a:pt x="1" y="251"/>
                  </a:cubicBezTo>
                  <a:cubicBezTo>
                    <a:pt x="1" y="390"/>
                    <a:pt x="113" y="502"/>
                    <a:pt x="251" y="502"/>
                  </a:cubicBezTo>
                  <a:cubicBezTo>
                    <a:pt x="389" y="502"/>
                    <a:pt x="501" y="390"/>
                    <a:pt x="501" y="251"/>
                  </a:cubicBezTo>
                  <a:cubicBezTo>
                    <a:pt x="501" y="113"/>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5"/>
            <p:cNvSpPr/>
            <p:nvPr/>
          </p:nvSpPr>
          <p:spPr>
            <a:xfrm>
              <a:off x="5299600" y="5094125"/>
              <a:ext cx="12550" cy="12550"/>
            </a:xfrm>
            <a:custGeom>
              <a:rect b="b" l="l" r="r" t="t"/>
              <a:pathLst>
                <a:path extrusionOk="0" h="502" w="502">
                  <a:moveTo>
                    <a:pt x="251" y="0"/>
                  </a:moveTo>
                  <a:cubicBezTo>
                    <a:pt x="112" y="0"/>
                    <a:pt x="1" y="113"/>
                    <a:pt x="1" y="251"/>
                  </a:cubicBezTo>
                  <a:cubicBezTo>
                    <a:pt x="1" y="390"/>
                    <a:pt x="112" y="502"/>
                    <a:pt x="251" y="502"/>
                  </a:cubicBezTo>
                  <a:cubicBezTo>
                    <a:pt x="389" y="502"/>
                    <a:pt x="502" y="390"/>
                    <a:pt x="502" y="251"/>
                  </a:cubicBezTo>
                  <a:cubicBezTo>
                    <a:pt x="502" y="113"/>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5"/>
            <p:cNvSpPr/>
            <p:nvPr/>
          </p:nvSpPr>
          <p:spPr>
            <a:xfrm>
              <a:off x="5249825" y="4928275"/>
              <a:ext cx="12575" cy="12550"/>
            </a:xfrm>
            <a:custGeom>
              <a:rect b="b" l="l" r="r" t="t"/>
              <a:pathLst>
                <a:path extrusionOk="0" h="502" w="503">
                  <a:moveTo>
                    <a:pt x="252" y="0"/>
                  </a:moveTo>
                  <a:cubicBezTo>
                    <a:pt x="114" y="0"/>
                    <a:pt x="1" y="113"/>
                    <a:pt x="1" y="251"/>
                  </a:cubicBezTo>
                  <a:cubicBezTo>
                    <a:pt x="1" y="389"/>
                    <a:pt x="114" y="502"/>
                    <a:pt x="252" y="502"/>
                  </a:cubicBezTo>
                  <a:cubicBezTo>
                    <a:pt x="390" y="502"/>
                    <a:pt x="502" y="389"/>
                    <a:pt x="502" y="251"/>
                  </a:cubicBezTo>
                  <a:cubicBezTo>
                    <a:pt x="502" y="113"/>
                    <a:pt x="390" y="0"/>
                    <a:pt x="2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5"/>
            <p:cNvSpPr/>
            <p:nvPr/>
          </p:nvSpPr>
          <p:spPr>
            <a:xfrm>
              <a:off x="5216675" y="4928275"/>
              <a:ext cx="12550" cy="12550"/>
            </a:xfrm>
            <a:custGeom>
              <a:rect b="b" l="l" r="r" t="t"/>
              <a:pathLst>
                <a:path extrusionOk="0" h="502" w="502">
                  <a:moveTo>
                    <a:pt x="251" y="0"/>
                  </a:moveTo>
                  <a:cubicBezTo>
                    <a:pt x="112" y="0"/>
                    <a:pt x="1" y="113"/>
                    <a:pt x="1" y="251"/>
                  </a:cubicBezTo>
                  <a:cubicBezTo>
                    <a:pt x="1" y="389"/>
                    <a:pt x="112" y="502"/>
                    <a:pt x="251" y="502"/>
                  </a:cubicBezTo>
                  <a:cubicBezTo>
                    <a:pt x="389" y="502"/>
                    <a:pt x="502" y="389"/>
                    <a:pt x="502" y="251"/>
                  </a:cubicBezTo>
                  <a:cubicBezTo>
                    <a:pt x="502" y="113"/>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5"/>
            <p:cNvSpPr/>
            <p:nvPr/>
          </p:nvSpPr>
          <p:spPr>
            <a:xfrm>
              <a:off x="5249825" y="4994625"/>
              <a:ext cx="12575" cy="12525"/>
            </a:xfrm>
            <a:custGeom>
              <a:rect b="b" l="l" r="r" t="t"/>
              <a:pathLst>
                <a:path extrusionOk="0" h="501" w="503">
                  <a:moveTo>
                    <a:pt x="252" y="1"/>
                  </a:moveTo>
                  <a:cubicBezTo>
                    <a:pt x="114" y="1"/>
                    <a:pt x="1" y="112"/>
                    <a:pt x="1" y="250"/>
                  </a:cubicBezTo>
                  <a:cubicBezTo>
                    <a:pt x="1" y="389"/>
                    <a:pt x="114" y="501"/>
                    <a:pt x="252" y="501"/>
                  </a:cubicBezTo>
                  <a:cubicBezTo>
                    <a:pt x="390" y="501"/>
                    <a:pt x="502" y="389"/>
                    <a:pt x="502" y="250"/>
                  </a:cubicBezTo>
                  <a:cubicBezTo>
                    <a:pt x="502" y="112"/>
                    <a:pt x="390" y="1"/>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5"/>
            <p:cNvSpPr/>
            <p:nvPr/>
          </p:nvSpPr>
          <p:spPr>
            <a:xfrm>
              <a:off x="5216675" y="4994625"/>
              <a:ext cx="12550" cy="12525"/>
            </a:xfrm>
            <a:custGeom>
              <a:rect b="b" l="l" r="r" t="t"/>
              <a:pathLst>
                <a:path extrusionOk="0" h="501" w="502">
                  <a:moveTo>
                    <a:pt x="251" y="1"/>
                  </a:moveTo>
                  <a:cubicBezTo>
                    <a:pt x="112" y="1"/>
                    <a:pt x="1" y="112"/>
                    <a:pt x="1" y="250"/>
                  </a:cubicBezTo>
                  <a:cubicBezTo>
                    <a:pt x="1" y="389"/>
                    <a:pt x="112" y="501"/>
                    <a:pt x="251" y="501"/>
                  </a:cubicBezTo>
                  <a:cubicBezTo>
                    <a:pt x="389" y="501"/>
                    <a:pt x="502" y="389"/>
                    <a:pt x="502" y="250"/>
                  </a:cubicBezTo>
                  <a:cubicBezTo>
                    <a:pt x="502" y="112"/>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5"/>
            <p:cNvSpPr/>
            <p:nvPr/>
          </p:nvSpPr>
          <p:spPr>
            <a:xfrm>
              <a:off x="5233275" y="4961450"/>
              <a:ext cx="12525" cy="12550"/>
            </a:xfrm>
            <a:custGeom>
              <a:rect b="b" l="l" r="r" t="t"/>
              <a:pathLst>
                <a:path extrusionOk="0" h="502" w="501">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5"/>
            <p:cNvSpPr/>
            <p:nvPr/>
          </p:nvSpPr>
          <p:spPr>
            <a:xfrm>
              <a:off x="5249825" y="5060975"/>
              <a:ext cx="12575" cy="12550"/>
            </a:xfrm>
            <a:custGeom>
              <a:rect b="b" l="l" r="r" t="t"/>
              <a:pathLst>
                <a:path extrusionOk="0" h="502" w="503">
                  <a:moveTo>
                    <a:pt x="252" y="0"/>
                  </a:moveTo>
                  <a:cubicBezTo>
                    <a:pt x="114" y="0"/>
                    <a:pt x="1" y="112"/>
                    <a:pt x="1" y="251"/>
                  </a:cubicBezTo>
                  <a:cubicBezTo>
                    <a:pt x="1" y="389"/>
                    <a:pt x="114" y="501"/>
                    <a:pt x="252" y="501"/>
                  </a:cubicBezTo>
                  <a:cubicBezTo>
                    <a:pt x="390" y="501"/>
                    <a:pt x="502" y="389"/>
                    <a:pt x="502" y="251"/>
                  </a:cubicBezTo>
                  <a:cubicBezTo>
                    <a:pt x="502" y="112"/>
                    <a:pt x="390" y="0"/>
                    <a:pt x="2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5"/>
            <p:cNvSpPr/>
            <p:nvPr/>
          </p:nvSpPr>
          <p:spPr>
            <a:xfrm>
              <a:off x="5216675" y="5060975"/>
              <a:ext cx="12550" cy="12550"/>
            </a:xfrm>
            <a:custGeom>
              <a:rect b="b" l="l" r="r" t="t"/>
              <a:pathLst>
                <a:path extrusionOk="0" h="502" w="502">
                  <a:moveTo>
                    <a:pt x="251" y="0"/>
                  </a:moveTo>
                  <a:cubicBezTo>
                    <a:pt x="112" y="0"/>
                    <a:pt x="1" y="112"/>
                    <a:pt x="1" y="251"/>
                  </a:cubicBezTo>
                  <a:cubicBezTo>
                    <a:pt x="1" y="389"/>
                    <a:pt x="112" y="501"/>
                    <a:pt x="251" y="501"/>
                  </a:cubicBezTo>
                  <a:cubicBezTo>
                    <a:pt x="389" y="501"/>
                    <a:pt x="502" y="389"/>
                    <a:pt x="502" y="251"/>
                  </a:cubicBezTo>
                  <a:cubicBezTo>
                    <a:pt x="502" y="112"/>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5"/>
            <p:cNvSpPr/>
            <p:nvPr/>
          </p:nvSpPr>
          <p:spPr>
            <a:xfrm>
              <a:off x="5266425" y="5027775"/>
              <a:ext cx="12550" cy="12575"/>
            </a:xfrm>
            <a:custGeom>
              <a:rect b="b" l="l" r="r" t="t"/>
              <a:pathLst>
                <a:path extrusionOk="0" h="503" w="502">
                  <a:moveTo>
                    <a:pt x="251" y="1"/>
                  </a:moveTo>
                  <a:cubicBezTo>
                    <a:pt x="113" y="1"/>
                    <a:pt x="1" y="114"/>
                    <a:pt x="1" y="252"/>
                  </a:cubicBezTo>
                  <a:cubicBezTo>
                    <a:pt x="1" y="390"/>
                    <a:pt x="113" y="502"/>
                    <a:pt x="251" y="502"/>
                  </a:cubicBezTo>
                  <a:cubicBezTo>
                    <a:pt x="390" y="502"/>
                    <a:pt x="502" y="390"/>
                    <a:pt x="502" y="252"/>
                  </a:cubicBezTo>
                  <a:cubicBezTo>
                    <a:pt x="502" y="114"/>
                    <a:pt x="390"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5"/>
            <p:cNvSpPr/>
            <p:nvPr/>
          </p:nvSpPr>
          <p:spPr>
            <a:xfrm>
              <a:off x="5233275" y="5027775"/>
              <a:ext cx="12525" cy="12575"/>
            </a:xfrm>
            <a:custGeom>
              <a:rect b="b" l="l" r="r" t="t"/>
              <a:pathLst>
                <a:path extrusionOk="0" h="503" w="501">
                  <a:moveTo>
                    <a:pt x="251" y="1"/>
                  </a:moveTo>
                  <a:cubicBezTo>
                    <a:pt x="112" y="1"/>
                    <a:pt x="0" y="114"/>
                    <a:pt x="0" y="252"/>
                  </a:cubicBezTo>
                  <a:cubicBezTo>
                    <a:pt x="0" y="390"/>
                    <a:pt x="112" y="502"/>
                    <a:pt x="251" y="502"/>
                  </a:cubicBezTo>
                  <a:cubicBezTo>
                    <a:pt x="389" y="502"/>
                    <a:pt x="501" y="390"/>
                    <a:pt x="501" y="252"/>
                  </a:cubicBezTo>
                  <a:cubicBezTo>
                    <a:pt x="501" y="114"/>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5"/>
            <p:cNvSpPr/>
            <p:nvPr/>
          </p:nvSpPr>
          <p:spPr>
            <a:xfrm>
              <a:off x="5249825" y="5127300"/>
              <a:ext cx="12575" cy="12550"/>
            </a:xfrm>
            <a:custGeom>
              <a:rect b="b" l="l" r="r" t="t"/>
              <a:pathLst>
                <a:path extrusionOk="0" h="502" w="503">
                  <a:moveTo>
                    <a:pt x="252" y="1"/>
                  </a:moveTo>
                  <a:cubicBezTo>
                    <a:pt x="114" y="1"/>
                    <a:pt x="1" y="113"/>
                    <a:pt x="1" y="251"/>
                  </a:cubicBezTo>
                  <a:cubicBezTo>
                    <a:pt x="1" y="389"/>
                    <a:pt x="114" y="502"/>
                    <a:pt x="252" y="502"/>
                  </a:cubicBezTo>
                  <a:cubicBezTo>
                    <a:pt x="390" y="502"/>
                    <a:pt x="502" y="389"/>
                    <a:pt x="502" y="251"/>
                  </a:cubicBezTo>
                  <a:cubicBezTo>
                    <a:pt x="502" y="113"/>
                    <a:pt x="390" y="1"/>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5"/>
            <p:cNvSpPr/>
            <p:nvPr/>
          </p:nvSpPr>
          <p:spPr>
            <a:xfrm>
              <a:off x="5216675" y="5127300"/>
              <a:ext cx="12550" cy="12550"/>
            </a:xfrm>
            <a:custGeom>
              <a:rect b="b" l="l" r="r" t="t"/>
              <a:pathLst>
                <a:path extrusionOk="0" h="502" w="502">
                  <a:moveTo>
                    <a:pt x="251" y="1"/>
                  </a:moveTo>
                  <a:cubicBezTo>
                    <a:pt x="112" y="1"/>
                    <a:pt x="1" y="113"/>
                    <a:pt x="1" y="251"/>
                  </a:cubicBezTo>
                  <a:cubicBezTo>
                    <a:pt x="1" y="389"/>
                    <a:pt x="112" y="502"/>
                    <a:pt x="251" y="502"/>
                  </a:cubicBezTo>
                  <a:cubicBezTo>
                    <a:pt x="389" y="502"/>
                    <a:pt x="502" y="389"/>
                    <a:pt x="502" y="251"/>
                  </a:cubicBezTo>
                  <a:cubicBezTo>
                    <a:pt x="502" y="113"/>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5"/>
            <p:cNvSpPr/>
            <p:nvPr/>
          </p:nvSpPr>
          <p:spPr>
            <a:xfrm>
              <a:off x="5266425" y="5094125"/>
              <a:ext cx="12550" cy="12550"/>
            </a:xfrm>
            <a:custGeom>
              <a:rect b="b" l="l" r="r" t="t"/>
              <a:pathLst>
                <a:path extrusionOk="0" h="502" w="502">
                  <a:moveTo>
                    <a:pt x="251" y="0"/>
                  </a:moveTo>
                  <a:cubicBezTo>
                    <a:pt x="113" y="0"/>
                    <a:pt x="1" y="113"/>
                    <a:pt x="1" y="251"/>
                  </a:cubicBezTo>
                  <a:cubicBezTo>
                    <a:pt x="1" y="390"/>
                    <a:pt x="113" y="502"/>
                    <a:pt x="251" y="502"/>
                  </a:cubicBezTo>
                  <a:cubicBezTo>
                    <a:pt x="390" y="502"/>
                    <a:pt x="502" y="390"/>
                    <a:pt x="502" y="251"/>
                  </a:cubicBezTo>
                  <a:cubicBezTo>
                    <a:pt x="502" y="113"/>
                    <a:pt x="390"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5"/>
            <p:cNvSpPr/>
            <p:nvPr/>
          </p:nvSpPr>
          <p:spPr>
            <a:xfrm>
              <a:off x="5233275" y="5094125"/>
              <a:ext cx="12525" cy="12550"/>
            </a:xfrm>
            <a:custGeom>
              <a:rect b="b" l="l" r="r" t="t"/>
              <a:pathLst>
                <a:path extrusionOk="0" h="502" w="501">
                  <a:moveTo>
                    <a:pt x="251" y="0"/>
                  </a:moveTo>
                  <a:cubicBezTo>
                    <a:pt x="112" y="0"/>
                    <a:pt x="0" y="113"/>
                    <a:pt x="0" y="251"/>
                  </a:cubicBezTo>
                  <a:cubicBezTo>
                    <a:pt x="0" y="390"/>
                    <a:pt x="112" y="502"/>
                    <a:pt x="251" y="502"/>
                  </a:cubicBezTo>
                  <a:cubicBezTo>
                    <a:pt x="389" y="502"/>
                    <a:pt x="501" y="390"/>
                    <a:pt x="501" y="251"/>
                  </a:cubicBezTo>
                  <a:cubicBezTo>
                    <a:pt x="501" y="113"/>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5"/>
            <p:cNvSpPr/>
            <p:nvPr/>
          </p:nvSpPr>
          <p:spPr>
            <a:xfrm>
              <a:off x="5183500" y="4994625"/>
              <a:ext cx="12550" cy="12525"/>
            </a:xfrm>
            <a:custGeom>
              <a:rect b="b" l="l" r="r" t="t"/>
              <a:pathLst>
                <a:path extrusionOk="0" h="501" w="502">
                  <a:moveTo>
                    <a:pt x="251" y="1"/>
                  </a:moveTo>
                  <a:cubicBezTo>
                    <a:pt x="113" y="1"/>
                    <a:pt x="0" y="112"/>
                    <a:pt x="0" y="250"/>
                  </a:cubicBezTo>
                  <a:cubicBezTo>
                    <a:pt x="0" y="389"/>
                    <a:pt x="113" y="501"/>
                    <a:pt x="251" y="501"/>
                  </a:cubicBezTo>
                  <a:cubicBezTo>
                    <a:pt x="389" y="501"/>
                    <a:pt x="502" y="389"/>
                    <a:pt x="502" y="250"/>
                  </a:cubicBezTo>
                  <a:cubicBezTo>
                    <a:pt x="502" y="112"/>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5"/>
            <p:cNvSpPr/>
            <p:nvPr/>
          </p:nvSpPr>
          <p:spPr>
            <a:xfrm>
              <a:off x="5200100" y="4961450"/>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5"/>
            <p:cNvSpPr/>
            <p:nvPr/>
          </p:nvSpPr>
          <p:spPr>
            <a:xfrm>
              <a:off x="5168575" y="4961925"/>
              <a:ext cx="10900" cy="12075"/>
            </a:xfrm>
            <a:custGeom>
              <a:rect b="b" l="l" r="r" t="t"/>
              <a:pathLst>
                <a:path extrusionOk="0" h="483" w="436">
                  <a:moveTo>
                    <a:pt x="279" y="1"/>
                  </a:moveTo>
                  <a:cubicBezTo>
                    <a:pt x="182" y="129"/>
                    <a:pt x="89" y="262"/>
                    <a:pt x="0" y="398"/>
                  </a:cubicBezTo>
                  <a:cubicBezTo>
                    <a:pt x="47" y="449"/>
                    <a:pt x="111" y="483"/>
                    <a:pt x="184" y="483"/>
                  </a:cubicBezTo>
                  <a:cubicBezTo>
                    <a:pt x="323" y="483"/>
                    <a:pt x="435" y="370"/>
                    <a:pt x="435" y="232"/>
                  </a:cubicBezTo>
                  <a:cubicBezTo>
                    <a:pt x="435" y="126"/>
                    <a:pt x="370" y="37"/>
                    <a:pt x="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5"/>
            <p:cNvSpPr/>
            <p:nvPr/>
          </p:nvSpPr>
          <p:spPr>
            <a:xfrm>
              <a:off x="5183500"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2" y="389"/>
                    <a:pt x="502" y="251"/>
                  </a:cubicBezTo>
                  <a:cubicBezTo>
                    <a:pt x="502" y="112"/>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5"/>
            <p:cNvSpPr/>
            <p:nvPr/>
          </p:nvSpPr>
          <p:spPr>
            <a:xfrm>
              <a:off x="5150350" y="5060975"/>
              <a:ext cx="12525" cy="12550"/>
            </a:xfrm>
            <a:custGeom>
              <a:rect b="b" l="l" r="r" t="t"/>
              <a:pathLst>
                <a:path extrusionOk="0" h="502" w="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5"/>
            <p:cNvSpPr/>
            <p:nvPr/>
          </p:nvSpPr>
          <p:spPr>
            <a:xfrm>
              <a:off x="5200100" y="5027775"/>
              <a:ext cx="12550" cy="12575"/>
            </a:xfrm>
            <a:custGeom>
              <a:rect b="b" l="l" r="r" t="t"/>
              <a:pathLst>
                <a:path extrusionOk="0" h="503" w="502">
                  <a:moveTo>
                    <a:pt x="251" y="1"/>
                  </a:moveTo>
                  <a:cubicBezTo>
                    <a:pt x="112" y="1"/>
                    <a:pt x="0" y="114"/>
                    <a:pt x="0" y="252"/>
                  </a:cubicBezTo>
                  <a:cubicBezTo>
                    <a:pt x="0" y="390"/>
                    <a:pt x="112" y="502"/>
                    <a:pt x="251" y="502"/>
                  </a:cubicBezTo>
                  <a:cubicBezTo>
                    <a:pt x="389" y="502"/>
                    <a:pt x="501" y="390"/>
                    <a:pt x="501" y="252"/>
                  </a:cubicBezTo>
                  <a:cubicBezTo>
                    <a:pt x="501" y="114"/>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5"/>
            <p:cNvSpPr/>
            <p:nvPr/>
          </p:nvSpPr>
          <p:spPr>
            <a:xfrm>
              <a:off x="5166900" y="5027775"/>
              <a:ext cx="12575" cy="12575"/>
            </a:xfrm>
            <a:custGeom>
              <a:rect b="b" l="l" r="r" t="t"/>
              <a:pathLst>
                <a:path extrusionOk="0" h="503" w="503">
                  <a:moveTo>
                    <a:pt x="251" y="1"/>
                  </a:moveTo>
                  <a:cubicBezTo>
                    <a:pt x="114" y="1"/>
                    <a:pt x="1" y="114"/>
                    <a:pt x="1" y="252"/>
                  </a:cubicBezTo>
                  <a:cubicBezTo>
                    <a:pt x="1" y="390"/>
                    <a:pt x="114" y="502"/>
                    <a:pt x="251" y="502"/>
                  </a:cubicBezTo>
                  <a:cubicBezTo>
                    <a:pt x="390" y="502"/>
                    <a:pt x="502" y="390"/>
                    <a:pt x="502" y="252"/>
                  </a:cubicBezTo>
                  <a:cubicBezTo>
                    <a:pt x="502" y="114"/>
                    <a:pt x="390"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5"/>
            <p:cNvSpPr/>
            <p:nvPr/>
          </p:nvSpPr>
          <p:spPr>
            <a:xfrm>
              <a:off x="5150825" y="4994625"/>
              <a:ext cx="12050" cy="12525"/>
            </a:xfrm>
            <a:custGeom>
              <a:rect b="b" l="l" r="r" t="t"/>
              <a:pathLst>
                <a:path extrusionOk="0" h="501" w="482">
                  <a:moveTo>
                    <a:pt x="231" y="1"/>
                  </a:moveTo>
                  <a:cubicBezTo>
                    <a:pt x="212" y="1"/>
                    <a:pt x="194" y="7"/>
                    <a:pt x="176" y="11"/>
                  </a:cubicBezTo>
                  <a:cubicBezTo>
                    <a:pt x="117" y="123"/>
                    <a:pt x="58" y="236"/>
                    <a:pt x="0" y="348"/>
                  </a:cubicBezTo>
                  <a:cubicBezTo>
                    <a:pt x="39" y="438"/>
                    <a:pt x="128" y="501"/>
                    <a:pt x="231" y="501"/>
                  </a:cubicBezTo>
                  <a:cubicBezTo>
                    <a:pt x="370" y="501"/>
                    <a:pt x="482" y="389"/>
                    <a:pt x="482" y="250"/>
                  </a:cubicBezTo>
                  <a:cubicBezTo>
                    <a:pt x="482" y="112"/>
                    <a:pt x="370" y="1"/>
                    <a:pt x="2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5"/>
            <p:cNvSpPr/>
            <p:nvPr/>
          </p:nvSpPr>
          <p:spPr>
            <a:xfrm>
              <a:off x="5200100" y="5094125"/>
              <a:ext cx="12550" cy="12550"/>
            </a:xfrm>
            <a:custGeom>
              <a:rect b="b" l="l" r="r" t="t"/>
              <a:pathLst>
                <a:path extrusionOk="0" h="502" w="502">
                  <a:moveTo>
                    <a:pt x="251" y="0"/>
                  </a:moveTo>
                  <a:cubicBezTo>
                    <a:pt x="112" y="0"/>
                    <a:pt x="0" y="113"/>
                    <a:pt x="0" y="251"/>
                  </a:cubicBezTo>
                  <a:cubicBezTo>
                    <a:pt x="0" y="390"/>
                    <a:pt x="112" y="502"/>
                    <a:pt x="251" y="502"/>
                  </a:cubicBezTo>
                  <a:cubicBezTo>
                    <a:pt x="389" y="502"/>
                    <a:pt x="501" y="390"/>
                    <a:pt x="501" y="251"/>
                  </a:cubicBezTo>
                  <a:cubicBezTo>
                    <a:pt x="501" y="113"/>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5"/>
            <p:cNvSpPr/>
            <p:nvPr/>
          </p:nvSpPr>
          <p:spPr>
            <a:xfrm>
              <a:off x="5166900" y="5094125"/>
              <a:ext cx="12575" cy="12550"/>
            </a:xfrm>
            <a:custGeom>
              <a:rect b="b" l="l" r="r" t="t"/>
              <a:pathLst>
                <a:path extrusionOk="0" h="502" w="503">
                  <a:moveTo>
                    <a:pt x="251" y="0"/>
                  </a:moveTo>
                  <a:cubicBezTo>
                    <a:pt x="114" y="0"/>
                    <a:pt x="1" y="113"/>
                    <a:pt x="1" y="251"/>
                  </a:cubicBezTo>
                  <a:cubicBezTo>
                    <a:pt x="1" y="390"/>
                    <a:pt x="114" y="502"/>
                    <a:pt x="251" y="502"/>
                  </a:cubicBezTo>
                  <a:cubicBezTo>
                    <a:pt x="390" y="502"/>
                    <a:pt x="502" y="390"/>
                    <a:pt x="502" y="251"/>
                  </a:cubicBezTo>
                  <a:cubicBezTo>
                    <a:pt x="502" y="113"/>
                    <a:pt x="390"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26">
    <p:spTree>
      <p:nvGrpSpPr>
        <p:cNvPr id="981" name="Shape 981"/>
        <p:cNvGrpSpPr/>
        <p:nvPr/>
      </p:nvGrpSpPr>
      <p:grpSpPr>
        <a:xfrm>
          <a:off x="0" y="0"/>
          <a:ext cx="0" cy="0"/>
          <a:chOff x="0" y="0"/>
          <a:chExt cx="0" cy="0"/>
        </a:xfrm>
      </p:grpSpPr>
      <p:sp>
        <p:nvSpPr>
          <p:cNvPr id="982" name="Google Shape;982;p2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sp>
        <p:nvSpPr>
          <p:cNvPr id="983" name="Google Shape;983;p26"/>
          <p:cNvSpPr/>
          <p:nvPr/>
        </p:nvSpPr>
        <p:spPr>
          <a:xfrm>
            <a:off x="7112277" y="4249951"/>
            <a:ext cx="2031721" cy="894903"/>
          </a:xfrm>
          <a:custGeom>
            <a:rect b="b" l="l" r="r" t="t"/>
            <a:pathLst>
              <a:path extrusionOk="0" h="11586" w="26304">
                <a:moveTo>
                  <a:pt x="23606" y="0"/>
                </a:moveTo>
                <a:cubicBezTo>
                  <a:pt x="22117" y="0"/>
                  <a:pt x="20889" y="836"/>
                  <a:pt x="19110" y="2744"/>
                </a:cubicBezTo>
                <a:cubicBezTo>
                  <a:pt x="16350" y="5707"/>
                  <a:pt x="15517" y="6680"/>
                  <a:pt x="13608" y="6680"/>
                </a:cubicBezTo>
                <a:cubicBezTo>
                  <a:pt x="13020" y="6680"/>
                  <a:pt x="12329" y="6588"/>
                  <a:pt x="11448" y="6432"/>
                </a:cubicBezTo>
                <a:cubicBezTo>
                  <a:pt x="10228" y="6218"/>
                  <a:pt x="9073" y="6105"/>
                  <a:pt x="7997" y="6105"/>
                </a:cubicBezTo>
                <a:cubicBezTo>
                  <a:pt x="3919" y="6105"/>
                  <a:pt x="984" y="7727"/>
                  <a:pt x="1" y="11586"/>
                </a:cubicBezTo>
                <a:lnTo>
                  <a:pt x="26303" y="11586"/>
                </a:lnTo>
                <a:lnTo>
                  <a:pt x="26303" y="664"/>
                </a:lnTo>
                <a:cubicBezTo>
                  <a:pt x="25252" y="233"/>
                  <a:pt x="24392" y="0"/>
                  <a:pt x="236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6"/>
          <p:cNvSpPr/>
          <p:nvPr/>
        </p:nvSpPr>
        <p:spPr>
          <a:xfrm>
            <a:off x="-106" y="-105"/>
            <a:ext cx="1710374" cy="1320465"/>
          </a:xfrm>
          <a:custGeom>
            <a:rect b="b" l="l" r="r" t="t"/>
            <a:pathLst>
              <a:path extrusionOk="0" h="19903" w="25780">
                <a:moveTo>
                  <a:pt x="75" y="0"/>
                </a:moveTo>
                <a:cubicBezTo>
                  <a:pt x="50" y="19"/>
                  <a:pt x="26" y="38"/>
                  <a:pt x="0" y="59"/>
                </a:cubicBezTo>
                <a:lnTo>
                  <a:pt x="0" y="19902"/>
                </a:lnTo>
                <a:cubicBezTo>
                  <a:pt x="1717" y="19279"/>
                  <a:pt x="2837" y="17498"/>
                  <a:pt x="1984" y="15090"/>
                </a:cubicBezTo>
                <a:cubicBezTo>
                  <a:pt x="1188" y="12627"/>
                  <a:pt x="2060" y="10551"/>
                  <a:pt x="3785" y="9572"/>
                </a:cubicBezTo>
                <a:cubicBezTo>
                  <a:pt x="4398" y="9212"/>
                  <a:pt x="4950" y="9073"/>
                  <a:pt x="5473" y="9073"/>
                </a:cubicBezTo>
                <a:cubicBezTo>
                  <a:pt x="6779" y="9073"/>
                  <a:pt x="7902" y="9941"/>
                  <a:pt x="9330" y="10383"/>
                </a:cubicBezTo>
                <a:cubicBezTo>
                  <a:pt x="10049" y="10593"/>
                  <a:pt x="10632" y="10712"/>
                  <a:pt x="11139" y="10712"/>
                </a:cubicBezTo>
                <a:cubicBezTo>
                  <a:pt x="12290" y="10712"/>
                  <a:pt x="13053" y="10099"/>
                  <a:pt x="14144" y="8551"/>
                </a:cubicBezTo>
                <a:cubicBezTo>
                  <a:pt x="15925" y="6023"/>
                  <a:pt x="16217" y="5524"/>
                  <a:pt x="18086" y="5524"/>
                </a:cubicBezTo>
                <a:cubicBezTo>
                  <a:pt x="18272" y="5524"/>
                  <a:pt x="18474" y="5529"/>
                  <a:pt x="18694" y="5538"/>
                </a:cubicBezTo>
                <a:cubicBezTo>
                  <a:pt x="18894" y="5545"/>
                  <a:pt x="19091" y="5549"/>
                  <a:pt x="19284" y="5549"/>
                </a:cubicBezTo>
                <a:cubicBezTo>
                  <a:pt x="23221" y="5549"/>
                  <a:pt x="25779" y="3962"/>
                  <a:pt x="25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5" name="Google Shape;985;p26"/>
          <p:cNvGrpSpPr/>
          <p:nvPr/>
        </p:nvGrpSpPr>
        <p:grpSpPr>
          <a:xfrm>
            <a:off x="7695085" y="343393"/>
            <a:ext cx="1162027" cy="1077488"/>
            <a:chOff x="5181475" y="2999525"/>
            <a:chExt cx="228175" cy="211575"/>
          </a:xfrm>
        </p:grpSpPr>
        <p:sp>
          <p:nvSpPr>
            <p:cNvPr id="986" name="Google Shape;986;p26"/>
            <p:cNvSpPr/>
            <p:nvPr/>
          </p:nvSpPr>
          <p:spPr>
            <a:xfrm>
              <a:off x="5380500" y="3065850"/>
              <a:ext cx="12550" cy="12550"/>
            </a:xfrm>
            <a:custGeom>
              <a:rect b="b" l="l" r="r" t="t"/>
              <a:pathLst>
                <a:path extrusionOk="0" h="502" w="502">
                  <a:moveTo>
                    <a:pt x="251" y="1"/>
                  </a:moveTo>
                  <a:cubicBezTo>
                    <a:pt x="112" y="1"/>
                    <a:pt x="1" y="113"/>
                    <a:pt x="1" y="251"/>
                  </a:cubicBezTo>
                  <a:cubicBezTo>
                    <a:pt x="1" y="390"/>
                    <a:pt x="112" y="502"/>
                    <a:pt x="251" y="502"/>
                  </a:cubicBezTo>
                  <a:cubicBezTo>
                    <a:pt x="389" y="502"/>
                    <a:pt x="502" y="390"/>
                    <a:pt x="502" y="251"/>
                  </a:cubicBezTo>
                  <a:cubicBezTo>
                    <a:pt x="502"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6"/>
            <p:cNvSpPr/>
            <p:nvPr/>
          </p:nvSpPr>
          <p:spPr>
            <a:xfrm>
              <a:off x="5363900" y="3032700"/>
              <a:ext cx="12575" cy="12525"/>
            </a:xfrm>
            <a:custGeom>
              <a:rect b="b" l="l" r="r" t="t"/>
              <a:pathLst>
                <a:path extrusionOk="0" h="501"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6"/>
            <p:cNvSpPr/>
            <p:nvPr/>
          </p:nvSpPr>
          <p:spPr>
            <a:xfrm>
              <a:off x="5380500" y="3132200"/>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6"/>
            <p:cNvSpPr/>
            <p:nvPr/>
          </p:nvSpPr>
          <p:spPr>
            <a:xfrm>
              <a:off x="5397100"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6"/>
            <p:cNvSpPr/>
            <p:nvPr/>
          </p:nvSpPr>
          <p:spPr>
            <a:xfrm>
              <a:off x="5314175" y="2999625"/>
              <a:ext cx="12525" cy="12450"/>
            </a:xfrm>
            <a:custGeom>
              <a:rect b="b" l="l" r="r" t="t"/>
              <a:pathLst>
                <a:path extrusionOk="0" h="498" w="501">
                  <a:moveTo>
                    <a:pt x="229" y="0"/>
                  </a:moveTo>
                  <a:cubicBezTo>
                    <a:pt x="101" y="12"/>
                    <a:pt x="0" y="116"/>
                    <a:pt x="0" y="247"/>
                  </a:cubicBezTo>
                  <a:cubicBezTo>
                    <a:pt x="0" y="385"/>
                    <a:pt x="112" y="497"/>
                    <a:pt x="251" y="497"/>
                  </a:cubicBezTo>
                  <a:cubicBezTo>
                    <a:pt x="389" y="497"/>
                    <a:pt x="500" y="385"/>
                    <a:pt x="500" y="247"/>
                  </a:cubicBezTo>
                  <a:cubicBezTo>
                    <a:pt x="500" y="180"/>
                    <a:pt x="474" y="120"/>
                    <a:pt x="431" y="76"/>
                  </a:cubicBezTo>
                  <a:cubicBezTo>
                    <a:pt x="364" y="49"/>
                    <a:pt x="297" y="24"/>
                    <a:pt x="2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6"/>
            <p:cNvSpPr/>
            <p:nvPr/>
          </p:nvSpPr>
          <p:spPr>
            <a:xfrm>
              <a:off x="5314175"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0" y="390"/>
                    <a:pt x="500" y="251"/>
                  </a:cubicBezTo>
                  <a:cubicBezTo>
                    <a:pt x="500"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6"/>
            <p:cNvSpPr/>
            <p:nvPr/>
          </p:nvSpPr>
          <p:spPr>
            <a:xfrm>
              <a:off x="5330750" y="3032700"/>
              <a:ext cx="12525" cy="12525"/>
            </a:xfrm>
            <a:custGeom>
              <a:rect b="b" l="l" r="r" t="t"/>
              <a:pathLst>
                <a:path extrusionOk="0" h="501" w="501">
                  <a:moveTo>
                    <a:pt x="250" y="0"/>
                  </a:moveTo>
                  <a:cubicBezTo>
                    <a:pt x="112" y="0"/>
                    <a:pt x="1" y="112"/>
                    <a:pt x="1" y="251"/>
                  </a:cubicBezTo>
                  <a:cubicBezTo>
                    <a:pt x="1" y="389"/>
                    <a:pt x="112" y="501"/>
                    <a:pt x="250" y="501"/>
                  </a:cubicBezTo>
                  <a:cubicBezTo>
                    <a:pt x="389" y="501"/>
                    <a:pt x="501" y="389"/>
                    <a:pt x="501" y="251"/>
                  </a:cubicBezTo>
                  <a:cubicBezTo>
                    <a:pt x="501" y="112"/>
                    <a:pt x="389" y="0"/>
                    <a:pt x="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6"/>
            <p:cNvSpPr/>
            <p:nvPr/>
          </p:nvSpPr>
          <p:spPr>
            <a:xfrm>
              <a:off x="5297575" y="3032700"/>
              <a:ext cx="12550" cy="12525"/>
            </a:xfrm>
            <a:custGeom>
              <a:rect b="b" l="l" r="r" t="t"/>
              <a:pathLst>
                <a:path extrusionOk="0" h="501" w="502">
                  <a:moveTo>
                    <a:pt x="251" y="0"/>
                  </a:moveTo>
                  <a:cubicBezTo>
                    <a:pt x="112" y="0"/>
                    <a:pt x="0" y="112"/>
                    <a:pt x="0" y="251"/>
                  </a:cubicBezTo>
                  <a:cubicBezTo>
                    <a:pt x="0" y="389"/>
                    <a:pt x="112" y="501"/>
                    <a:pt x="251" y="501"/>
                  </a:cubicBezTo>
                  <a:cubicBezTo>
                    <a:pt x="389" y="501"/>
                    <a:pt x="502" y="389"/>
                    <a:pt x="502" y="251"/>
                  </a:cubicBezTo>
                  <a:cubicBezTo>
                    <a:pt x="502"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6"/>
            <p:cNvSpPr/>
            <p:nvPr/>
          </p:nvSpPr>
          <p:spPr>
            <a:xfrm>
              <a:off x="5347325" y="3132200"/>
              <a:ext cx="12550" cy="12550"/>
            </a:xfrm>
            <a:custGeom>
              <a:rect b="b" l="l" r="r" t="t"/>
              <a:pathLst>
                <a:path extrusionOk="0" h="502" w="502">
                  <a:moveTo>
                    <a:pt x="251" y="1"/>
                  </a:moveTo>
                  <a:cubicBezTo>
                    <a:pt x="113" y="1"/>
                    <a:pt x="0" y="113"/>
                    <a:pt x="0" y="251"/>
                  </a:cubicBezTo>
                  <a:cubicBezTo>
                    <a:pt x="0" y="389"/>
                    <a:pt x="113" y="501"/>
                    <a:pt x="251" y="501"/>
                  </a:cubicBezTo>
                  <a:cubicBezTo>
                    <a:pt x="390" y="501"/>
                    <a:pt x="502" y="389"/>
                    <a:pt x="502" y="251"/>
                  </a:cubicBezTo>
                  <a:cubicBezTo>
                    <a:pt x="502" y="113"/>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6"/>
            <p:cNvSpPr/>
            <p:nvPr/>
          </p:nvSpPr>
          <p:spPr>
            <a:xfrm>
              <a:off x="5314175"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0" y="389"/>
                    <a:pt x="500" y="251"/>
                  </a:cubicBezTo>
                  <a:cubicBezTo>
                    <a:pt x="500"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6"/>
            <p:cNvSpPr/>
            <p:nvPr/>
          </p:nvSpPr>
          <p:spPr>
            <a:xfrm>
              <a:off x="5363900" y="3099025"/>
              <a:ext cx="12575" cy="12550"/>
            </a:xfrm>
            <a:custGeom>
              <a:rect b="b" l="l" r="r" t="t"/>
              <a:pathLst>
                <a:path extrusionOk="0" h="502" w="503">
                  <a:moveTo>
                    <a:pt x="252" y="1"/>
                  </a:moveTo>
                  <a:cubicBezTo>
                    <a:pt x="114" y="1"/>
                    <a:pt x="1" y="112"/>
                    <a:pt x="1" y="251"/>
                  </a:cubicBezTo>
                  <a:cubicBezTo>
                    <a:pt x="1" y="389"/>
                    <a:pt x="114" y="502"/>
                    <a:pt x="252" y="502"/>
                  </a:cubicBezTo>
                  <a:cubicBezTo>
                    <a:pt x="389" y="502"/>
                    <a:pt x="502" y="389"/>
                    <a:pt x="502" y="251"/>
                  </a:cubicBezTo>
                  <a:cubicBezTo>
                    <a:pt x="502" y="112"/>
                    <a:pt x="389" y="1"/>
                    <a:pt x="2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6"/>
            <p:cNvSpPr/>
            <p:nvPr/>
          </p:nvSpPr>
          <p:spPr>
            <a:xfrm>
              <a:off x="5330750" y="3099025"/>
              <a:ext cx="12525" cy="12550"/>
            </a:xfrm>
            <a:custGeom>
              <a:rect b="b" l="l" r="r" t="t"/>
              <a:pathLst>
                <a:path extrusionOk="0" h="502" w="501">
                  <a:moveTo>
                    <a:pt x="250" y="1"/>
                  </a:moveTo>
                  <a:cubicBezTo>
                    <a:pt x="112" y="1"/>
                    <a:pt x="1" y="112"/>
                    <a:pt x="1" y="251"/>
                  </a:cubicBezTo>
                  <a:cubicBezTo>
                    <a:pt x="1" y="389"/>
                    <a:pt x="112" y="502"/>
                    <a:pt x="250" y="502"/>
                  </a:cubicBezTo>
                  <a:cubicBezTo>
                    <a:pt x="389" y="502"/>
                    <a:pt x="501" y="389"/>
                    <a:pt x="501" y="251"/>
                  </a:cubicBezTo>
                  <a:cubicBezTo>
                    <a:pt x="501" y="112"/>
                    <a:pt x="389" y="1"/>
                    <a:pt x="2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6"/>
            <p:cNvSpPr/>
            <p:nvPr/>
          </p:nvSpPr>
          <p:spPr>
            <a:xfrm>
              <a:off x="5347325" y="3065850"/>
              <a:ext cx="12550" cy="12550"/>
            </a:xfrm>
            <a:custGeom>
              <a:rect b="b" l="l" r="r" t="t"/>
              <a:pathLst>
                <a:path extrusionOk="0" h="502" w="502">
                  <a:moveTo>
                    <a:pt x="251" y="1"/>
                  </a:moveTo>
                  <a:cubicBezTo>
                    <a:pt x="113" y="1"/>
                    <a:pt x="0" y="113"/>
                    <a:pt x="0" y="251"/>
                  </a:cubicBezTo>
                  <a:cubicBezTo>
                    <a:pt x="0" y="390"/>
                    <a:pt x="113" y="502"/>
                    <a:pt x="251" y="502"/>
                  </a:cubicBezTo>
                  <a:cubicBezTo>
                    <a:pt x="390" y="502"/>
                    <a:pt x="502" y="390"/>
                    <a:pt x="502" y="251"/>
                  </a:cubicBezTo>
                  <a:cubicBezTo>
                    <a:pt x="502" y="113"/>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6"/>
            <p:cNvSpPr/>
            <p:nvPr/>
          </p:nvSpPr>
          <p:spPr>
            <a:xfrm>
              <a:off x="5347325" y="3198550"/>
              <a:ext cx="12550" cy="12550"/>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6"/>
            <p:cNvSpPr/>
            <p:nvPr/>
          </p:nvSpPr>
          <p:spPr>
            <a:xfrm>
              <a:off x="5314175" y="3198550"/>
              <a:ext cx="12525" cy="12550"/>
            </a:xfrm>
            <a:custGeom>
              <a:rect b="b" l="l" r="r" t="t"/>
              <a:pathLst>
                <a:path extrusionOk="0" h="502" w="501">
                  <a:moveTo>
                    <a:pt x="251" y="0"/>
                  </a:moveTo>
                  <a:cubicBezTo>
                    <a:pt x="112" y="0"/>
                    <a:pt x="0" y="112"/>
                    <a:pt x="0" y="251"/>
                  </a:cubicBezTo>
                  <a:cubicBezTo>
                    <a:pt x="0" y="389"/>
                    <a:pt x="112" y="501"/>
                    <a:pt x="251" y="501"/>
                  </a:cubicBezTo>
                  <a:cubicBezTo>
                    <a:pt x="389" y="501"/>
                    <a:pt x="500" y="389"/>
                    <a:pt x="500" y="251"/>
                  </a:cubicBezTo>
                  <a:cubicBezTo>
                    <a:pt x="500"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6"/>
            <p:cNvSpPr/>
            <p:nvPr/>
          </p:nvSpPr>
          <p:spPr>
            <a:xfrm>
              <a:off x="5363900" y="3165375"/>
              <a:ext cx="12575" cy="12550"/>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6"/>
            <p:cNvSpPr/>
            <p:nvPr/>
          </p:nvSpPr>
          <p:spPr>
            <a:xfrm>
              <a:off x="5330750" y="3165375"/>
              <a:ext cx="12525" cy="12550"/>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6"/>
            <p:cNvSpPr/>
            <p:nvPr/>
          </p:nvSpPr>
          <p:spPr>
            <a:xfrm>
              <a:off x="5280975" y="2999525"/>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6"/>
            <p:cNvSpPr/>
            <p:nvPr/>
          </p:nvSpPr>
          <p:spPr>
            <a:xfrm>
              <a:off x="5247800" y="299952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6"/>
            <p:cNvSpPr/>
            <p:nvPr/>
          </p:nvSpPr>
          <p:spPr>
            <a:xfrm>
              <a:off x="5280975" y="3065850"/>
              <a:ext cx="12575" cy="12550"/>
            </a:xfrm>
            <a:custGeom>
              <a:rect b="b" l="l" r="r" t="t"/>
              <a:pathLst>
                <a:path extrusionOk="0" h="502" w="503">
                  <a:moveTo>
                    <a:pt x="251" y="1"/>
                  </a:moveTo>
                  <a:cubicBezTo>
                    <a:pt x="113" y="1"/>
                    <a:pt x="1" y="113"/>
                    <a:pt x="1" y="251"/>
                  </a:cubicBezTo>
                  <a:cubicBezTo>
                    <a:pt x="1" y="390"/>
                    <a:pt x="113" y="502"/>
                    <a:pt x="251" y="502"/>
                  </a:cubicBezTo>
                  <a:cubicBezTo>
                    <a:pt x="389" y="502"/>
                    <a:pt x="502" y="390"/>
                    <a:pt x="502" y="251"/>
                  </a:cubicBezTo>
                  <a:cubicBezTo>
                    <a:pt x="502"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6"/>
            <p:cNvSpPr/>
            <p:nvPr/>
          </p:nvSpPr>
          <p:spPr>
            <a:xfrm>
              <a:off x="5247800" y="3065850"/>
              <a:ext cx="12550" cy="12550"/>
            </a:xfrm>
            <a:custGeom>
              <a:rect b="b" l="l" r="r" t="t"/>
              <a:pathLst>
                <a:path extrusionOk="0" h="502" w="502">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6"/>
            <p:cNvSpPr/>
            <p:nvPr/>
          </p:nvSpPr>
          <p:spPr>
            <a:xfrm>
              <a:off x="5264400" y="3032700"/>
              <a:ext cx="12550" cy="12525"/>
            </a:xfrm>
            <a:custGeom>
              <a:rect b="b" l="l" r="r" t="t"/>
              <a:pathLst>
                <a:path extrusionOk="0" h="501" w="502">
                  <a:moveTo>
                    <a:pt x="251" y="0"/>
                  </a:moveTo>
                  <a:cubicBezTo>
                    <a:pt x="113" y="0"/>
                    <a:pt x="0" y="112"/>
                    <a:pt x="0" y="251"/>
                  </a:cubicBezTo>
                  <a:cubicBezTo>
                    <a:pt x="0" y="389"/>
                    <a:pt x="113" y="501"/>
                    <a:pt x="251" y="501"/>
                  </a:cubicBezTo>
                  <a:cubicBezTo>
                    <a:pt x="390" y="501"/>
                    <a:pt x="501" y="389"/>
                    <a:pt x="501" y="251"/>
                  </a:cubicBezTo>
                  <a:cubicBezTo>
                    <a:pt x="501" y="112"/>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6"/>
            <p:cNvSpPr/>
            <p:nvPr/>
          </p:nvSpPr>
          <p:spPr>
            <a:xfrm>
              <a:off x="5280975" y="3132200"/>
              <a:ext cx="12575" cy="12550"/>
            </a:xfrm>
            <a:custGeom>
              <a:rect b="b" l="l" r="r" t="t"/>
              <a:pathLst>
                <a:path extrusionOk="0" h="502" w="503">
                  <a:moveTo>
                    <a:pt x="251" y="1"/>
                  </a:moveTo>
                  <a:cubicBezTo>
                    <a:pt x="113" y="1"/>
                    <a:pt x="1" y="113"/>
                    <a:pt x="1" y="251"/>
                  </a:cubicBezTo>
                  <a:cubicBezTo>
                    <a:pt x="1" y="389"/>
                    <a:pt x="113" y="501"/>
                    <a:pt x="251" y="501"/>
                  </a:cubicBezTo>
                  <a:cubicBezTo>
                    <a:pt x="389" y="501"/>
                    <a:pt x="502" y="389"/>
                    <a:pt x="502" y="251"/>
                  </a:cubicBezTo>
                  <a:cubicBezTo>
                    <a:pt x="502"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6"/>
            <p:cNvSpPr/>
            <p:nvPr/>
          </p:nvSpPr>
          <p:spPr>
            <a:xfrm>
              <a:off x="5247800" y="3132200"/>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6"/>
            <p:cNvSpPr/>
            <p:nvPr/>
          </p:nvSpPr>
          <p:spPr>
            <a:xfrm>
              <a:off x="5297575"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2" y="389"/>
                    <a:pt x="502" y="251"/>
                  </a:cubicBezTo>
                  <a:cubicBezTo>
                    <a:pt x="502" y="112"/>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6"/>
            <p:cNvSpPr/>
            <p:nvPr/>
          </p:nvSpPr>
          <p:spPr>
            <a:xfrm>
              <a:off x="5264400" y="3099025"/>
              <a:ext cx="12550" cy="12550"/>
            </a:xfrm>
            <a:custGeom>
              <a:rect b="b" l="l" r="r" t="t"/>
              <a:pathLst>
                <a:path extrusionOk="0" h="502" w="502">
                  <a:moveTo>
                    <a:pt x="251" y="1"/>
                  </a:moveTo>
                  <a:cubicBezTo>
                    <a:pt x="113" y="1"/>
                    <a:pt x="0" y="112"/>
                    <a:pt x="0" y="251"/>
                  </a:cubicBezTo>
                  <a:cubicBezTo>
                    <a:pt x="0" y="389"/>
                    <a:pt x="113" y="502"/>
                    <a:pt x="251" y="502"/>
                  </a:cubicBezTo>
                  <a:cubicBezTo>
                    <a:pt x="390" y="502"/>
                    <a:pt x="501" y="389"/>
                    <a:pt x="501" y="251"/>
                  </a:cubicBezTo>
                  <a:cubicBezTo>
                    <a:pt x="501" y="112"/>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6"/>
            <p:cNvSpPr/>
            <p:nvPr/>
          </p:nvSpPr>
          <p:spPr>
            <a:xfrm>
              <a:off x="5280975" y="3198550"/>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6"/>
            <p:cNvSpPr/>
            <p:nvPr/>
          </p:nvSpPr>
          <p:spPr>
            <a:xfrm>
              <a:off x="5247800" y="3198550"/>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6"/>
            <p:cNvSpPr/>
            <p:nvPr/>
          </p:nvSpPr>
          <p:spPr>
            <a:xfrm>
              <a:off x="5297575" y="3165375"/>
              <a:ext cx="12550" cy="12550"/>
            </a:xfrm>
            <a:custGeom>
              <a:rect b="b" l="l" r="r" t="t"/>
              <a:pathLst>
                <a:path extrusionOk="0" h="502" w="502">
                  <a:moveTo>
                    <a:pt x="251" y="0"/>
                  </a:moveTo>
                  <a:cubicBezTo>
                    <a:pt x="112" y="0"/>
                    <a:pt x="0" y="113"/>
                    <a:pt x="0" y="251"/>
                  </a:cubicBezTo>
                  <a:cubicBezTo>
                    <a:pt x="0" y="390"/>
                    <a:pt x="112" y="501"/>
                    <a:pt x="251" y="501"/>
                  </a:cubicBezTo>
                  <a:cubicBezTo>
                    <a:pt x="389" y="501"/>
                    <a:pt x="502" y="390"/>
                    <a:pt x="502" y="251"/>
                  </a:cubicBezTo>
                  <a:cubicBezTo>
                    <a:pt x="502" y="113"/>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6"/>
            <p:cNvSpPr/>
            <p:nvPr/>
          </p:nvSpPr>
          <p:spPr>
            <a:xfrm>
              <a:off x="5264400" y="3165375"/>
              <a:ext cx="12550" cy="12550"/>
            </a:xfrm>
            <a:custGeom>
              <a:rect b="b" l="l" r="r" t="t"/>
              <a:pathLst>
                <a:path extrusionOk="0" h="502" w="502">
                  <a:moveTo>
                    <a:pt x="251" y="0"/>
                  </a:moveTo>
                  <a:cubicBezTo>
                    <a:pt x="113" y="0"/>
                    <a:pt x="0" y="113"/>
                    <a:pt x="0" y="251"/>
                  </a:cubicBezTo>
                  <a:cubicBezTo>
                    <a:pt x="0" y="390"/>
                    <a:pt x="113" y="501"/>
                    <a:pt x="251" y="501"/>
                  </a:cubicBezTo>
                  <a:cubicBezTo>
                    <a:pt x="390" y="501"/>
                    <a:pt x="501" y="390"/>
                    <a:pt x="501" y="251"/>
                  </a:cubicBezTo>
                  <a:cubicBezTo>
                    <a:pt x="501" y="113"/>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6"/>
            <p:cNvSpPr/>
            <p:nvPr/>
          </p:nvSpPr>
          <p:spPr>
            <a:xfrm>
              <a:off x="5214650"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1" y="390"/>
                    <a:pt x="501" y="251"/>
                  </a:cubicBezTo>
                  <a:cubicBezTo>
                    <a:pt x="501"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6"/>
            <p:cNvSpPr/>
            <p:nvPr/>
          </p:nvSpPr>
          <p:spPr>
            <a:xfrm>
              <a:off x="5231250" y="3032700"/>
              <a:ext cx="12525" cy="12525"/>
            </a:xfrm>
            <a:custGeom>
              <a:rect b="b" l="l" r="r" t="t"/>
              <a:pathLst>
                <a:path extrusionOk="0" h="501" w="501">
                  <a:moveTo>
                    <a:pt x="250" y="0"/>
                  </a:moveTo>
                  <a:cubicBezTo>
                    <a:pt x="112" y="0"/>
                    <a:pt x="0" y="112"/>
                    <a:pt x="0" y="251"/>
                  </a:cubicBezTo>
                  <a:cubicBezTo>
                    <a:pt x="0" y="389"/>
                    <a:pt x="112" y="501"/>
                    <a:pt x="250" y="501"/>
                  </a:cubicBezTo>
                  <a:cubicBezTo>
                    <a:pt x="389" y="501"/>
                    <a:pt x="500" y="389"/>
                    <a:pt x="500" y="251"/>
                  </a:cubicBezTo>
                  <a:cubicBezTo>
                    <a:pt x="500" y="112"/>
                    <a:pt x="389" y="0"/>
                    <a:pt x="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6"/>
            <p:cNvSpPr/>
            <p:nvPr/>
          </p:nvSpPr>
          <p:spPr>
            <a:xfrm>
              <a:off x="5199725" y="3033150"/>
              <a:ext cx="10900" cy="12075"/>
            </a:xfrm>
            <a:custGeom>
              <a:rect b="b" l="l" r="r" t="t"/>
              <a:pathLst>
                <a:path extrusionOk="0" h="483" w="436">
                  <a:moveTo>
                    <a:pt x="278" y="1"/>
                  </a:moveTo>
                  <a:cubicBezTo>
                    <a:pt x="181" y="130"/>
                    <a:pt x="88" y="263"/>
                    <a:pt x="0" y="399"/>
                  </a:cubicBezTo>
                  <a:cubicBezTo>
                    <a:pt x="46" y="449"/>
                    <a:pt x="110" y="483"/>
                    <a:pt x="184" y="483"/>
                  </a:cubicBezTo>
                  <a:cubicBezTo>
                    <a:pt x="322" y="483"/>
                    <a:pt x="435" y="371"/>
                    <a:pt x="435" y="233"/>
                  </a:cubicBezTo>
                  <a:cubicBezTo>
                    <a:pt x="435" y="127"/>
                    <a:pt x="370" y="38"/>
                    <a:pt x="2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6"/>
            <p:cNvSpPr/>
            <p:nvPr/>
          </p:nvSpPr>
          <p:spPr>
            <a:xfrm>
              <a:off x="5214650"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1" y="389"/>
                    <a:pt x="501" y="251"/>
                  </a:cubicBezTo>
                  <a:cubicBezTo>
                    <a:pt x="501"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6"/>
            <p:cNvSpPr/>
            <p:nvPr/>
          </p:nvSpPr>
          <p:spPr>
            <a:xfrm>
              <a:off x="5181475" y="3132200"/>
              <a:ext cx="12550" cy="12550"/>
            </a:xfrm>
            <a:custGeom>
              <a:rect b="b" l="l" r="r" t="t"/>
              <a:pathLst>
                <a:path extrusionOk="0" h="502" w="502">
                  <a:moveTo>
                    <a:pt x="251" y="1"/>
                  </a:moveTo>
                  <a:cubicBezTo>
                    <a:pt x="113" y="1"/>
                    <a:pt x="0" y="113"/>
                    <a:pt x="0" y="251"/>
                  </a:cubicBezTo>
                  <a:cubicBezTo>
                    <a:pt x="0" y="389"/>
                    <a:pt x="113" y="501"/>
                    <a:pt x="251" y="501"/>
                  </a:cubicBezTo>
                  <a:cubicBezTo>
                    <a:pt x="389" y="501"/>
                    <a:pt x="501" y="389"/>
                    <a:pt x="501" y="251"/>
                  </a:cubicBezTo>
                  <a:cubicBezTo>
                    <a:pt x="501"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6"/>
            <p:cNvSpPr/>
            <p:nvPr/>
          </p:nvSpPr>
          <p:spPr>
            <a:xfrm>
              <a:off x="5231250" y="3099025"/>
              <a:ext cx="12525" cy="12550"/>
            </a:xfrm>
            <a:custGeom>
              <a:rect b="b" l="l" r="r" t="t"/>
              <a:pathLst>
                <a:path extrusionOk="0" h="502" w="501">
                  <a:moveTo>
                    <a:pt x="250" y="1"/>
                  </a:moveTo>
                  <a:cubicBezTo>
                    <a:pt x="112" y="1"/>
                    <a:pt x="0" y="112"/>
                    <a:pt x="0" y="251"/>
                  </a:cubicBezTo>
                  <a:cubicBezTo>
                    <a:pt x="0" y="389"/>
                    <a:pt x="112" y="502"/>
                    <a:pt x="250" y="502"/>
                  </a:cubicBezTo>
                  <a:cubicBezTo>
                    <a:pt x="389" y="502"/>
                    <a:pt x="500" y="389"/>
                    <a:pt x="500" y="251"/>
                  </a:cubicBezTo>
                  <a:cubicBezTo>
                    <a:pt x="500" y="112"/>
                    <a:pt x="389" y="1"/>
                    <a:pt x="2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6"/>
            <p:cNvSpPr/>
            <p:nvPr/>
          </p:nvSpPr>
          <p:spPr>
            <a:xfrm>
              <a:off x="5198050" y="3099025"/>
              <a:ext cx="12575" cy="12550"/>
            </a:xfrm>
            <a:custGeom>
              <a:rect b="b" l="l" r="r" t="t"/>
              <a:pathLst>
                <a:path extrusionOk="0" h="502" w="503">
                  <a:moveTo>
                    <a:pt x="251" y="1"/>
                  </a:moveTo>
                  <a:cubicBezTo>
                    <a:pt x="113" y="1"/>
                    <a:pt x="1" y="112"/>
                    <a:pt x="1" y="251"/>
                  </a:cubicBezTo>
                  <a:cubicBezTo>
                    <a:pt x="1" y="389"/>
                    <a:pt x="113" y="502"/>
                    <a:pt x="251" y="502"/>
                  </a:cubicBezTo>
                  <a:cubicBezTo>
                    <a:pt x="389" y="502"/>
                    <a:pt x="502" y="389"/>
                    <a:pt x="502" y="251"/>
                  </a:cubicBezTo>
                  <a:cubicBezTo>
                    <a:pt x="502" y="112"/>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6"/>
            <p:cNvSpPr/>
            <p:nvPr/>
          </p:nvSpPr>
          <p:spPr>
            <a:xfrm>
              <a:off x="5181975" y="3065850"/>
              <a:ext cx="12050" cy="12550"/>
            </a:xfrm>
            <a:custGeom>
              <a:rect b="b" l="l" r="r" t="t"/>
              <a:pathLst>
                <a:path extrusionOk="0" h="502" w="482">
                  <a:moveTo>
                    <a:pt x="231" y="1"/>
                  </a:moveTo>
                  <a:cubicBezTo>
                    <a:pt x="212" y="1"/>
                    <a:pt x="194" y="8"/>
                    <a:pt x="176" y="12"/>
                  </a:cubicBezTo>
                  <a:cubicBezTo>
                    <a:pt x="116" y="124"/>
                    <a:pt x="58" y="236"/>
                    <a:pt x="0" y="349"/>
                  </a:cubicBezTo>
                  <a:cubicBezTo>
                    <a:pt x="38" y="439"/>
                    <a:pt x="127" y="502"/>
                    <a:pt x="231" y="502"/>
                  </a:cubicBezTo>
                  <a:cubicBezTo>
                    <a:pt x="369" y="502"/>
                    <a:pt x="481" y="390"/>
                    <a:pt x="481" y="251"/>
                  </a:cubicBezTo>
                  <a:cubicBezTo>
                    <a:pt x="481" y="113"/>
                    <a:pt x="369" y="1"/>
                    <a:pt x="2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6"/>
            <p:cNvSpPr/>
            <p:nvPr/>
          </p:nvSpPr>
          <p:spPr>
            <a:xfrm>
              <a:off x="5231250" y="3165375"/>
              <a:ext cx="12525" cy="12550"/>
            </a:xfrm>
            <a:custGeom>
              <a:rect b="b" l="l" r="r" t="t"/>
              <a:pathLst>
                <a:path extrusionOk="0" h="502" w="501">
                  <a:moveTo>
                    <a:pt x="250" y="0"/>
                  </a:moveTo>
                  <a:cubicBezTo>
                    <a:pt x="112" y="0"/>
                    <a:pt x="0" y="113"/>
                    <a:pt x="0" y="251"/>
                  </a:cubicBezTo>
                  <a:cubicBezTo>
                    <a:pt x="0" y="390"/>
                    <a:pt x="112" y="501"/>
                    <a:pt x="250" y="501"/>
                  </a:cubicBezTo>
                  <a:cubicBezTo>
                    <a:pt x="389" y="501"/>
                    <a:pt x="500" y="390"/>
                    <a:pt x="500" y="251"/>
                  </a:cubicBezTo>
                  <a:cubicBezTo>
                    <a:pt x="500" y="113"/>
                    <a:pt x="389" y="0"/>
                    <a:pt x="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6"/>
            <p:cNvSpPr/>
            <p:nvPr/>
          </p:nvSpPr>
          <p:spPr>
            <a:xfrm>
              <a:off x="5198050" y="3165375"/>
              <a:ext cx="12575" cy="12550"/>
            </a:xfrm>
            <a:custGeom>
              <a:rect b="b" l="l" r="r" t="t"/>
              <a:pathLst>
                <a:path extrusionOk="0" h="502" w="503">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5">
    <p:spTree>
      <p:nvGrpSpPr>
        <p:cNvPr id="1026" name="Shape 1026"/>
        <p:cNvGrpSpPr/>
        <p:nvPr/>
      </p:nvGrpSpPr>
      <p:grpSpPr>
        <a:xfrm>
          <a:off x="0" y="0"/>
          <a:ext cx="0" cy="0"/>
          <a:chOff x="0" y="0"/>
          <a:chExt cx="0" cy="0"/>
        </a:xfrm>
      </p:grpSpPr>
      <p:sp>
        <p:nvSpPr>
          <p:cNvPr id="1027" name="Google Shape;1027;p27"/>
          <p:cNvSpPr/>
          <p:nvPr/>
        </p:nvSpPr>
        <p:spPr>
          <a:xfrm>
            <a:off x="5234151" y="3348001"/>
            <a:ext cx="4079422" cy="1796844"/>
          </a:xfrm>
          <a:custGeom>
            <a:rect b="b" l="l" r="r" t="t"/>
            <a:pathLst>
              <a:path extrusionOk="0" h="11586" w="26304">
                <a:moveTo>
                  <a:pt x="23606" y="0"/>
                </a:moveTo>
                <a:cubicBezTo>
                  <a:pt x="22117" y="0"/>
                  <a:pt x="20889" y="836"/>
                  <a:pt x="19110" y="2744"/>
                </a:cubicBezTo>
                <a:cubicBezTo>
                  <a:pt x="16350" y="5707"/>
                  <a:pt x="15517" y="6680"/>
                  <a:pt x="13608" y="6680"/>
                </a:cubicBezTo>
                <a:cubicBezTo>
                  <a:pt x="13020" y="6680"/>
                  <a:pt x="12329" y="6588"/>
                  <a:pt x="11448" y="6432"/>
                </a:cubicBezTo>
                <a:cubicBezTo>
                  <a:pt x="10228" y="6218"/>
                  <a:pt x="9073" y="6105"/>
                  <a:pt x="7997" y="6105"/>
                </a:cubicBezTo>
                <a:cubicBezTo>
                  <a:pt x="3919" y="6105"/>
                  <a:pt x="984" y="7727"/>
                  <a:pt x="1" y="11586"/>
                </a:cubicBezTo>
                <a:lnTo>
                  <a:pt x="26303" y="11586"/>
                </a:lnTo>
                <a:lnTo>
                  <a:pt x="26303" y="664"/>
                </a:lnTo>
                <a:cubicBezTo>
                  <a:pt x="25252" y="233"/>
                  <a:pt x="24392" y="0"/>
                  <a:pt x="236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Font typeface="Lilita One"/>
              <a:buNone/>
              <a:defRPr>
                <a:latin typeface="Lilita One"/>
                <a:ea typeface="Lilita One"/>
                <a:cs typeface="Lilita One"/>
                <a:sym typeface="Lilita One"/>
              </a:defRPr>
            </a:lvl2pPr>
            <a:lvl3pPr lvl="2">
              <a:spcBef>
                <a:spcPts val="0"/>
              </a:spcBef>
              <a:spcAft>
                <a:spcPts val="0"/>
              </a:spcAft>
              <a:buSzPts val="2800"/>
              <a:buFont typeface="Lilita One"/>
              <a:buNone/>
              <a:defRPr>
                <a:latin typeface="Lilita One"/>
                <a:ea typeface="Lilita One"/>
                <a:cs typeface="Lilita One"/>
                <a:sym typeface="Lilita One"/>
              </a:defRPr>
            </a:lvl3pPr>
            <a:lvl4pPr lvl="3">
              <a:spcBef>
                <a:spcPts val="0"/>
              </a:spcBef>
              <a:spcAft>
                <a:spcPts val="0"/>
              </a:spcAft>
              <a:buSzPts val="2800"/>
              <a:buFont typeface="Lilita One"/>
              <a:buNone/>
              <a:defRPr>
                <a:latin typeface="Lilita One"/>
                <a:ea typeface="Lilita One"/>
                <a:cs typeface="Lilita One"/>
                <a:sym typeface="Lilita One"/>
              </a:defRPr>
            </a:lvl4pPr>
            <a:lvl5pPr lvl="4">
              <a:spcBef>
                <a:spcPts val="0"/>
              </a:spcBef>
              <a:spcAft>
                <a:spcPts val="0"/>
              </a:spcAft>
              <a:buSzPts val="2800"/>
              <a:buFont typeface="Lilita One"/>
              <a:buNone/>
              <a:defRPr>
                <a:latin typeface="Lilita One"/>
                <a:ea typeface="Lilita One"/>
                <a:cs typeface="Lilita One"/>
                <a:sym typeface="Lilita One"/>
              </a:defRPr>
            </a:lvl5pPr>
            <a:lvl6pPr lvl="5">
              <a:spcBef>
                <a:spcPts val="0"/>
              </a:spcBef>
              <a:spcAft>
                <a:spcPts val="0"/>
              </a:spcAft>
              <a:buSzPts val="2800"/>
              <a:buFont typeface="Lilita One"/>
              <a:buNone/>
              <a:defRPr>
                <a:latin typeface="Lilita One"/>
                <a:ea typeface="Lilita One"/>
                <a:cs typeface="Lilita One"/>
                <a:sym typeface="Lilita One"/>
              </a:defRPr>
            </a:lvl6pPr>
            <a:lvl7pPr lvl="6">
              <a:spcBef>
                <a:spcPts val="0"/>
              </a:spcBef>
              <a:spcAft>
                <a:spcPts val="0"/>
              </a:spcAft>
              <a:buSzPts val="2800"/>
              <a:buFont typeface="Lilita One"/>
              <a:buNone/>
              <a:defRPr>
                <a:latin typeface="Lilita One"/>
                <a:ea typeface="Lilita One"/>
                <a:cs typeface="Lilita One"/>
                <a:sym typeface="Lilita One"/>
              </a:defRPr>
            </a:lvl7pPr>
            <a:lvl8pPr lvl="7">
              <a:spcBef>
                <a:spcPts val="0"/>
              </a:spcBef>
              <a:spcAft>
                <a:spcPts val="0"/>
              </a:spcAft>
              <a:buSzPts val="2800"/>
              <a:buFont typeface="Lilita One"/>
              <a:buNone/>
              <a:defRPr>
                <a:latin typeface="Lilita One"/>
                <a:ea typeface="Lilita One"/>
                <a:cs typeface="Lilita One"/>
                <a:sym typeface="Lilita One"/>
              </a:defRPr>
            </a:lvl8pPr>
            <a:lvl9pPr lvl="8">
              <a:spcBef>
                <a:spcPts val="0"/>
              </a:spcBef>
              <a:spcAft>
                <a:spcPts val="0"/>
              </a:spcAft>
              <a:buSzPts val="2800"/>
              <a:buFont typeface="Lilita One"/>
              <a:buNone/>
              <a:defRPr>
                <a:latin typeface="Lilita One"/>
                <a:ea typeface="Lilita One"/>
                <a:cs typeface="Lilita One"/>
                <a:sym typeface="Lilita One"/>
              </a:defRPr>
            </a:lvl9pPr>
          </a:lstStyle>
          <a:p/>
        </p:txBody>
      </p:sp>
      <p:sp>
        <p:nvSpPr>
          <p:cNvPr id="1029" name="Google Shape;1029;p27"/>
          <p:cNvSpPr txBox="1"/>
          <p:nvPr>
            <p:ph idx="1" type="subTitle"/>
          </p:nvPr>
        </p:nvSpPr>
        <p:spPr>
          <a:xfrm>
            <a:off x="1243863" y="2714550"/>
            <a:ext cx="3168000" cy="125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1030" name="Google Shape;1030;p27"/>
          <p:cNvSpPr txBox="1"/>
          <p:nvPr>
            <p:ph idx="2" type="subTitle"/>
          </p:nvPr>
        </p:nvSpPr>
        <p:spPr>
          <a:xfrm>
            <a:off x="2448138" y="1596250"/>
            <a:ext cx="759600" cy="89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600"/>
              <a:buFont typeface="Merriweather"/>
              <a:buNone/>
              <a:defRPr b="1" sz="3500">
                <a:solidFill>
                  <a:schemeClr val="lt2"/>
                </a:solidFill>
                <a:latin typeface="Lilita One"/>
                <a:ea typeface="Lilita One"/>
                <a:cs typeface="Lilita One"/>
                <a:sym typeface="Lilita One"/>
              </a:defRPr>
            </a:lvl1pPr>
            <a:lvl2pPr lvl="1"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2pPr>
            <a:lvl3pPr lvl="2"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3pPr>
            <a:lvl4pPr lvl="3"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4pPr>
            <a:lvl5pPr lvl="4"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5pPr>
            <a:lvl6pPr lvl="5"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6pPr>
            <a:lvl7pPr lvl="6"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7pPr>
            <a:lvl8pPr lvl="7"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8pPr>
            <a:lvl9pPr lvl="8"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9pPr>
          </a:lstStyle>
          <a:p/>
        </p:txBody>
      </p:sp>
      <p:sp>
        <p:nvSpPr>
          <p:cNvPr id="1031" name="Google Shape;1031;p27"/>
          <p:cNvSpPr txBox="1"/>
          <p:nvPr>
            <p:ph idx="3" type="subTitle"/>
          </p:nvPr>
        </p:nvSpPr>
        <p:spPr>
          <a:xfrm>
            <a:off x="4732137" y="2714550"/>
            <a:ext cx="3168000" cy="125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1032" name="Google Shape;1032;p27"/>
          <p:cNvSpPr txBox="1"/>
          <p:nvPr>
            <p:ph idx="4" type="subTitle"/>
          </p:nvPr>
        </p:nvSpPr>
        <p:spPr>
          <a:xfrm>
            <a:off x="5936338" y="1596250"/>
            <a:ext cx="759600" cy="890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600"/>
              <a:buFont typeface="Merriweather"/>
              <a:buNone/>
              <a:defRPr b="1" sz="3500">
                <a:solidFill>
                  <a:schemeClr val="lt2"/>
                </a:solidFill>
                <a:latin typeface="Lilita One"/>
                <a:ea typeface="Lilita One"/>
                <a:cs typeface="Lilita One"/>
                <a:sym typeface="Lilita One"/>
              </a:defRPr>
            </a:lvl1pPr>
            <a:lvl2pPr lvl="1"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2pPr>
            <a:lvl3pPr lvl="2"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3pPr>
            <a:lvl4pPr lvl="3"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4pPr>
            <a:lvl5pPr lvl="4"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5pPr>
            <a:lvl6pPr lvl="5"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6pPr>
            <a:lvl7pPr lvl="6"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7pPr>
            <a:lvl8pPr lvl="7"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8pPr>
            <a:lvl9pPr lvl="8"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9pPr>
          </a:lstStyle>
          <a:p/>
        </p:txBody>
      </p:sp>
      <p:sp>
        <p:nvSpPr>
          <p:cNvPr id="1033" name="Google Shape;1033;p27"/>
          <p:cNvSpPr/>
          <p:nvPr/>
        </p:nvSpPr>
        <p:spPr>
          <a:xfrm>
            <a:off x="5845625" y="3692128"/>
            <a:ext cx="3298127" cy="1452711"/>
          </a:xfrm>
          <a:custGeom>
            <a:rect b="b" l="l" r="r" t="t"/>
            <a:pathLst>
              <a:path extrusionOk="0" h="11586" w="26304">
                <a:moveTo>
                  <a:pt x="23606" y="0"/>
                </a:moveTo>
                <a:cubicBezTo>
                  <a:pt x="22117" y="0"/>
                  <a:pt x="20889" y="836"/>
                  <a:pt x="19110" y="2744"/>
                </a:cubicBezTo>
                <a:cubicBezTo>
                  <a:pt x="16350" y="5707"/>
                  <a:pt x="15517" y="6680"/>
                  <a:pt x="13608" y="6680"/>
                </a:cubicBezTo>
                <a:cubicBezTo>
                  <a:pt x="13020" y="6680"/>
                  <a:pt x="12329" y="6588"/>
                  <a:pt x="11448" y="6432"/>
                </a:cubicBezTo>
                <a:cubicBezTo>
                  <a:pt x="10228" y="6218"/>
                  <a:pt x="9073" y="6105"/>
                  <a:pt x="7997" y="6105"/>
                </a:cubicBezTo>
                <a:cubicBezTo>
                  <a:pt x="3919" y="6105"/>
                  <a:pt x="984" y="7727"/>
                  <a:pt x="1" y="11586"/>
                </a:cubicBezTo>
                <a:lnTo>
                  <a:pt x="26303" y="11586"/>
                </a:lnTo>
                <a:lnTo>
                  <a:pt x="26303" y="664"/>
                </a:lnTo>
                <a:cubicBezTo>
                  <a:pt x="25252" y="233"/>
                  <a:pt x="24392" y="0"/>
                  <a:pt x="23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7"/>
          <p:cNvSpPr/>
          <p:nvPr/>
        </p:nvSpPr>
        <p:spPr>
          <a:xfrm>
            <a:off x="-279" y="-103"/>
            <a:ext cx="2199432" cy="1698034"/>
          </a:xfrm>
          <a:custGeom>
            <a:rect b="b" l="l" r="r" t="t"/>
            <a:pathLst>
              <a:path extrusionOk="0" h="19903" w="25780">
                <a:moveTo>
                  <a:pt x="75" y="0"/>
                </a:moveTo>
                <a:cubicBezTo>
                  <a:pt x="50" y="19"/>
                  <a:pt x="26" y="38"/>
                  <a:pt x="0" y="59"/>
                </a:cubicBezTo>
                <a:lnTo>
                  <a:pt x="0" y="19902"/>
                </a:lnTo>
                <a:cubicBezTo>
                  <a:pt x="1717" y="19279"/>
                  <a:pt x="2837" y="17498"/>
                  <a:pt x="1984" y="15090"/>
                </a:cubicBezTo>
                <a:cubicBezTo>
                  <a:pt x="1188" y="12627"/>
                  <a:pt x="2060" y="10551"/>
                  <a:pt x="3785" y="9572"/>
                </a:cubicBezTo>
                <a:cubicBezTo>
                  <a:pt x="4398" y="9212"/>
                  <a:pt x="4950" y="9073"/>
                  <a:pt x="5473" y="9073"/>
                </a:cubicBezTo>
                <a:cubicBezTo>
                  <a:pt x="6779" y="9073"/>
                  <a:pt x="7902" y="9941"/>
                  <a:pt x="9330" y="10383"/>
                </a:cubicBezTo>
                <a:cubicBezTo>
                  <a:pt x="10049" y="10593"/>
                  <a:pt x="10632" y="10712"/>
                  <a:pt x="11139" y="10712"/>
                </a:cubicBezTo>
                <a:cubicBezTo>
                  <a:pt x="12290" y="10712"/>
                  <a:pt x="13053" y="10099"/>
                  <a:pt x="14144" y="8551"/>
                </a:cubicBezTo>
                <a:cubicBezTo>
                  <a:pt x="15925" y="6023"/>
                  <a:pt x="16217" y="5524"/>
                  <a:pt x="18086" y="5524"/>
                </a:cubicBezTo>
                <a:cubicBezTo>
                  <a:pt x="18272" y="5524"/>
                  <a:pt x="18474" y="5529"/>
                  <a:pt x="18694" y="5538"/>
                </a:cubicBezTo>
                <a:cubicBezTo>
                  <a:pt x="18894" y="5545"/>
                  <a:pt x="19091" y="5549"/>
                  <a:pt x="19284" y="5549"/>
                </a:cubicBezTo>
                <a:cubicBezTo>
                  <a:pt x="23221" y="5549"/>
                  <a:pt x="25779" y="3962"/>
                  <a:pt x="25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9">
    <p:spTree>
      <p:nvGrpSpPr>
        <p:cNvPr id="1035" name="Shape 1035"/>
        <p:cNvGrpSpPr/>
        <p:nvPr/>
      </p:nvGrpSpPr>
      <p:grpSpPr>
        <a:xfrm>
          <a:off x="0" y="0"/>
          <a:ext cx="0" cy="0"/>
          <a:chOff x="0" y="0"/>
          <a:chExt cx="0" cy="0"/>
        </a:xfrm>
      </p:grpSpPr>
      <p:sp>
        <p:nvSpPr>
          <p:cNvPr id="1036" name="Google Shape;1036;p28"/>
          <p:cNvSpPr txBox="1"/>
          <p:nvPr>
            <p:ph type="title"/>
          </p:nvPr>
        </p:nvSpPr>
        <p:spPr>
          <a:xfrm>
            <a:off x="1744025" y="1550750"/>
            <a:ext cx="5655900" cy="12249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sz="8000"/>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sp>
        <p:nvSpPr>
          <p:cNvPr id="1037" name="Google Shape;1037;p28"/>
          <p:cNvSpPr/>
          <p:nvPr/>
        </p:nvSpPr>
        <p:spPr>
          <a:xfrm>
            <a:off x="-275" y="-100"/>
            <a:ext cx="2803575" cy="2164451"/>
          </a:xfrm>
          <a:custGeom>
            <a:rect b="b" l="l" r="r" t="t"/>
            <a:pathLst>
              <a:path extrusionOk="0" h="19903" w="25780">
                <a:moveTo>
                  <a:pt x="75" y="0"/>
                </a:moveTo>
                <a:cubicBezTo>
                  <a:pt x="50" y="19"/>
                  <a:pt x="26" y="38"/>
                  <a:pt x="0" y="59"/>
                </a:cubicBezTo>
                <a:lnTo>
                  <a:pt x="0" y="19902"/>
                </a:lnTo>
                <a:cubicBezTo>
                  <a:pt x="1717" y="19279"/>
                  <a:pt x="2837" y="17498"/>
                  <a:pt x="1984" y="15090"/>
                </a:cubicBezTo>
                <a:cubicBezTo>
                  <a:pt x="1188" y="12627"/>
                  <a:pt x="2060" y="10551"/>
                  <a:pt x="3785" y="9572"/>
                </a:cubicBezTo>
                <a:cubicBezTo>
                  <a:pt x="4398" y="9212"/>
                  <a:pt x="4950" y="9073"/>
                  <a:pt x="5473" y="9073"/>
                </a:cubicBezTo>
                <a:cubicBezTo>
                  <a:pt x="6779" y="9073"/>
                  <a:pt x="7902" y="9941"/>
                  <a:pt x="9330" y="10383"/>
                </a:cubicBezTo>
                <a:cubicBezTo>
                  <a:pt x="10049" y="10593"/>
                  <a:pt x="10632" y="10712"/>
                  <a:pt x="11139" y="10712"/>
                </a:cubicBezTo>
                <a:cubicBezTo>
                  <a:pt x="12290" y="10712"/>
                  <a:pt x="13053" y="10099"/>
                  <a:pt x="14144" y="8551"/>
                </a:cubicBezTo>
                <a:cubicBezTo>
                  <a:pt x="15925" y="6023"/>
                  <a:pt x="16217" y="5524"/>
                  <a:pt x="18086" y="5524"/>
                </a:cubicBezTo>
                <a:cubicBezTo>
                  <a:pt x="18272" y="5524"/>
                  <a:pt x="18474" y="5529"/>
                  <a:pt x="18694" y="5538"/>
                </a:cubicBezTo>
                <a:cubicBezTo>
                  <a:pt x="18894" y="5545"/>
                  <a:pt x="19091" y="5549"/>
                  <a:pt x="19284" y="5549"/>
                </a:cubicBezTo>
                <a:cubicBezTo>
                  <a:pt x="23221" y="5549"/>
                  <a:pt x="25779" y="3962"/>
                  <a:pt x="255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8"/>
          <p:cNvSpPr/>
          <p:nvPr/>
        </p:nvSpPr>
        <p:spPr>
          <a:xfrm rot="10800000">
            <a:off x="7093721" y="3174595"/>
            <a:ext cx="2050283" cy="1968904"/>
          </a:xfrm>
          <a:custGeom>
            <a:rect b="b" l="l" r="r" t="t"/>
            <a:pathLst>
              <a:path extrusionOk="0" h="19903" w="25780">
                <a:moveTo>
                  <a:pt x="75" y="0"/>
                </a:moveTo>
                <a:cubicBezTo>
                  <a:pt x="50" y="19"/>
                  <a:pt x="26" y="38"/>
                  <a:pt x="0" y="59"/>
                </a:cubicBezTo>
                <a:lnTo>
                  <a:pt x="0" y="19902"/>
                </a:lnTo>
                <a:cubicBezTo>
                  <a:pt x="1717" y="19279"/>
                  <a:pt x="2837" y="17498"/>
                  <a:pt x="1984" y="15090"/>
                </a:cubicBezTo>
                <a:cubicBezTo>
                  <a:pt x="1188" y="12627"/>
                  <a:pt x="2060" y="10551"/>
                  <a:pt x="3785" y="9572"/>
                </a:cubicBezTo>
                <a:cubicBezTo>
                  <a:pt x="4398" y="9212"/>
                  <a:pt x="4950" y="9073"/>
                  <a:pt x="5473" y="9073"/>
                </a:cubicBezTo>
                <a:cubicBezTo>
                  <a:pt x="6779" y="9073"/>
                  <a:pt x="7902" y="9941"/>
                  <a:pt x="9330" y="10383"/>
                </a:cubicBezTo>
                <a:cubicBezTo>
                  <a:pt x="10049" y="10593"/>
                  <a:pt x="10632" y="10712"/>
                  <a:pt x="11139" y="10712"/>
                </a:cubicBezTo>
                <a:cubicBezTo>
                  <a:pt x="12290" y="10712"/>
                  <a:pt x="13053" y="10099"/>
                  <a:pt x="14144" y="8551"/>
                </a:cubicBezTo>
                <a:cubicBezTo>
                  <a:pt x="15925" y="6023"/>
                  <a:pt x="16217" y="5524"/>
                  <a:pt x="18086" y="5524"/>
                </a:cubicBezTo>
                <a:cubicBezTo>
                  <a:pt x="18272" y="5524"/>
                  <a:pt x="18474" y="5529"/>
                  <a:pt x="18694" y="5538"/>
                </a:cubicBezTo>
                <a:cubicBezTo>
                  <a:pt x="18894" y="5545"/>
                  <a:pt x="19091" y="5549"/>
                  <a:pt x="19284" y="5549"/>
                </a:cubicBezTo>
                <a:cubicBezTo>
                  <a:pt x="23221" y="5549"/>
                  <a:pt x="25779" y="3962"/>
                  <a:pt x="255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8"/>
          <p:cNvSpPr txBox="1"/>
          <p:nvPr>
            <p:ph idx="1" type="subTitle"/>
          </p:nvPr>
        </p:nvSpPr>
        <p:spPr>
          <a:xfrm>
            <a:off x="1836425" y="3247325"/>
            <a:ext cx="23004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Merriweather"/>
              <a:buNone/>
              <a:defRPr b="1">
                <a:latin typeface="Lilita One"/>
                <a:ea typeface="Lilita One"/>
                <a:cs typeface="Lilita One"/>
                <a:sym typeface="Lilita One"/>
              </a:defRPr>
            </a:lvl1pPr>
            <a:lvl2pPr lvl="1" rtl="0" algn="ctr">
              <a:spcBef>
                <a:spcPts val="0"/>
              </a:spcBef>
              <a:spcAft>
                <a:spcPts val="0"/>
              </a:spcAft>
              <a:buSzPts val="1400"/>
              <a:buFont typeface="Merriweather"/>
              <a:buNone/>
              <a:defRPr>
                <a:latin typeface="Merriweather"/>
                <a:ea typeface="Merriweather"/>
                <a:cs typeface="Merriweather"/>
                <a:sym typeface="Merriweather"/>
              </a:defRPr>
            </a:lvl2pPr>
            <a:lvl3pPr lvl="2" rtl="0" algn="ctr">
              <a:spcBef>
                <a:spcPts val="0"/>
              </a:spcBef>
              <a:spcAft>
                <a:spcPts val="0"/>
              </a:spcAft>
              <a:buSzPts val="1400"/>
              <a:buFont typeface="Merriweather"/>
              <a:buNone/>
              <a:defRPr>
                <a:latin typeface="Merriweather"/>
                <a:ea typeface="Merriweather"/>
                <a:cs typeface="Merriweather"/>
                <a:sym typeface="Merriweather"/>
              </a:defRPr>
            </a:lvl3pPr>
            <a:lvl4pPr lvl="3" rtl="0" algn="ctr">
              <a:spcBef>
                <a:spcPts val="0"/>
              </a:spcBef>
              <a:spcAft>
                <a:spcPts val="0"/>
              </a:spcAft>
              <a:buSzPts val="1400"/>
              <a:buFont typeface="Merriweather"/>
              <a:buNone/>
              <a:defRPr>
                <a:latin typeface="Merriweather"/>
                <a:ea typeface="Merriweather"/>
                <a:cs typeface="Merriweather"/>
                <a:sym typeface="Merriweather"/>
              </a:defRPr>
            </a:lvl4pPr>
            <a:lvl5pPr lvl="4" rtl="0" algn="ctr">
              <a:spcBef>
                <a:spcPts val="0"/>
              </a:spcBef>
              <a:spcAft>
                <a:spcPts val="0"/>
              </a:spcAft>
              <a:buSzPts val="1400"/>
              <a:buFont typeface="Merriweather"/>
              <a:buNone/>
              <a:defRPr>
                <a:latin typeface="Merriweather"/>
                <a:ea typeface="Merriweather"/>
                <a:cs typeface="Merriweather"/>
                <a:sym typeface="Merriweather"/>
              </a:defRPr>
            </a:lvl5pPr>
            <a:lvl6pPr lvl="5" rtl="0" algn="ctr">
              <a:spcBef>
                <a:spcPts val="0"/>
              </a:spcBef>
              <a:spcAft>
                <a:spcPts val="0"/>
              </a:spcAft>
              <a:buSzPts val="1400"/>
              <a:buFont typeface="Merriweather"/>
              <a:buNone/>
              <a:defRPr>
                <a:latin typeface="Merriweather"/>
                <a:ea typeface="Merriweather"/>
                <a:cs typeface="Merriweather"/>
                <a:sym typeface="Merriweather"/>
              </a:defRPr>
            </a:lvl6pPr>
            <a:lvl7pPr lvl="6" rtl="0" algn="ctr">
              <a:spcBef>
                <a:spcPts val="0"/>
              </a:spcBef>
              <a:spcAft>
                <a:spcPts val="0"/>
              </a:spcAft>
              <a:buSzPts val="1400"/>
              <a:buFont typeface="Merriweather"/>
              <a:buNone/>
              <a:defRPr>
                <a:latin typeface="Merriweather"/>
                <a:ea typeface="Merriweather"/>
                <a:cs typeface="Merriweather"/>
                <a:sym typeface="Merriweather"/>
              </a:defRPr>
            </a:lvl7pPr>
            <a:lvl8pPr lvl="7" rtl="0" algn="ctr">
              <a:spcBef>
                <a:spcPts val="0"/>
              </a:spcBef>
              <a:spcAft>
                <a:spcPts val="0"/>
              </a:spcAft>
              <a:buSzPts val="1400"/>
              <a:buFont typeface="Merriweather"/>
              <a:buNone/>
              <a:defRPr>
                <a:latin typeface="Merriweather"/>
                <a:ea typeface="Merriweather"/>
                <a:cs typeface="Merriweather"/>
                <a:sym typeface="Merriweather"/>
              </a:defRPr>
            </a:lvl8pPr>
            <a:lvl9pPr lvl="8" rtl="0" algn="ctr">
              <a:spcBef>
                <a:spcPts val="0"/>
              </a:spcBef>
              <a:spcAft>
                <a:spcPts val="0"/>
              </a:spcAft>
              <a:buSzPts val="1400"/>
              <a:buFont typeface="Merriweather"/>
              <a:buNone/>
              <a:defRPr>
                <a:latin typeface="Merriweather"/>
                <a:ea typeface="Merriweather"/>
                <a:cs typeface="Merriweather"/>
                <a:sym typeface="Merriweather"/>
              </a:defRPr>
            </a:lvl9pPr>
          </a:lstStyle>
          <a:p/>
        </p:txBody>
      </p:sp>
      <p:sp>
        <p:nvSpPr>
          <p:cNvPr id="1040" name="Google Shape;1040;p28">
            <a:hlinkClick action="ppaction://hlinkshowjump?jump=previousslide"/>
          </p:cNvPr>
          <p:cNvSpPr txBox="1"/>
          <p:nvPr>
            <p:ph idx="2" type="subTitle"/>
          </p:nvPr>
        </p:nvSpPr>
        <p:spPr>
          <a:xfrm>
            <a:off x="5007175" y="3247325"/>
            <a:ext cx="23004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Merriweather"/>
              <a:buNone/>
              <a:defRPr b="1">
                <a:latin typeface="Lilita One"/>
                <a:ea typeface="Lilita One"/>
                <a:cs typeface="Lilita One"/>
                <a:sym typeface="Lilita One"/>
              </a:defRPr>
            </a:lvl1pPr>
            <a:lvl2pPr lvl="1" rtl="0" algn="ctr">
              <a:spcBef>
                <a:spcPts val="0"/>
              </a:spcBef>
              <a:spcAft>
                <a:spcPts val="0"/>
              </a:spcAft>
              <a:buSzPts val="1400"/>
              <a:buFont typeface="Merriweather"/>
              <a:buNone/>
              <a:defRPr>
                <a:latin typeface="Merriweather"/>
                <a:ea typeface="Merriweather"/>
                <a:cs typeface="Merriweather"/>
                <a:sym typeface="Merriweather"/>
              </a:defRPr>
            </a:lvl2pPr>
            <a:lvl3pPr lvl="2" rtl="0" algn="ctr">
              <a:spcBef>
                <a:spcPts val="0"/>
              </a:spcBef>
              <a:spcAft>
                <a:spcPts val="0"/>
              </a:spcAft>
              <a:buSzPts val="1400"/>
              <a:buFont typeface="Merriweather"/>
              <a:buNone/>
              <a:defRPr>
                <a:latin typeface="Merriweather"/>
                <a:ea typeface="Merriweather"/>
                <a:cs typeface="Merriweather"/>
                <a:sym typeface="Merriweather"/>
              </a:defRPr>
            </a:lvl3pPr>
            <a:lvl4pPr lvl="3" rtl="0" algn="ctr">
              <a:spcBef>
                <a:spcPts val="0"/>
              </a:spcBef>
              <a:spcAft>
                <a:spcPts val="0"/>
              </a:spcAft>
              <a:buSzPts val="1400"/>
              <a:buFont typeface="Merriweather"/>
              <a:buNone/>
              <a:defRPr>
                <a:latin typeface="Merriweather"/>
                <a:ea typeface="Merriweather"/>
                <a:cs typeface="Merriweather"/>
                <a:sym typeface="Merriweather"/>
              </a:defRPr>
            </a:lvl4pPr>
            <a:lvl5pPr lvl="4" rtl="0" algn="ctr">
              <a:spcBef>
                <a:spcPts val="0"/>
              </a:spcBef>
              <a:spcAft>
                <a:spcPts val="0"/>
              </a:spcAft>
              <a:buSzPts val="1400"/>
              <a:buFont typeface="Merriweather"/>
              <a:buNone/>
              <a:defRPr>
                <a:latin typeface="Merriweather"/>
                <a:ea typeface="Merriweather"/>
                <a:cs typeface="Merriweather"/>
                <a:sym typeface="Merriweather"/>
              </a:defRPr>
            </a:lvl5pPr>
            <a:lvl6pPr lvl="5" rtl="0" algn="ctr">
              <a:spcBef>
                <a:spcPts val="0"/>
              </a:spcBef>
              <a:spcAft>
                <a:spcPts val="0"/>
              </a:spcAft>
              <a:buSzPts val="1400"/>
              <a:buFont typeface="Merriweather"/>
              <a:buNone/>
              <a:defRPr>
                <a:latin typeface="Merriweather"/>
                <a:ea typeface="Merriweather"/>
                <a:cs typeface="Merriweather"/>
                <a:sym typeface="Merriweather"/>
              </a:defRPr>
            </a:lvl6pPr>
            <a:lvl7pPr lvl="6" rtl="0" algn="ctr">
              <a:spcBef>
                <a:spcPts val="0"/>
              </a:spcBef>
              <a:spcAft>
                <a:spcPts val="0"/>
              </a:spcAft>
              <a:buSzPts val="1400"/>
              <a:buFont typeface="Merriweather"/>
              <a:buNone/>
              <a:defRPr>
                <a:latin typeface="Merriweather"/>
                <a:ea typeface="Merriweather"/>
                <a:cs typeface="Merriweather"/>
                <a:sym typeface="Merriweather"/>
              </a:defRPr>
            </a:lvl7pPr>
            <a:lvl8pPr lvl="7" rtl="0" algn="ctr">
              <a:spcBef>
                <a:spcPts val="0"/>
              </a:spcBef>
              <a:spcAft>
                <a:spcPts val="0"/>
              </a:spcAft>
              <a:buSzPts val="1400"/>
              <a:buFont typeface="Merriweather"/>
              <a:buNone/>
              <a:defRPr>
                <a:latin typeface="Merriweather"/>
                <a:ea typeface="Merriweather"/>
                <a:cs typeface="Merriweather"/>
                <a:sym typeface="Merriweather"/>
              </a:defRPr>
            </a:lvl8pPr>
            <a:lvl9pPr lvl="8" rtl="0" algn="ctr">
              <a:spcBef>
                <a:spcPts val="0"/>
              </a:spcBef>
              <a:spcAft>
                <a:spcPts val="0"/>
              </a:spcAft>
              <a:buSzPts val="1400"/>
              <a:buFont typeface="Merriweather"/>
              <a:buNone/>
              <a:defRPr>
                <a:latin typeface="Merriweather"/>
                <a:ea typeface="Merriweather"/>
                <a:cs typeface="Merriweather"/>
                <a:sym typeface="Merriweather"/>
              </a:defRPr>
            </a:lvl9pPr>
          </a:lstStyle>
          <a:p/>
        </p:txBody>
      </p:sp>
      <p:grpSp>
        <p:nvGrpSpPr>
          <p:cNvPr id="1041" name="Google Shape;1041;p28"/>
          <p:cNvGrpSpPr/>
          <p:nvPr/>
        </p:nvGrpSpPr>
        <p:grpSpPr>
          <a:xfrm>
            <a:off x="7695085" y="343393"/>
            <a:ext cx="1162027" cy="1077488"/>
            <a:chOff x="5181475" y="2999525"/>
            <a:chExt cx="228175" cy="211575"/>
          </a:xfrm>
        </p:grpSpPr>
        <p:sp>
          <p:nvSpPr>
            <p:cNvPr id="1042" name="Google Shape;1042;p28"/>
            <p:cNvSpPr/>
            <p:nvPr/>
          </p:nvSpPr>
          <p:spPr>
            <a:xfrm>
              <a:off x="5380500" y="3065850"/>
              <a:ext cx="12550" cy="12550"/>
            </a:xfrm>
            <a:custGeom>
              <a:rect b="b" l="l" r="r" t="t"/>
              <a:pathLst>
                <a:path extrusionOk="0" h="502" w="502">
                  <a:moveTo>
                    <a:pt x="251" y="1"/>
                  </a:moveTo>
                  <a:cubicBezTo>
                    <a:pt x="112" y="1"/>
                    <a:pt x="1" y="113"/>
                    <a:pt x="1" y="251"/>
                  </a:cubicBezTo>
                  <a:cubicBezTo>
                    <a:pt x="1" y="390"/>
                    <a:pt x="112" y="502"/>
                    <a:pt x="251" y="502"/>
                  </a:cubicBezTo>
                  <a:cubicBezTo>
                    <a:pt x="389" y="502"/>
                    <a:pt x="502" y="390"/>
                    <a:pt x="502" y="251"/>
                  </a:cubicBezTo>
                  <a:cubicBezTo>
                    <a:pt x="502"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8"/>
            <p:cNvSpPr/>
            <p:nvPr/>
          </p:nvSpPr>
          <p:spPr>
            <a:xfrm>
              <a:off x="5363900" y="3032700"/>
              <a:ext cx="12575" cy="12525"/>
            </a:xfrm>
            <a:custGeom>
              <a:rect b="b" l="l" r="r" t="t"/>
              <a:pathLst>
                <a:path extrusionOk="0" h="501"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8"/>
            <p:cNvSpPr/>
            <p:nvPr/>
          </p:nvSpPr>
          <p:spPr>
            <a:xfrm>
              <a:off x="5380500" y="3132200"/>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8"/>
            <p:cNvSpPr/>
            <p:nvPr/>
          </p:nvSpPr>
          <p:spPr>
            <a:xfrm>
              <a:off x="5397100"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8"/>
            <p:cNvSpPr/>
            <p:nvPr/>
          </p:nvSpPr>
          <p:spPr>
            <a:xfrm>
              <a:off x="5314175" y="2999625"/>
              <a:ext cx="12525" cy="12450"/>
            </a:xfrm>
            <a:custGeom>
              <a:rect b="b" l="l" r="r" t="t"/>
              <a:pathLst>
                <a:path extrusionOk="0" h="498" w="501">
                  <a:moveTo>
                    <a:pt x="229" y="0"/>
                  </a:moveTo>
                  <a:cubicBezTo>
                    <a:pt x="101" y="12"/>
                    <a:pt x="0" y="116"/>
                    <a:pt x="0" y="247"/>
                  </a:cubicBezTo>
                  <a:cubicBezTo>
                    <a:pt x="0" y="385"/>
                    <a:pt x="112" y="497"/>
                    <a:pt x="251" y="497"/>
                  </a:cubicBezTo>
                  <a:cubicBezTo>
                    <a:pt x="389" y="497"/>
                    <a:pt x="500" y="385"/>
                    <a:pt x="500" y="247"/>
                  </a:cubicBezTo>
                  <a:cubicBezTo>
                    <a:pt x="500" y="180"/>
                    <a:pt x="474" y="120"/>
                    <a:pt x="431" y="76"/>
                  </a:cubicBezTo>
                  <a:cubicBezTo>
                    <a:pt x="364" y="49"/>
                    <a:pt x="297" y="24"/>
                    <a:pt x="2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8"/>
            <p:cNvSpPr/>
            <p:nvPr/>
          </p:nvSpPr>
          <p:spPr>
            <a:xfrm>
              <a:off x="5314175"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0" y="390"/>
                    <a:pt x="500" y="251"/>
                  </a:cubicBezTo>
                  <a:cubicBezTo>
                    <a:pt x="500"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8"/>
            <p:cNvSpPr/>
            <p:nvPr/>
          </p:nvSpPr>
          <p:spPr>
            <a:xfrm>
              <a:off x="5330750" y="3032700"/>
              <a:ext cx="12525" cy="12525"/>
            </a:xfrm>
            <a:custGeom>
              <a:rect b="b" l="l" r="r" t="t"/>
              <a:pathLst>
                <a:path extrusionOk="0" h="501" w="501">
                  <a:moveTo>
                    <a:pt x="250" y="0"/>
                  </a:moveTo>
                  <a:cubicBezTo>
                    <a:pt x="112" y="0"/>
                    <a:pt x="1" y="112"/>
                    <a:pt x="1" y="251"/>
                  </a:cubicBezTo>
                  <a:cubicBezTo>
                    <a:pt x="1" y="389"/>
                    <a:pt x="112" y="501"/>
                    <a:pt x="250" y="501"/>
                  </a:cubicBezTo>
                  <a:cubicBezTo>
                    <a:pt x="389" y="501"/>
                    <a:pt x="501" y="389"/>
                    <a:pt x="501" y="251"/>
                  </a:cubicBezTo>
                  <a:cubicBezTo>
                    <a:pt x="501" y="112"/>
                    <a:pt x="389" y="0"/>
                    <a:pt x="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8"/>
            <p:cNvSpPr/>
            <p:nvPr/>
          </p:nvSpPr>
          <p:spPr>
            <a:xfrm>
              <a:off x="5297575" y="3032700"/>
              <a:ext cx="12550" cy="12525"/>
            </a:xfrm>
            <a:custGeom>
              <a:rect b="b" l="l" r="r" t="t"/>
              <a:pathLst>
                <a:path extrusionOk="0" h="501" w="502">
                  <a:moveTo>
                    <a:pt x="251" y="0"/>
                  </a:moveTo>
                  <a:cubicBezTo>
                    <a:pt x="112" y="0"/>
                    <a:pt x="0" y="112"/>
                    <a:pt x="0" y="251"/>
                  </a:cubicBezTo>
                  <a:cubicBezTo>
                    <a:pt x="0" y="389"/>
                    <a:pt x="112" y="501"/>
                    <a:pt x="251" y="501"/>
                  </a:cubicBezTo>
                  <a:cubicBezTo>
                    <a:pt x="389" y="501"/>
                    <a:pt x="502" y="389"/>
                    <a:pt x="502" y="251"/>
                  </a:cubicBezTo>
                  <a:cubicBezTo>
                    <a:pt x="502"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8"/>
            <p:cNvSpPr/>
            <p:nvPr/>
          </p:nvSpPr>
          <p:spPr>
            <a:xfrm>
              <a:off x="5347325" y="3132200"/>
              <a:ext cx="12550" cy="12550"/>
            </a:xfrm>
            <a:custGeom>
              <a:rect b="b" l="l" r="r" t="t"/>
              <a:pathLst>
                <a:path extrusionOk="0" h="502" w="502">
                  <a:moveTo>
                    <a:pt x="251" y="1"/>
                  </a:moveTo>
                  <a:cubicBezTo>
                    <a:pt x="113" y="1"/>
                    <a:pt x="0" y="113"/>
                    <a:pt x="0" y="251"/>
                  </a:cubicBezTo>
                  <a:cubicBezTo>
                    <a:pt x="0" y="389"/>
                    <a:pt x="113" y="501"/>
                    <a:pt x="251" y="501"/>
                  </a:cubicBezTo>
                  <a:cubicBezTo>
                    <a:pt x="390" y="501"/>
                    <a:pt x="502" y="389"/>
                    <a:pt x="502" y="251"/>
                  </a:cubicBezTo>
                  <a:cubicBezTo>
                    <a:pt x="502" y="113"/>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8"/>
            <p:cNvSpPr/>
            <p:nvPr/>
          </p:nvSpPr>
          <p:spPr>
            <a:xfrm>
              <a:off x="5314175"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0" y="389"/>
                    <a:pt x="500" y="251"/>
                  </a:cubicBezTo>
                  <a:cubicBezTo>
                    <a:pt x="500"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8"/>
            <p:cNvSpPr/>
            <p:nvPr/>
          </p:nvSpPr>
          <p:spPr>
            <a:xfrm>
              <a:off x="5363900" y="3099025"/>
              <a:ext cx="12575" cy="12550"/>
            </a:xfrm>
            <a:custGeom>
              <a:rect b="b" l="l" r="r" t="t"/>
              <a:pathLst>
                <a:path extrusionOk="0" h="502" w="503">
                  <a:moveTo>
                    <a:pt x="252" y="1"/>
                  </a:moveTo>
                  <a:cubicBezTo>
                    <a:pt x="114" y="1"/>
                    <a:pt x="1" y="112"/>
                    <a:pt x="1" y="251"/>
                  </a:cubicBezTo>
                  <a:cubicBezTo>
                    <a:pt x="1" y="389"/>
                    <a:pt x="114" y="502"/>
                    <a:pt x="252" y="502"/>
                  </a:cubicBezTo>
                  <a:cubicBezTo>
                    <a:pt x="389" y="502"/>
                    <a:pt x="502" y="389"/>
                    <a:pt x="502" y="251"/>
                  </a:cubicBezTo>
                  <a:cubicBezTo>
                    <a:pt x="502" y="112"/>
                    <a:pt x="389" y="1"/>
                    <a:pt x="2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8"/>
            <p:cNvSpPr/>
            <p:nvPr/>
          </p:nvSpPr>
          <p:spPr>
            <a:xfrm>
              <a:off x="5330750" y="3099025"/>
              <a:ext cx="12525" cy="12550"/>
            </a:xfrm>
            <a:custGeom>
              <a:rect b="b" l="l" r="r" t="t"/>
              <a:pathLst>
                <a:path extrusionOk="0" h="502" w="501">
                  <a:moveTo>
                    <a:pt x="250" y="1"/>
                  </a:moveTo>
                  <a:cubicBezTo>
                    <a:pt x="112" y="1"/>
                    <a:pt x="1" y="112"/>
                    <a:pt x="1" y="251"/>
                  </a:cubicBezTo>
                  <a:cubicBezTo>
                    <a:pt x="1" y="389"/>
                    <a:pt x="112" y="502"/>
                    <a:pt x="250" y="502"/>
                  </a:cubicBezTo>
                  <a:cubicBezTo>
                    <a:pt x="389" y="502"/>
                    <a:pt x="501" y="389"/>
                    <a:pt x="501" y="251"/>
                  </a:cubicBezTo>
                  <a:cubicBezTo>
                    <a:pt x="501" y="112"/>
                    <a:pt x="389" y="1"/>
                    <a:pt x="2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8"/>
            <p:cNvSpPr/>
            <p:nvPr/>
          </p:nvSpPr>
          <p:spPr>
            <a:xfrm>
              <a:off x="5347325" y="3065850"/>
              <a:ext cx="12550" cy="12550"/>
            </a:xfrm>
            <a:custGeom>
              <a:rect b="b" l="l" r="r" t="t"/>
              <a:pathLst>
                <a:path extrusionOk="0" h="502" w="502">
                  <a:moveTo>
                    <a:pt x="251" y="1"/>
                  </a:moveTo>
                  <a:cubicBezTo>
                    <a:pt x="113" y="1"/>
                    <a:pt x="0" y="113"/>
                    <a:pt x="0" y="251"/>
                  </a:cubicBezTo>
                  <a:cubicBezTo>
                    <a:pt x="0" y="390"/>
                    <a:pt x="113" y="502"/>
                    <a:pt x="251" y="502"/>
                  </a:cubicBezTo>
                  <a:cubicBezTo>
                    <a:pt x="390" y="502"/>
                    <a:pt x="502" y="390"/>
                    <a:pt x="502" y="251"/>
                  </a:cubicBezTo>
                  <a:cubicBezTo>
                    <a:pt x="502" y="113"/>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8"/>
            <p:cNvSpPr/>
            <p:nvPr/>
          </p:nvSpPr>
          <p:spPr>
            <a:xfrm>
              <a:off x="5347325" y="3198550"/>
              <a:ext cx="12550" cy="12550"/>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8"/>
            <p:cNvSpPr/>
            <p:nvPr/>
          </p:nvSpPr>
          <p:spPr>
            <a:xfrm>
              <a:off x="5314175" y="3198550"/>
              <a:ext cx="12525" cy="12550"/>
            </a:xfrm>
            <a:custGeom>
              <a:rect b="b" l="l" r="r" t="t"/>
              <a:pathLst>
                <a:path extrusionOk="0" h="502" w="501">
                  <a:moveTo>
                    <a:pt x="251" y="0"/>
                  </a:moveTo>
                  <a:cubicBezTo>
                    <a:pt x="112" y="0"/>
                    <a:pt x="0" y="112"/>
                    <a:pt x="0" y="251"/>
                  </a:cubicBezTo>
                  <a:cubicBezTo>
                    <a:pt x="0" y="389"/>
                    <a:pt x="112" y="501"/>
                    <a:pt x="251" y="501"/>
                  </a:cubicBezTo>
                  <a:cubicBezTo>
                    <a:pt x="389" y="501"/>
                    <a:pt x="500" y="389"/>
                    <a:pt x="500" y="251"/>
                  </a:cubicBezTo>
                  <a:cubicBezTo>
                    <a:pt x="500"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8"/>
            <p:cNvSpPr/>
            <p:nvPr/>
          </p:nvSpPr>
          <p:spPr>
            <a:xfrm>
              <a:off x="5363900" y="3165375"/>
              <a:ext cx="12575" cy="12550"/>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8"/>
            <p:cNvSpPr/>
            <p:nvPr/>
          </p:nvSpPr>
          <p:spPr>
            <a:xfrm>
              <a:off x="5330750" y="3165375"/>
              <a:ext cx="12525" cy="12550"/>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8"/>
            <p:cNvSpPr/>
            <p:nvPr/>
          </p:nvSpPr>
          <p:spPr>
            <a:xfrm>
              <a:off x="5280975" y="2999525"/>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8"/>
            <p:cNvSpPr/>
            <p:nvPr/>
          </p:nvSpPr>
          <p:spPr>
            <a:xfrm>
              <a:off x="5247800" y="299952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8"/>
            <p:cNvSpPr/>
            <p:nvPr/>
          </p:nvSpPr>
          <p:spPr>
            <a:xfrm>
              <a:off x="5280975" y="3065850"/>
              <a:ext cx="12575" cy="12550"/>
            </a:xfrm>
            <a:custGeom>
              <a:rect b="b" l="l" r="r" t="t"/>
              <a:pathLst>
                <a:path extrusionOk="0" h="502" w="503">
                  <a:moveTo>
                    <a:pt x="251" y="1"/>
                  </a:moveTo>
                  <a:cubicBezTo>
                    <a:pt x="113" y="1"/>
                    <a:pt x="1" y="113"/>
                    <a:pt x="1" y="251"/>
                  </a:cubicBezTo>
                  <a:cubicBezTo>
                    <a:pt x="1" y="390"/>
                    <a:pt x="113" y="502"/>
                    <a:pt x="251" y="502"/>
                  </a:cubicBezTo>
                  <a:cubicBezTo>
                    <a:pt x="389" y="502"/>
                    <a:pt x="502" y="390"/>
                    <a:pt x="502" y="251"/>
                  </a:cubicBezTo>
                  <a:cubicBezTo>
                    <a:pt x="502"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8"/>
            <p:cNvSpPr/>
            <p:nvPr/>
          </p:nvSpPr>
          <p:spPr>
            <a:xfrm>
              <a:off x="5247800" y="3065850"/>
              <a:ext cx="12550" cy="12550"/>
            </a:xfrm>
            <a:custGeom>
              <a:rect b="b" l="l" r="r" t="t"/>
              <a:pathLst>
                <a:path extrusionOk="0" h="502" w="502">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8"/>
            <p:cNvSpPr/>
            <p:nvPr/>
          </p:nvSpPr>
          <p:spPr>
            <a:xfrm>
              <a:off x="5264400" y="3032700"/>
              <a:ext cx="12550" cy="12525"/>
            </a:xfrm>
            <a:custGeom>
              <a:rect b="b" l="l" r="r" t="t"/>
              <a:pathLst>
                <a:path extrusionOk="0" h="501" w="502">
                  <a:moveTo>
                    <a:pt x="251" y="0"/>
                  </a:moveTo>
                  <a:cubicBezTo>
                    <a:pt x="113" y="0"/>
                    <a:pt x="0" y="112"/>
                    <a:pt x="0" y="251"/>
                  </a:cubicBezTo>
                  <a:cubicBezTo>
                    <a:pt x="0" y="389"/>
                    <a:pt x="113" y="501"/>
                    <a:pt x="251" y="501"/>
                  </a:cubicBezTo>
                  <a:cubicBezTo>
                    <a:pt x="390" y="501"/>
                    <a:pt x="501" y="389"/>
                    <a:pt x="501" y="251"/>
                  </a:cubicBezTo>
                  <a:cubicBezTo>
                    <a:pt x="501" y="112"/>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8"/>
            <p:cNvSpPr/>
            <p:nvPr/>
          </p:nvSpPr>
          <p:spPr>
            <a:xfrm>
              <a:off x="5280975" y="3132200"/>
              <a:ext cx="12575" cy="12550"/>
            </a:xfrm>
            <a:custGeom>
              <a:rect b="b" l="l" r="r" t="t"/>
              <a:pathLst>
                <a:path extrusionOk="0" h="502" w="503">
                  <a:moveTo>
                    <a:pt x="251" y="1"/>
                  </a:moveTo>
                  <a:cubicBezTo>
                    <a:pt x="113" y="1"/>
                    <a:pt x="1" y="113"/>
                    <a:pt x="1" y="251"/>
                  </a:cubicBezTo>
                  <a:cubicBezTo>
                    <a:pt x="1" y="389"/>
                    <a:pt x="113" y="501"/>
                    <a:pt x="251" y="501"/>
                  </a:cubicBezTo>
                  <a:cubicBezTo>
                    <a:pt x="389" y="501"/>
                    <a:pt x="502" y="389"/>
                    <a:pt x="502" y="251"/>
                  </a:cubicBezTo>
                  <a:cubicBezTo>
                    <a:pt x="502"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8"/>
            <p:cNvSpPr/>
            <p:nvPr/>
          </p:nvSpPr>
          <p:spPr>
            <a:xfrm>
              <a:off x="5247800" y="3132200"/>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8"/>
            <p:cNvSpPr/>
            <p:nvPr/>
          </p:nvSpPr>
          <p:spPr>
            <a:xfrm>
              <a:off x="5297575"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2" y="389"/>
                    <a:pt x="502" y="251"/>
                  </a:cubicBezTo>
                  <a:cubicBezTo>
                    <a:pt x="502" y="112"/>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8"/>
            <p:cNvSpPr/>
            <p:nvPr/>
          </p:nvSpPr>
          <p:spPr>
            <a:xfrm>
              <a:off x="5264400" y="3099025"/>
              <a:ext cx="12550" cy="12550"/>
            </a:xfrm>
            <a:custGeom>
              <a:rect b="b" l="l" r="r" t="t"/>
              <a:pathLst>
                <a:path extrusionOk="0" h="502" w="502">
                  <a:moveTo>
                    <a:pt x="251" y="1"/>
                  </a:moveTo>
                  <a:cubicBezTo>
                    <a:pt x="113" y="1"/>
                    <a:pt x="0" y="112"/>
                    <a:pt x="0" y="251"/>
                  </a:cubicBezTo>
                  <a:cubicBezTo>
                    <a:pt x="0" y="389"/>
                    <a:pt x="113" y="502"/>
                    <a:pt x="251" y="502"/>
                  </a:cubicBezTo>
                  <a:cubicBezTo>
                    <a:pt x="390" y="502"/>
                    <a:pt x="501" y="389"/>
                    <a:pt x="501" y="251"/>
                  </a:cubicBezTo>
                  <a:cubicBezTo>
                    <a:pt x="501" y="112"/>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8"/>
            <p:cNvSpPr/>
            <p:nvPr/>
          </p:nvSpPr>
          <p:spPr>
            <a:xfrm>
              <a:off x="5280975" y="3198550"/>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8"/>
            <p:cNvSpPr/>
            <p:nvPr/>
          </p:nvSpPr>
          <p:spPr>
            <a:xfrm>
              <a:off x="5247800" y="3198550"/>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8"/>
            <p:cNvSpPr/>
            <p:nvPr/>
          </p:nvSpPr>
          <p:spPr>
            <a:xfrm>
              <a:off x="5297575" y="3165375"/>
              <a:ext cx="12550" cy="12550"/>
            </a:xfrm>
            <a:custGeom>
              <a:rect b="b" l="l" r="r" t="t"/>
              <a:pathLst>
                <a:path extrusionOk="0" h="502" w="502">
                  <a:moveTo>
                    <a:pt x="251" y="0"/>
                  </a:moveTo>
                  <a:cubicBezTo>
                    <a:pt x="112" y="0"/>
                    <a:pt x="0" y="113"/>
                    <a:pt x="0" y="251"/>
                  </a:cubicBezTo>
                  <a:cubicBezTo>
                    <a:pt x="0" y="390"/>
                    <a:pt x="112" y="501"/>
                    <a:pt x="251" y="501"/>
                  </a:cubicBezTo>
                  <a:cubicBezTo>
                    <a:pt x="389" y="501"/>
                    <a:pt x="502" y="390"/>
                    <a:pt x="502" y="251"/>
                  </a:cubicBezTo>
                  <a:cubicBezTo>
                    <a:pt x="502" y="113"/>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8"/>
            <p:cNvSpPr/>
            <p:nvPr/>
          </p:nvSpPr>
          <p:spPr>
            <a:xfrm>
              <a:off x="5264400" y="3165375"/>
              <a:ext cx="12550" cy="12550"/>
            </a:xfrm>
            <a:custGeom>
              <a:rect b="b" l="l" r="r" t="t"/>
              <a:pathLst>
                <a:path extrusionOk="0" h="502" w="502">
                  <a:moveTo>
                    <a:pt x="251" y="0"/>
                  </a:moveTo>
                  <a:cubicBezTo>
                    <a:pt x="113" y="0"/>
                    <a:pt x="0" y="113"/>
                    <a:pt x="0" y="251"/>
                  </a:cubicBezTo>
                  <a:cubicBezTo>
                    <a:pt x="0" y="390"/>
                    <a:pt x="113" y="501"/>
                    <a:pt x="251" y="501"/>
                  </a:cubicBezTo>
                  <a:cubicBezTo>
                    <a:pt x="390" y="501"/>
                    <a:pt x="501" y="390"/>
                    <a:pt x="501" y="251"/>
                  </a:cubicBezTo>
                  <a:cubicBezTo>
                    <a:pt x="501" y="113"/>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8"/>
            <p:cNvSpPr/>
            <p:nvPr/>
          </p:nvSpPr>
          <p:spPr>
            <a:xfrm>
              <a:off x="5214650"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1" y="390"/>
                    <a:pt x="501" y="251"/>
                  </a:cubicBezTo>
                  <a:cubicBezTo>
                    <a:pt x="501"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8"/>
            <p:cNvSpPr/>
            <p:nvPr/>
          </p:nvSpPr>
          <p:spPr>
            <a:xfrm>
              <a:off x="5231250" y="3032700"/>
              <a:ext cx="12525" cy="12525"/>
            </a:xfrm>
            <a:custGeom>
              <a:rect b="b" l="l" r="r" t="t"/>
              <a:pathLst>
                <a:path extrusionOk="0" h="501" w="501">
                  <a:moveTo>
                    <a:pt x="250" y="0"/>
                  </a:moveTo>
                  <a:cubicBezTo>
                    <a:pt x="112" y="0"/>
                    <a:pt x="0" y="112"/>
                    <a:pt x="0" y="251"/>
                  </a:cubicBezTo>
                  <a:cubicBezTo>
                    <a:pt x="0" y="389"/>
                    <a:pt x="112" y="501"/>
                    <a:pt x="250" y="501"/>
                  </a:cubicBezTo>
                  <a:cubicBezTo>
                    <a:pt x="389" y="501"/>
                    <a:pt x="500" y="389"/>
                    <a:pt x="500" y="251"/>
                  </a:cubicBezTo>
                  <a:cubicBezTo>
                    <a:pt x="500" y="112"/>
                    <a:pt x="389" y="0"/>
                    <a:pt x="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8"/>
            <p:cNvSpPr/>
            <p:nvPr/>
          </p:nvSpPr>
          <p:spPr>
            <a:xfrm>
              <a:off x="5199725" y="3033150"/>
              <a:ext cx="10900" cy="12075"/>
            </a:xfrm>
            <a:custGeom>
              <a:rect b="b" l="l" r="r" t="t"/>
              <a:pathLst>
                <a:path extrusionOk="0" h="483" w="436">
                  <a:moveTo>
                    <a:pt x="278" y="1"/>
                  </a:moveTo>
                  <a:cubicBezTo>
                    <a:pt x="181" y="130"/>
                    <a:pt x="88" y="263"/>
                    <a:pt x="0" y="399"/>
                  </a:cubicBezTo>
                  <a:cubicBezTo>
                    <a:pt x="46" y="449"/>
                    <a:pt x="110" y="483"/>
                    <a:pt x="184" y="483"/>
                  </a:cubicBezTo>
                  <a:cubicBezTo>
                    <a:pt x="322" y="483"/>
                    <a:pt x="435" y="371"/>
                    <a:pt x="435" y="233"/>
                  </a:cubicBezTo>
                  <a:cubicBezTo>
                    <a:pt x="435" y="127"/>
                    <a:pt x="370" y="38"/>
                    <a:pt x="2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8"/>
            <p:cNvSpPr/>
            <p:nvPr/>
          </p:nvSpPr>
          <p:spPr>
            <a:xfrm>
              <a:off x="5214650"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1" y="389"/>
                    <a:pt x="501" y="251"/>
                  </a:cubicBezTo>
                  <a:cubicBezTo>
                    <a:pt x="501"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8"/>
            <p:cNvSpPr/>
            <p:nvPr/>
          </p:nvSpPr>
          <p:spPr>
            <a:xfrm>
              <a:off x="5181475" y="3132200"/>
              <a:ext cx="12550" cy="12550"/>
            </a:xfrm>
            <a:custGeom>
              <a:rect b="b" l="l" r="r" t="t"/>
              <a:pathLst>
                <a:path extrusionOk="0" h="502" w="502">
                  <a:moveTo>
                    <a:pt x="251" y="1"/>
                  </a:moveTo>
                  <a:cubicBezTo>
                    <a:pt x="113" y="1"/>
                    <a:pt x="0" y="113"/>
                    <a:pt x="0" y="251"/>
                  </a:cubicBezTo>
                  <a:cubicBezTo>
                    <a:pt x="0" y="389"/>
                    <a:pt x="113" y="501"/>
                    <a:pt x="251" y="501"/>
                  </a:cubicBezTo>
                  <a:cubicBezTo>
                    <a:pt x="389" y="501"/>
                    <a:pt x="501" y="389"/>
                    <a:pt x="501" y="251"/>
                  </a:cubicBezTo>
                  <a:cubicBezTo>
                    <a:pt x="501"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8"/>
            <p:cNvSpPr/>
            <p:nvPr/>
          </p:nvSpPr>
          <p:spPr>
            <a:xfrm>
              <a:off x="5231250" y="3099025"/>
              <a:ext cx="12525" cy="12550"/>
            </a:xfrm>
            <a:custGeom>
              <a:rect b="b" l="l" r="r" t="t"/>
              <a:pathLst>
                <a:path extrusionOk="0" h="502" w="501">
                  <a:moveTo>
                    <a:pt x="250" y="1"/>
                  </a:moveTo>
                  <a:cubicBezTo>
                    <a:pt x="112" y="1"/>
                    <a:pt x="0" y="112"/>
                    <a:pt x="0" y="251"/>
                  </a:cubicBezTo>
                  <a:cubicBezTo>
                    <a:pt x="0" y="389"/>
                    <a:pt x="112" y="502"/>
                    <a:pt x="250" y="502"/>
                  </a:cubicBezTo>
                  <a:cubicBezTo>
                    <a:pt x="389" y="502"/>
                    <a:pt x="500" y="389"/>
                    <a:pt x="500" y="251"/>
                  </a:cubicBezTo>
                  <a:cubicBezTo>
                    <a:pt x="500" y="112"/>
                    <a:pt x="389" y="1"/>
                    <a:pt x="2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8"/>
            <p:cNvSpPr/>
            <p:nvPr/>
          </p:nvSpPr>
          <p:spPr>
            <a:xfrm>
              <a:off x="5198050" y="3099025"/>
              <a:ext cx="12575" cy="12550"/>
            </a:xfrm>
            <a:custGeom>
              <a:rect b="b" l="l" r="r" t="t"/>
              <a:pathLst>
                <a:path extrusionOk="0" h="502" w="503">
                  <a:moveTo>
                    <a:pt x="251" y="1"/>
                  </a:moveTo>
                  <a:cubicBezTo>
                    <a:pt x="113" y="1"/>
                    <a:pt x="1" y="112"/>
                    <a:pt x="1" y="251"/>
                  </a:cubicBezTo>
                  <a:cubicBezTo>
                    <a:pt x="1" y="389"/>
                    <a:pt x="113" y="502"/>
                    <a:pt x="251" y="502"/>
                  </a:cubicBezTo>
                  <a:cubicBezTo>
                    <a:pt x="389" y="502"/>
                    <a:pt x="502" y="389"/>
                    <a:pt x="502" y="251"/>
                  </a:cubicBezTo>
                  <a:cubicBezTo>
                    <a:pt x="502" y="112"/>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8"/>
            <p:cNvSpPr/>
            <p:nvPr/>
          </p:nvSpPr>
          <p:spPr>
            <a:xfrm>
              <a:off x="5181975" y="3065850"/>
              <a:ext cx="12050" cy="12550"/>
            </a:xfrm>
            <a:custGeom>
              <a:rect b="b" l="l" r="r" t="t"/>
              <a:pathLst>
                <a:path extrusionOk="0" h="502" w="482">
                  <a:moveTo>
                    <a:pt x="231" y="1"/>
                  </a:moveTo>
                  <a:cubicBezTo>
                    <a:pt x="212" y="1"/>
                    <a:pt x="194" y="8"/>
                    <a:pt x="176" y="12"/>
                  </a:cubicBezTo>
                  <a:cubicBezTo>
                    <a:pt x="116" y="124"/>
                    <a:pt x="58" y="236"/>
                    <a:pt x="0" y="349"/>
                  </a:cubicBezTo>
                  <a:cubicBezTo>
                    <a:pt x="38" y="439"/>
                    <a:pt x="127" y="502"/>
                    <a:pt x="231" y="502"/>
                  </a:cubicBezTo>
                  <a:cubicBezTo>
                    <a:pt x="369" y="502"/>
                    <a:pt x="481" y="390"/>
                    <a:pt x="481" y="251"/>
                  </a:cubicBezTo>
                  <a:cubicBezTo>
                    <a:pt x="481" y="113"/>
                    <a:pt x="369" y="1"/>
                    <a:pt x="2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8"/>
            <p:cNvSpPr/>
            <p:nvPr/>
          </p:nvSpPr>
          <p:spPr>
            <a:xfrm>
              <a:off x="5231250" y="3165375"/>
              <a:ext cx="12525" cy="12550"/>
            </a:xfrm>
            <a:custGeom>
              <a:rect b="b" l="l" r="r" t="t"/>
              <a:pathLst>
                <a:path extrusionOk="0" h="502" w="501">
                  <a:moveTo>
                    <a:pt x="250" y="0"/>
                  </a:moveTo>
                  <a:cubicBezTo>
                    <a:pt x="112" y="0"/>
                    <a:pt x="0" y="113"/>
                    <a:pt x="0" y="251"/>
                  </a:cubicBezTo>
                  <a:cubicBezTo>
                    <a:pt x="0" y="390"/>
                    <a:pt x="112" y="501"/>
                    <a:pt x="250" y="501"/>
                  </a:cubicBezTo>
                  <a:cubicBezTo>
                    <a:pt x="389" y="501"/>
                    <a:pt x="500" y="390"/>
                    <a:pt x="500" y="251"/>
                  </a:cubicBezTo>
                  <a:cubicBezTo>
                    <a:pt x="500" y="113"/>
                    <a:pt x="389" y="0"/>
                    <a:pt x="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8"/>
            <p:cNvSpPr/>
            <p:nvPr/>
          </p:nvSpPr>
          <p:spPr>
            <a:xfrm>
              <a:off x="5198050" y="3165375"/>
              <a:ext cx="12575" cy="12550"/>
            </a:xfrm>
            <a:custGeom>
              <a:rect b="b" l="l" r="r" t="t"/>
              <a:pathLst>
                <a:path extrusionOk="0" h="502" w="503">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0">
    <p:spTree>
      <p:nvGrpSpPr>
        <p:cNvPr id="1082" name="Shape 1082"/>
        <p:cNvGrpSpPr/>
        <p:nvPr/>
      </p:nvGrpSpPr>
      <p:grpSpPr>
        <a:xfrm>
          <a:off x="0" y="0"/>
          <a:ext cx="0" cy="0"/>
          <a:chOff x="0" y="0"/>
          <a:chExt cx="0" cy="0"/>
        </a:xfrm>
      </p:grpSpPr>
      <p:sp>
        <p:nvSpPr>
          <p:cNvPr id="1083" name="Google Shape;1083;p29"/>
          <p:cNvSpPr txBox="1"/>
          <p:nvPr>
            <p:ph type="title"/>
          </p:nvPr>
        </p:nvSpPr>
        <p:spPr>
          <a:xfrm>
            <a:off x="1744025" y="1550750"/>
            <a:ext cx="5655900" cy="122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8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1084" name="Google Shape;1084;p29"/>
          <p:cNvSpPr txBox="1"/>
          <p:nvPr>
            <p:ph idx="1" type="subTitle"/>
          </p:nvPr>
        </p:nvSpPr>
        <p:spPr>
          <a:xfrm>
            <a:off x="1836425" y="3247325"/>
            <a:ext cx="23004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Merriweather"/>
              <a:buNone/>
              <a:defRPr b="1">
                <a:latin typeface="Lilita One"/>
                <a:ea typeface="Lilita One"/>
                <a:cs typeface="Lilita One"/>
                <a:sym typeface="Lilita One"/>
              </a:defRPr>
            </a:lvl1pPr>
            <a:lvl2pPr lvl="1" rtl="0" algn="ctr">
              <a:spcBef>
                <a:spcPts val="0"/>
              </a:spcBef>
              <a:spcAft>
                <a:spcPts val="0"/>
              </a:spcAft>
              <a:buSzPts val="1400"/>
              <a:buFont typeface="Merriweather"/>
              <a:buNone/>
              <a:defRPr>
                <a:latin typeface="Merriweather"/>
                <a:ea typeface="Merriweather"/>
                <a:cs typeface="Merriweather"/>
                <a:sym typeface="Merriweather"/>
              </a:defRPr>
            </a:lvl2pPr>
            <a:lvl3pPr lvl="2" rtl="0" algn="ctr">
              <a:spcBef>
                <a:spcPts val="0"/>
              </a:spcBef>
              <a:spcAft>
                <a:spcPts val="0"/>
              </a:spcAft>
              <a:buSzPts val="1400"/>
              <a:buFont typeface="Merriweather"/>
              <a:buNone/>
              <a:defRPr>
                <a:latin typeface="Merriweather"/>
                <a:ea typeface="Merriweather"/>
                <a:cs typeface="Merriweather"/>
                <a:sym typeface="Merriweather"/>
              </a:defRPr>
            </a:lvl3pPr>
            <a:lvl4pPr lvl="3" rtl="0" algn="ctr">
              <a:spcBef>
                <a:spcPts val="0"/>
              </a:spcBef>
              <a:spcAft>
                <a:spcPts val="0"/>
              </a:spcAft>
              <a:buSzPts val="1400"/>
              <a:buFont typeface="Merriweather"/>
              <a:buNone/>
              <a:defRPr>
                <a:latin typeface="Merriweather"/>
                <a:ea typeface="Merriweather"/>
                <a:cs typeface="Merriweather"/>
                <a:sym typeface="Merriweather"/>
              </a:defRPr>
            </a:lvl4pPr>
            <a:lvl5pPr lvl="4" rtl="0" algn="ctr">
              <a:spcBef>
                <a:spcPts val="0"/>
              </a:spcBef>
              <a:spcAft>
                <a:spcPts val="0"/>
              </a:spcAft>
              <a:buSzPts val="1400"/>
              <a:buFont typeface="Merriweather"/>
              <a:buNone/>
              <a:defRPr>
                <a:latin typeface="Merriweather"/>
                <a:ea typeface="Merriweather"/>
                <a:cs typeface="Merriweather"/>
                <a:sym typeface="Merriweather"/>
              </a:defRPr>
            </a:lvl5pPr>
            <a:lvl6pPr lvl="5" rtl="0" algn="ctr">
              <a:spcBef>
                <a:spcPts val="0"/>
              </a:spcBef>
              <a:spcAft>
                <a:spcPts val="0"/>
              </a:spcAft>
              <a:buSzPts val="1400"/>
              <a:buFont typeface="Merriweather"/>
              <a:buNone/>
              <a:defRPr>
                <a:latin typeface="Merriweather"/>
                <a:ea typeface="Merriweather"/>
                <a:cs typeface="Merriweather"/>
                <a:sym typeface="Merriweather"/>
              </a:defRPr>
            </a:lvl6pPr>
            <a:lvl7pPr lvl="6" rtl="0" algn="ctr">
              <a:spcBef>
                <a:spcPts val="0"/>
              </a:spcBef>
              <a:spcAft>
                <a:spcPts val="0"/>
              </a:spcAft>
              <a:buSzPts val="1400"/>
              <a:buFont typeface="Merriweather"/>
              <a:buNone/>
              <a:defRPr>
                <a:latin typeface="Merriweather"/>
                <a:ea typeface="Merriweather"/>
                <a:cs typeface="Merriweather"/>
                <a:sym typeface="Merriweather"/>
              </a:defRPr>
            </a:lvl7pPr>
            <a:lvl8pPr lvl="7" rtl="0" algn="ctr">
              <a:spcBef>
                <a:spcPts val="0"/>
              </a:spcBef>
              <a:spcAft>
                <a:spcPts val="0"/>
              </a:spcAft>
              <a:buSzPts val="1400"/>
              <a:buFont typeface="Merriweather"/>
              <a:buNone/>
              <a:defRPr>
                <a:latin typeface="Merriweather"/>
                <a:ea typeface="Merriweather"/>
                <a:cs typeface="Merriweather"/>
                <a:sym typeface="Merriweather"/>
              </a:defRPr>
            </a:lvl8pPr>
            <a:lvl9pPr lvl="8" rtl="0" algn="ctr">
              <a:spcBef>
                <a:spcPts val="0"/>
              </a:spcBef>
              <a:spcAft>
                <a:spcPts val="0"/>
              </a:spcAft>
              <a:buSzPts val="1400"/>
              <a:buFont typeface="Merriweather"/>
              <a:buNone/>
              <a:defRPr>
                <a:latin typeface="Merriweather"/>
                <a:ea typeface="Merriweather"/>
                <a:cs typeface="Merriweather"/>
                <a:sym typeface="Merriweather"/>
              </a:defRPr>
            </a:lvl9pPr>
          </a:lstStyle>
          <a:p/>
        </p:txBody>
      </p:sp>
      <p:sp>
        <p:nvSpPr>
          <p:cNvPr id="1085" name="Google Shape;1085;p29">
            <a:hlinkClick action="ppaction://hlinkshowjump?jump=previousslide"/>
          </p:cNvPr>
          <p:cNvSpPr txBox="1"/>
          <p:nvPr>
            <p:ph idx="2" type="subTitle"/>
          </p:nvPr>
        </p:nvSpPr>
        <p:spPr>
          <a:xfrm>
            <a:off x="5007175" y="3247325"/>
            <a:ext cx="23004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Font typeface="Merriweather"/>
              <a:buNone/>
              <a:defRPr b="1">
                <a:latin typeface="Lilita One"/>
                <a:ea typeface="Lilita One"/>
                <a:cs typeface="Lilita One"/>
                <a:sym typeface="Lilita One"/>
              </a:defRPr>
            </a:lvl1pPr>
            <a:lvl2pPr lvl="1" rtl="0" algn="ctr">
              <a:spcBef>
                <a:spcPts val="0"/>
              </a:spcBef>
              <a:spcAft>
                <a:spcPts val="0"/>
              </a:spcAft>
              <a:buSzPts val="1400"/>
              <a:buFont typeface="Merriweather"/>
              <a:buNone/>
              <a:defRPr>
                <a:latin typeface="Merriweather"/>
                <a:ea typeface="Merriweather"/>
                <a:cs typeface="Merriweather"/>
                <a:sym typeface="Merriweather"/>
              </a:defRPr>
            </a:lvl2pPr>
            <a:lvl3pPr lvl="2" rtl="0" algn="ctr">
              <a:spcBef>
                <a:spcPts val="0"/>
              </a:spcBef>
              <a:spcAft>
                <a:spcPts val="0"/>
              </a:spcAft>
              <a:buSzPts val="1400"/>
              <a:buFont typeface="Merriweather"/>
              <a:buNone/>
              <a:defRPr>
                <a:latin typeface="Merriweather"/>
                <a:ea typeface="Merriweather"/>
                <a:cs typeface="Merriweather"/>
                <a:sym typeface="Merriweather"/>
              </a:defRPr>
            </a:lvl3pPr>
            <a:lvl4pPr lvl="3" rtl="0" algn="ctr">
              <a:spcBef>
                <a:spcPts val="0"/>
              </a:spcBef>
              <a:spcAft>
                <a:spcPts val="0"/>
              </a:spcAft>
              <a:buSzPts val="1400"/>
              <a:buFont typeface="Merriweather"/>
              <a:buNone/>
              <a:defRPr>
                <a:latin typeface="Merriweather"/>
                <a:ea typeface="Merriweather"/>
                <a:cs typeface="Merriweather"/>
                <a:sym typeface="Merriweather"/>
              </a:defRPr>
            </a:lvl4pPr>
            <a:lvl5pPr lvl="4" rtl="0" algn="ctr">
              <a:spcBef>
                <a:spcPts val="0"/>
              </a:spcBef>
              <a:spcAft>
                <a:spcPts val="0"/>
              </a:spcAft>
              <a:buSzPts val="1400"/>
              <a:buFont typeface="Merriweather"/>
              <a:buNone/>
              <a:defRPr>
                <a:latin typeface="Merriweather"/>
                <a:ea typeface="Merriweather"/>
                <a:cs typeface="Merriweather"/>
                <a:sym typeface="Merriweather"/>
              </a:defRPr>
            </a:lvl5pPr>
            <a:lvl6pPr lvl="5" rtl="0" algn="ctr">
              <a:spcBef>
                <a:spcPts val="0"/>
              </a:spcBef>
              <a:spcAft>
                <a:spcPts val="0"/>
              </a:spcAft>
              <a:buSzPts val="1400"/>
              <a:buFont typeface="Merriweather"/>
              <a:buNone/>
              <a:defRPr>
                <a:latin typeface="Merriweather"/>
                <a:ea typeface="Merriweather"/>
                <a:cs typeface="Merriweather"/>
                <a:sym typeface="Merriweather"/>
              </a:defRPr>
            </a:lvl6pPr>
            <a:lvl7pPr lvl="6" rtl="0" algn="ctr">
              <a:spcBef>
                <a:spcPts val="0"/>
              </a:spcBef>
              <a:spcAft>
                <a:spcPts val="0"/>
              </a:spcAft>
              <a:buSzPts val="1400"/>
              <a:buFont typeface="Merriweather"/>
              <a:buNone/>
              <a:defRPr>
                <a:latin typeface="Merriweather"/>
                <a:ea typeface="Merriweather"/>
                <a:cs typeface="Merriweather"/>
                <a:sym typeface="Merriweather"/>
              </a:defRPr>
            </a:lvl7pPr>
            <a:lvl8pPr lvl="7" rtl="0" algn="ctr">
              <a:spcBef>
                <a:spcPts val="0"/>
              </a:spcBef>
              <a:spcAft>
                <a:spcPts val="0"/>
              </a:spcAft>
              <a:buSzPts val="1400"/>
              <a:buFont typeface="Merriweather"/>
              <a:buNone/>
              <a:defRPr>
                <a:latin typeface="Merriweather"/>
                <a:ea typeface="Merriweather"/>
                <a:cs typeface="Merriweather"/>
                <a:sym typeface="Merriweather"/>
              </a:defRPr>
            </a:lvl8pPr>
            <a:lvl9pPr lvl="8" rtl="0" algn="ctr">
              <a:spcBef>
                <a:spcPts val="0"/>
              </a:spcBef>
              <a:spcAft>
                <a:spcPts val="0"/>
              </a:spcAft>
              <a:buSzPts val="1400"/>
              <a:buFont typeface="Merriweather"/>
              <a:buNone/>
              <a:defRPr>
                <a:latin typeface="Merriweather"/>
                <a:ea typeface="Merriweather"/>
                <a:cs typeface="Merriweather"/>
                <a:sym typeface="Merriweather"/>
              </a:defRPr>
            </a:lvl9pPr>
          </a:lstStyle>
          <a:p/>
        </p:txBody>
      </p:sp>
      <p:sp>
        <p:nvSpPr>
          <p:cNvPr id="1086" name="Google Shape;1086;p29"/>
          <p:cNvSpPr/>
          <p:nvPr/>
        </p:nvSpPr>
        <p:spPr>
          <a:xfrm>
            <a:off x="6146067" y="3824376"/>
            <a:ext cx="2997989" cy="1320510"/>
          </a:xfrm>
          <a:custGeom>
            <a:rect b="b" l="l" r="r" t="t"/>
            <a:pathLst>
              <a:path extrusionOk="0" h="11586" w="26304">
                <a:moveTo>
                  <a:pt x="23606" y="0"/>
                </a:moveTo>
                <a:cubicBezTo>
                  <a:pt x="22117" y="0"/>
                  <a:pt x="20889" y="836"/>
                  <a:pt x="19110" y="2744"/>
                </a:cubicBezTo>
                <a:cubicBezTo>
                  <a:pt x="16350" y="5707"/>
                  <a:pt x="15517" y="6680"/>
                  <a:pt x="13608" y="6680"/>
                </a:cubicBezTo>
                <a:cubicBezTo>
                  <a:pt x="13020" y="6680"/>
                  <a:pt x="12329" y="6588"/>
                  <a:pt x="11448" y="6432"/>
                </a:cubicBezTo>
                <a:cubicBezTo>
                  <a:pt x="10228" y="6218"/>
                  <a:pt x="9073" y="6105"/>
                  <a:pt x="7997" y="6105"/>
                </a:cubicBezTo>
                <a:cubicBezTo>
                  <a:pt x="3919" y="6105"/>
                  <a:pt x="984" y="7727"/>
                  <a:pt x="1" y="11586"/>
                </a:cubicBezTo>
                <a:lnTo>
                  <a:pt x="26303" y="11586"/>
                </a:lnTo>
                <a:lnTo>
                  <a:pt x="26303" y="664"/>
                </a:lnTo>
                <a:cubicBezTo>
                  <a:pt x="25252" y="233"/>
                  <a:pt x="24392" y="0"/>
                  <a:pt x="236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7" name="Google Shape;1087;p29"/>
          <p:cNvGrpSpPr/>
          <p:nvPr/>
        </p:nvGrpSpPr>
        <p:grpSpPr>
          <a:xfrm>
            <a:off x="461360" y="360368"/>
            <a:ext cx="1162027" cy="1077488"/>
            <a:chOff x="5181475" y="2999525"/>
            <a:chExt cx="228175" cy="211575"/>
          </a:xfrm>
        </p:grpSpPr>
        <p:sp>
          <p:nvSpPr>
            <p:cNvPr id="1088" name="Google Shape;1088;p29"/>
            <p:cNvSpPr/>
            <p:nvPr/>
          </p:nvSpPr>
          <p:spPr>
            <a:xfrm>
              <a:off x="5380500" y="3065850"/>
              <a:ext cx="12550" cy="12550"/>
            </a:xfrm>
            <a:custGeom>
              <a:rect b="b" l="l" r="r" t="t"/>
              <a:pathLst>
                <a:path extrusionOk="0" h="502" w="502">
                  <a:moveTo>
                    <a:pt x="251" y="1"/>
                  </a:moveTo>
                  <a:cubicBezTo>
                    <a:pt x="112" y="1"/>
                    <a:pt x="1" y="113"/>
                    <a:pt x="1" y="251"/>
                  </a:cubicBezTo>
                  <a:cubicBezTo>
                    <a:pt x="1" y="390"/>
                    <a:pt x="112"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9"/>
            <p:cNvSpPr/>
            <p:nvPr/>
          </p:nvSpPr>
          <p:spPr>
            <a:xfrm>
              <a:off x="5363900" y="3032700"/>
              <a:ext cx="12575" cy="12525"/>
            </a:xfrm>
            <a:custGeom>
              <a:rect b="b" l="l" r="r" t="t"/>
              <a:pathLst>
                <a:path extrusionOk="0" h="501"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9"/>
            <p:cNvSpPr/>
            <p:nvPr/>
          </p:nvSpPr>
          <p:spPr>
            <a:xfrm>
              <a:off x="5380500" y="3132200"/>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9"/>
            <p:cNvSpPr/>
            <p:nvPr/>
          </p:nvSpPr>
          <p:spPr>
            <a:xfrm>
              <a:off x="5397100"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9"/>
            <p:cNvSpPr/>
            <p:nvPr/>
          </p:nvSpPr>
          <p:spPr>
            <a:xfrm>
              <a:off x="5314175" y="2999625"/>
              <a:ext cx="12525" cy="12450"/>
            </a:xfrm>
            <a:custGeom>
              <a:rect b="b" l="l" r="r" t="t"/>
              <a:pathLst>
                <a:path extrusionOk="0" h="498" w="501">
                  <a:moveTo>
                    <a:pt x="229" y="0"/>
                  </a:moveTo>
                  <a:cubicBezTo>
                    <a:pt x="101" y="12"/>
                    <a:pt x="0" y="116"/>
                    <a:pt x="0" y="247"/>
                  </a:cubicBezTo>
                  <a:cubicBezTo>
                    <a:pt x="0" y="385"/>
                    <a:pt x="112" y="497"/>
                    <a:pt x="251" y="497"/>
                  </a:cubicBezTo>
                  <a:cubicBezTo>
                    <a:pt x="389" y="497"/>
                    <a:pt x="500" y="385"/>
                    <a:pt x="500" y="247"/>
                  </a:cubicBezTo>
                  <a:cubicBezTo>
                    <a:pt x="500" y="180"/>
                    <a:pt x="474" y="120"/>
                    <a:pt x="431" y="76"/>
                  </a:cubicBezTo>
                  <a:cubicBezTo>
                    <a:pt x="364" y="49"/>
                    <a:pt x="297" y="24"/>
                    <a:pt x="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9"/>
            <p:cNvSpPr/>
            <p:nvPr/>
          </p:nvSpPr>
          <p:spPr>
            <a:xfrm>
              <a:off x="5314175"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0" y="390"/>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9"/>
            <p:cNvSpPr/>
            <p:nvPr/>
          </p:nvSpPr>
          <p:spPr>
            <a:xfrm>
              <a:off x="5330750" y="3032700"/>
              <a:ext cx="12525" cy="12525"/>
            </a:xfrm>
            <a:custGeom>
              <a:rect b="b" l="l" r="r" t="t"/>
              <a:pathLst>
                <a:path extrusionOk="0" h="501" w="501">
                  <a:moveTo>
                    <a:pt x="250" y="0"/>
                  </a:moveTo>
                  <a:cubicBezTo>
                    <a:pt x="112" y="0"/>
                    <a:pt x="1" y="112"/>
                    <a:pt x="1" y="251"/>
                  </a:cubicBezTo>
                  <a:cubicBezTo>
                    <a:pt x="1" y="389"/>
                    <a:pt x="112" y="501"/>
                    <a:pt x="250" y="501"/>
                  </a:cubicBezTo>
                  <a:cubicBezTo>
                    <a:pt x="389" y="501"/>
                    <a:pt x="501" y="389"/>
                    <a:pt x="501" y="251"/>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9"/>
            <p:cNvSpPr/>
            <p:nvPr/>
          </p:nvSpPr>
          <p:spPr>
            <a:xfrm>
              <a:off x="5297575" y="3032700"/>
              <a:ext cx="12550" cy="12525"/>
            </a:xfrm>
            <a:custGeom>
              <a:rect b="b" l="l" r="r" t="t"/>
              <a:pathLst>
                <a:path extrusionOk="0" h="501" w="502">
                  <a:moveTo>
                    <a:pt x="251" y="0"/>
                  </a:moveTo>
                  <a:cubicBezTo>
                    <a:pt x="112" y="0"/>
                    <a:pt x="0" y="112"/>
                    <a:pt x="0" y="251"/>
                  </a:cubicBezTo>
                  <a:cubicBezTo>
                    <a:pt x="0"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9"/>
            <p:cNvSpPr/>
            <p:nvPr/>
          </p:nvSpPr>
          <p:spPr>
            <a:xfrm>
              <a:off x="5347325" y="3132200"/>
              <a:ext cx="12550" cy="12550"/>
            </a:xfrm>
            <a:custGeom>
              <a:rect b="b" l="l" r="r" t="t"/>
              <a:pathLst>
                <a:path extrusionOk="0" h="502" w="502">
                  <a:moveTo>
                    <a:pt x="251" y="1"/>
                  </a:moveTo>
                  <a:cubicBezTo>
                    <a:pt x="113" y="1"/>
                    <a:pt x="0" y="113"/>
                    <a:pt x="0" y="251"/>
                  </a:cubicBezTo>
                  <a:cubicBezTo>
                    <a:pt x="0"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9"/>
            <p:cNvSpPr/>
            <p:nvPr/>
          </p:nvSpPr>
          <p:spPr>
            <a:xfrm>
              <a:off x="5314175"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0" y="389"/>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9"/>
            <p:cNvSpPr/>
            <p:nvPr/>
          </p:nvSpPr>
          <p:spPr>
            <a:xfrm>
              <a:off x="5363900" y="3099025"/>
              <a:ext cx="12575" cy="12550"/>
            </a:xfrm>
            <a:custGeom>
              <a:rect b="b" l="l" r="r" t="t"/>
              <a:pathLst>
                <a:path extrusionOk="0" h="502" w="503">
                  <a:moveTo>
                    <a:pt x="252" y="1"/>
                  </a:moveTo>
                  <a:cubicBezTo>
                    <a:pt x="114" y="1"/>
                    <a:pt x="1" y="112"/>
                    <a:pt x="1" y="251"/>
                  </a:cubicBezTo>
                  <a:cubicBezTo>
                    <a:pt x="1" y="389"/>
                    <a:pt x="114" y="502"/>
                    <a:pt x="252" y="502"/>
                  </a:cubicBezTo>
                  <a:cubicBezTo>
                    <a:pt x="389" y="502"/>
                    <a:pt x="502" y="389"/>
                    <a:pt x="502" y="251"/>
                  </a:cubicBezTo>
                  <a:cubicBezTo>
                    <a:pt x="502" y="112"/>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9"/>
            <p:cNvSpPr/>
            <p:nvPr/>
          </p:nvSpPr>
          <p:spPr>
            <a:xfrm>
              <a:off x="5330750" y="3099025"/>
              <a:ext cx="12525" cy="12550"/>
            </a:xfrm>
            <a:custGeom>
              <a:rect b="b" l="l" r="r" t="t"/>
              <a:pathLst>
                <a:path extrusionOk="0" h="502" w="501">
                  <a:moveTo>
                    <a:pt x="250" y="1"/>
                  </a:moveTo>
                  <a:cubicBezTo>
                    <a:pt x="112" y="1"/>
                    <a:pt x="1" y="112"/>
                    <a:pt x="1" y="251"/>
                  </a:cubicBezTo>
                  <a:cubicBezTo>
                    <a:pt x="1" y="389"/>
                    <a:pt x="112" y="502"/>
                    <a:pt x="250" y="502"/>
                  </a:cubicBezTo>
                  <a:cubicBezTo>
                    <a:pt x="389" y="502"/>
                    <a:pt x="501" y="389"/>
                    <a:pt x="501" y="251"/>
                  </a:cubicBezTo>
                  <a:cubicBezTo>
                    <a:pt x="501"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9"/>
            <p:cNvSpPr/>
            <p:nvPr/>
          </p:nvSpPr>
          <p:spPr>
            <a:xfrm>
              <a:off x="5347325" y="3065850"/>
              <a:ext cx="12550" cy="12550"/>
            </a:xfrm>
            <a:custGeom>
              <a:rect b="b" l="l" r="r" t="t"/>
              <a:pathLst>
                <a:path extrusionOk="0" h="502" w="502">
                  <a:moveTo>
                    <a:pt x="251" y="1"/>
                  </a:moveTo>
                  <a:cubicBezTo>
                    <a:pt x="113" y="1"/>
                    <a:pt x="0" y="113"/>
                    <a:pt x="0" y="251"/>
                  </a:cubicBezTo>
                  <a:cubicBezTo>
                    <a:pt x="0"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9"/>
            <p:cNvSpPr/>
            <p:nvPr/>
          </p:nvSpPr>
          <p:spPr>
            <a:xfrm>
              <a:off x="5347325" y="3198550"/>
              <a:ext cx="12550" cy="12550"/>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9"/>
            <p:cNvSpPr/>
            <p:nvPr/>
          </p:nvSpPr>
          <p:spPr>
            <a:xfrm>
              <a:off x="5314175" y="3198550"/>
              <a:ext cx="12525" cy="12550"/>
            </a:xfrm>
            <a:custGeom>
              <a:rect b="b" l="l" r="r" t="t"/>
              <a:pathLst>
                <a:path extrusionOk="0" h="502" w="501">
                  <a:moveTo>
                    <a:pt x="251" y="0"/>
                  </a:moveTo>
                  <a:cubicBezTo>
                    <a:pt x="112" y="0"/>
                    <a:pt x="0" y="112"/>
                    <a:pt x="0" y="251"/>
                  </a:cubicBezTo>
                  <a:cubicBezTo>
                    <a:pt x="0" y="389"/>
                    <a:pt x="112" y="501"/>
                    <a:pt x="251" y="501"/>
                  </a:cubicBezTo>
                  <a:cubicBezTo>
                    <a:pt x="389" y="501"/>
                    <a:pt x="500" y="389"/>
                    <a:pt x="500" y="251"/>
                  </a:cubicBezTo>
                  <a:cubicBezTo>
                    <a:pt x="500"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9"/>
            <p:cNvSpPr/>
            <p:nvPr/>
          </p:nvSpPr>
          <p:spPr>
            <a:xfrm>
              <a:off x="5363900" y="3165375"/>
              <a:ext cx="12575" cy="12550"/>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9"/>
            <p:cNvSpPr/>
            <p:nvPr/>
          </p:nvSpPr>
          <p:spPr>
            <a:xfrm>
              <a:off x="5330750" y="3165375"/>
              <a:ext cx="12525" cy="12550"/>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9"/>
            <p:cNvSpPr/>
            <p:nvPr/>
          </p:nvSpPr>
          <p:spPr>
            <a:xfrm>
              <a:off x="5280975" y="2999525"/>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9"/>
            <p:cNvSpPr/>
            <p:nvPr/>
          </p:nvSpPr>
          <p:spPr>
            <a:xfrm>
              <a:off x="5247800" y="299952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9"/>
            <p:cNvSpPr/>
            <p:nvPr/>
          </p:nvSpPr>
          <p:spPr>
            <a:xfrm>
              <a:off x="5280975" y="3065850"/>
              <a:ext cx="12575" cy="12550"/>
            </a:xfrm>
            <a:custGeom>
              <a:rect b="b" l="l" r="r" t="t"/>
              <a:pathLst>
                <a:path extrusionOk="0" h="502" w="503">
                  <a:moveTo>
                    <a:pt x="251" y="1"/>
                  </a:moveTo>
                  <a:cubicBezTo>
                    <a:pt x="113" y="1"/>
                    <a:pt x="1" y="113"/>
                    <a:pt x="1" y="251"/>
                  </a:cubicBezTo>
                  <a:cubicBezTo>
                    <a:pt x="1" y="390"/>
                    <a:pt x="113"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9"/>
            <p:cNvSpPr/>
            <p:nvPr/>
          </p:nvSpPr>
          <p:spPr>
            <a:xfrm>
              <a:off x="5247800" y="3065850"/>
              <a:ext cx="12550" cy="12550"/>
            </a:xfrm>
            <a:custGeom>
              <a:rect b="b" l="l" r="r" t="t"/>
              <a:pathLst>
                <a:path extrusionOk="0" h="502" w="502">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9"/>
            <p:cNvSpPr/>
            <p:nvPr/>
          </p:nvSpPr>
          <p:spPr>
            <a:xfrm>
              <a:off x="5264400" y="3032700"/>
              <a:ext cx="12550" cy="12525"/>
            </a:xfrm>
            <a:custGeom>
              <a:rect b="b" l="l" r="r" t="t"/>
              <a:pathLst>
                <a:path extrusionOk="0" h="501" w="502">
                  <a:moveTo>
                    <a:pt x="251" y="0"/>
                  </a:moveTo>
                  <a:cubicBezTo>
                    <a:pt x="113" y="0"/>
                    <a:pt x="0" y="112"/>
                    <a:pt x="0" y="251"/>
                  </a:cubicBezTo>
                  <a:cubicBezTo>
                    <a:pt x="0" y="389"/>
                    <a:pt x="113" y="501"/>
                    <a:pt x="251" y="501"/>
                  </a:cubicBezTo>
                  <a:cubicBezTo>
                    <a:pt x="390" y="501"/>
                    <a:pt x="501" y="389"/>
                    <a:pt x="501" y="251"/>
                  </a:cubicBezTo>
                  <a:cubicBezTo>
                    <a:pt x="501"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9"/>
            <p:cNvSpPr/>
            <p:nvPr/>
          </p:nvSpPr>
          <p:spPr>
            <a:xfrm>
              <a:off x="5280975" y="3132200"/>
              <a:ext cx="12575" cy="12550"/>
            </a:xfrm>
            <a:custGeom>
              <a:rect b="b" l="l" r="r" t="t"/>
              <a:pathLst>
                <a:path extrusionOk="0" h="502" w="503">
                  <a:moveTo>
                    <a:pt x="251" y="1"/>
                  </a:moveTo>
                  <a:cubicBezTo>
                    <a:pt x="113" y="1"/>
                    <a:pt x="1" y="113"/>
                    <a:pt x="1" y="251"/>
                  </a:cubicBezTo>
                  <a:cubicBezTo>
                    <a:pt x="1" y="389"/>
                    <a:pt x="113"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9"/>
            <p:cNvSpPr/>
            <p:nvPr/>
          </p:nvSpPr>
          <p:spPr>
            <a:xfrm>
              <a:off x="5247800" y="3132200"/>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9"/>
            <p:cNvSpPr/>
            <p:nvPr/>
          </p:nvSpPr>
          <p:spPr>
            <a:xfrm>
              <a:off x="5297575"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9"/>
            <p:cNvSpPr/>
            <p:nvPr/>
          </p:nvSpPr>
          <p:spPr>
            <a:xfrm>
              <a:off x="5264400" y="3099025"/>
              <a:ext cx="12550" cy="12550"/>
            </a:xfrm>
            <a:custGeom>
              <a:rect b="b" l="l" r="r" t="t"/>
              <a:pathLst>
                <a:path extrusionOk="0" h="502" w="502">
                  <a:moveTo>
                    <a:pt x="251" y="1"/>
                  </a:moveTo>
                  <a:cubicBezTo>
                    <a:pt x="113" y="1"/>
                    <a:pt x="0" y="112"/>
                    <a:pt x="0" y="251"/>
                  </a:cubicBezTo>
                  <a:cubicBezTo>
                    <a:pt x="0" y="389"/>
                    <a:pt x="113" y="502"/>
                    <a:pt x="251" y="502"/>
                  </a:cubicBezTo>
                  <a:cubicBezTo>
                    <a:pt x="390" y="502"/>
                    <a:pt x="501" y="389"/>
                    <a:pt x="501" y="251"/>
                  </a:cubicBezTo>
                  <a:cubicBezTo>
                    <a:pt x="501"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9"/>
            <p:cNvSpPr/>
            <p:nvPr/>
          </p:nvSpPr>
          <p:spPr>
            <a:xfrm>
              <a:off x="5280975" y="3198550"/>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9"/>
            <p:cNvSpPr/>
            <p:nvPr/>
          </p:nvSpPr>
          <p:spPr>
            <a:xfrm>
              <a:off x="5247800" y="3198550"/>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9"/>
            <p:cNvSpPr/>
            <p:nvPr/>
          </p:nvSpPr>
          <p:spPr>
            <a:xfrm>
              <a:off x="5297575" y="3165375"/>
              <a:ext cx="12550" cy="12550"/>
            </a:xfrm>
            <a:custGeom>
              <a:rect b="b" l="l" r="r" t="t"/>
              <a:pathLst>
                <a:path extrusionOk="0" h="502" w="502">
                  <a:moveTo>
                    <a:pt x="251" y="0"/>
                  </a:moveTo>
                  <a:cubicBezTo>
                    <a:pt x="112" y="0"/>
                    <a:pt x="0" y="113"/>
                    <a:pt x="0" y="251"/>
                  </a:cubicBezTo>
                  <a:cubicBezTo>
                    <a:pt x="0" y="390"/>
                    <a:pt x="112"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9"/>
            <p:cNvSpPr/>
            <p:nvPr/>
          </p:nvSpPr>
          <p:spPr>
            <a:xfrm>
              <a:off x="5264400" y="3165375"/>
              <a:ext cx="12550" cy="12550"/>
            </a:xfrm>
            <a:custGeom>
              <a:rect b="b" l="l" r="r" t="t"/>
              <a:pathLst>
                <a:path extrusionOk="0" h="502" w="502">
                  <a:moveTo>
                    <a:pt x="251" y="0"/>
                  </a:moveTo>
                  <a:cubicBezTo>
                    <a:pt x="113" y="0"/>
                    <a:pt x="0" y="113"/>
                    <a:pt x="0" y="251"/>
                  </a:cubicBezTo>
                  <a:cubicBezTo>
                    <a:pt x="0" y="390"/>
                    <a:pt x="113" y="501"/>
                    <a:pt x="251" y="501"/>
                  </a:cubicBezTo>
                  <a:cubicBezTo>
                    <a:pt x="390" y="501"/>
                    <a:pt x="501" y="390"/>
                    <a:pt x="501" y="251"/>
                  </a:cubicBezTo>
                  <a:cubicBezTo>
                    <a:pt x="501"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9"/>
            <p:cNvSpPr/>
            <p:nvPr/>
          </p:nvSpPr>
          <p:spPr>
            <a:xfrm>
              <a:off x="5214650"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1" y="390"/>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9"/>
            <p:cNvSpPr/>
            <p:nvPr/>
          </p:nvSpPr>
          <p:spPr>
            <a:xfrm>
              <a:off x="5231250" y="3032700"/>
              <a:ext cx="12525" cy="12525"/>
            </a:xfrm>
            <a:custGeom>
              <a:rect b="b" l="l" r="r" t="t"/>
              <a:pathLst>
                <a:path extrusionOk="0" h="501" w="501">
                  <a:moveTo>
                    <a:pt x="250" y="0"/>
                  </a:moveTo>
                  <a:cubicBezTo>
                    <a:pt x="112" y="0"/>
                    <a:pt x="0" y="112"/>
                    <a:pt x="0" y="251"/>
                  </a:cubicBezTo>
                  <a:cubicBezTo>
                    <a:pt x="0" y="389"/>
                    <a:pt x="112" y="501"/>
                    <a:pt x="250" y="501"/>
                  </a:cubicBezTo>
                  <a:cubicBezTo>
                    <a:pt x="389" y="501"/>
                    <a:pt x="500" y="389"/>
                    <a:pt x="500" y="251"/>
                  </a:cubicBezTo>
                  <a:cubicBezTo>
                    <a:pt x="500"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9"/>
            <p:cNvSpPr/>
            <p:nvPr/>
          </p:nvSpPr>
          <p:spPr>
            <a:xfrm>
              <a:off x="5199725" y="3033150"/>
              <a:ext cx="10900" cy="12075"/>
            </a:xfrm>
            <a:custGeom>
              <a:rect b="b" l="l" r="r" t="t"/>
              <a:pathLst>
                <a:path extrusionOk="0" h="483" w="436">
                  <a:moveTo>
                    <a:pt x="278" y="1"/>
                  </a:moveTo>
                  <a:cubicBezTo>
                    <a:pt x="181" y="130"/>
                    <a:pt x="88" y="263"/>
                    <a:pt x="0" y="399"/>
                  </a:cubicBezTo>
                  <a:cubicBezTo>
                    <a:pt x="46" y="449"/>
                    <a:pt x="110" y="483"/>
                    <a:pt x="184" y="483"/>
                  </a:cubicBezTo>
                  <a:cubicBezTo>
                    <a:pt x="322" y="483"/>
                    <a:pt x="435" y="371"/>
                    <a:pt x="435" y="233"/>
                  </a:cubicBezTo>
                  <a:cubicBezTo>
                    <a:pt x="435" y="127"/>
                    <a:pt x="370" y="38"/>
                    <a:pt x="2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9"/>
            <p:cNvSpPr/>
            <p:nvPr/>
          </p:nvSpPr>
          <p:spPr>
            <a:xfrm>
              <a:off x="5214650"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9"/>
            <p:cNvSpPr/>
            <p:nvPr/>
          </p:nvSpPr>
          <p:spPr>
            <a:xfrm>
              <a:off x="5181475" y="3132200"/>
              <a:ext cx="12550" cy="12550"/>
            </a:xfrm>
            <a:custGeom>
              <a:rect b="b" l="l" r="r" t="t"/>
              <a:pathLst>
                <a:path extrusionOk="0" h="502" w="502">
                  <a:moveTo>
                    <a:pt x="251" y="1"/>
                  </a:moveTo>
                  <a:cubicBezTo>
                    <a:pt x="113" y="1"/>
                    <a:pt x="0" y="113"/>
                    <a:pt x="0" y="251"/>
                  </a:cubicBezTo>
                  <a:cubicBezTo>
                    <a:pt x="0" y="389"/>
                    <a:pt x="113"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9"/>
            <p:cNvSpPr/>
            <p:nvPr/>
          </p:nvSpPr>
          <p:spPr>
            <a:xfrm>
              <a:off x="5231250" y="3099025"/>
              <a:ext cx="12525" cy="12550"/>
            </a:xfrm>
            <a:custGeom>
              <a:rect b="b" l="l" r="r" t="t"/>
              <a:pathLst>
                <a:path extrusionOk="0" h="502" w="501">
                  <a:moveTo>
                    <a:pt x="250" y="1"/>
                  </a:moveTo>
                  <a:cubicBezTo>
                    <a:pt x="112" y="1"/>
                    <a:pt x="0" y="112"/>
                    <a:pt x="0" y="251"/>
                  </a:cubicBezTo>
                  <a:cubicBezTo>
                    <a:pt x="0" y="389"/>
                    <a:pt x="112" y="502"/>
                    <a:pt x="250" y="502"/>
                  </a:cubicBezTo>
                  <a:cubicBezTo>
                    <a:pt x="389" y="502"/>
                    <a:pt x="500" y="389"/>
                    <a:pt x="500" y="251"/>
                  </a:cubicBezTo>
                  <a:cubicBezTo>
                    <a:pt x="500"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9"/>
            <p:cNvSpPr/>
            <p:nvPr/>
          </p:nvSpPr>
          <p:spPr>
            <a:xfrm>
              <a:off x="5198050" y="3099025"/>
              <a:ext cx="12575" cy="12550"/>
            </a:xfrm>
            <a:custGeom>
              <a:rect b="b" l="l" r="r" t="t"/>
              <a:pathLst>
                <a:path extrusionOk="0" h="502" w="503">
                  <a:moveTo>
                    <a:pt x="251" y="1"/>
                  </a:moveTo>
                  <a:cubicBezTo>
                    <a:pt x="113" y="1"/>
                    <a:pt x="1" y="112"/>
                    <a:pt x="1" y="251"/>
                  </a:cubicBezTo>
                  <a:cubicBezTo>
                    <a:pt x="1" y="389"/>
                    <a:pt x="113"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9"/>
            <p:cNvSpPr/>
            <p:nvPr/>
          </p:nvSpPr>
          <p:spPr>
            <a:xfrm>
              <a:off x="5181975" y="3065850"/>
              <a:ext cx="12050" cy="12550"/>
            </a:xfrm>
            <a:custGeom>
              <a:rect b="b" l="l" r="r" t="t"/>
              <a:pathLst>
                <a:path extrusionOk="0" h="502" w="482">
                  <a:moveTo>
                    <a:pt x="231" y="1"/>
                  </a:moveTo>
                  <a:cubicBezTo>
                    <a:pt x="212" y="1"/>
                    <a:pt x="194" y="8"/>
                    <a:pt x="176" y="12"/>
                  </a:cubicBezTo>
                  <a:cubicBezTo>
                    <a:pt x="116" y="124"/>
                    <a:pt x="58" y="236"/>
                    <a:pt x="0" y="349"/>
                  </a:cubicBezTo>
                  <a:cubicBezTo>
                    <a:pt x="38" y="439"/>
                    <a:pt x="127" y="502"/>
                    <a:pt x="231" y="502"/>
                  </a:cubicBezTo>
                  <a:cubicBezTo>
                    <a:pt x="369" y="502"/>
                    <a:pt x="481" y="390"/>
                    <a:pt x="481" y="251"/>
                  </a:cubicBezTo>
                  <a:cubicBezTo>
                    <a:pt x="481" y="113"/>
                    <a:pt x="36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9"/>
            <p:cNvSpPr/>
            <p:nvPr/>
          </p:nvSpPr>
          <p:spPr>
            <a:xfrm>
              <a:off x="5231250" y="3165375"/>
              <a:ext cx="12525" cy="12550"/>
            </a:xfrm>
            <a:custGeom>
              <a:rect b="b" l="l" r="r" t="t"/>
              <a:pathLst>
                <a:path extrusionOk="0" h="502" w="501">
                  <a:moveTo>
                    <a:pt x="250" y="0"/>
                  </a:moveTo>
                  <a:cubicBezTo>
                    <a:pt x="112" y="0"/>
                    <a:pt x="0" y="113"/>
                    <a:pt x="0" y="251"/>
                  </a:cubicBezTo>
                  <a:cubicBezTo>
                    <a:pt x="0" y="390"/>
                    <a:pt x="112" y="501"/>
                    <a:pt x="250" y="501"/>
                  </a:cubicBezTo>
                  <a:cubicBezTo>
                    <a:pt x="389" y="501"/>
                    <a:pt x="500" y="390"/>
                    <a:pt x="500" y="251"/>
                  </a:cubicBezTo>
                  <a:cubicBezTo>
                    <a:pt x="500"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9"/>
            <p:cNvSpPr/>
            <p:nvPr/>
          </p:nvSpPr>
          <p:spPr>
            <a:xfrm>
              <a:off x="5198050" y="3165375"/>
              <a:ext cx="12575" cy="12550"/>
            </a:xfrm>
            <a:custGeom>
              <a:rect b="b" l="l" r="r" t="t"/>
              <a:pathLst>
                <a:path extrusionOk="0" h="502" w="503">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1_1">
    <p:spTree>
      <p:nvGrpSpPr>
        <p:cNvPr id="1128" name="Shape 1128"/>
        <p:cNvGrpSpPr/>
        <p:nvPr/>
      </p:nvGrpSpPr>
      <p:grpSpPr>
        <a:xfrm>
          <a:off x="0" y="0"/>
          <a:ext cx="0" cy="0"/>
          <a:chOff x="0" y="0"/>
          <a:chExt cx="0" cy="0"/>
        </a:xfrm>
      </p:grpSpPr>
      <p:sp>
        <p:nvSpPr>
          <p:cNvPr id="1129" name="Google Shape;1129;p3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0" name="Google Shape;1130;p30"/>
          <p:cNvSpPr txBox="1"/>
          <p:nvPr>
            <p:ph idx="1" type="subTitle"/>
          </p:nvPr>
        </p:nvSpPr>
        <p:spPr>
          <a:xfrm>
            <a:off x="706875" y="3338375"/>
            <a:ext cx="2410500" cy="11613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1" name="Google Shape;1131;p30"/>
          <p:cNvSpPr txBox="1"/>
          <p:nvPr>
            <p:ph idx="2" type="subTitle"/>
          </p:nvPr>
        </p:nvSpPr>
        <p:spPr>
          <a:xfrm>
            <a:off x="3363599" y="3338375"/>
            <a:ext cx="2410500" cy="116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32" name="Google Shape;1132;p30"/>
          <p:cNvSpPr txBox="1"/>
          <p:nvPr>
            <p:ph idx="3" type="subTitle"/>
          </p:nvPr>
        </p:nvSpPr>
        <p:spPr>
          <a:xfrm>
            <a:off x="6020323" y="3338375"/>
            <a:ext cx="2410500" cy="116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33" name="Google Shape;1133;p30"/>
          <p:cNvSpPr txBox="1"/>
          <p:nvPr>
            <p:ph idx="4" type="subTitle"/>
          </p:nvPr>
        </p:nvSpPr>
        <p:spPr>
          <a:xfrm>
            <a:off x="706875" y="2676075"/>
            <a:ext cx="2410500" cy="43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Font typeface="Merriweather"/>
              <a:buNone/>
              <a:defRPr b="1" sz="2200">
                <a:solidFill>
                  <a:schemeClr val="dk1"/>
                </a:solidFill>
                <a:latin typeface="Lilita One"/>
                <a:ea typeface="Lilita One"/>
                <a:cs typeface="Lilita One"/>
                <a:sym typeface="Lilita One"/>
              </a:defRPr>
            </a:lvl1pPr>
            <a:lvl2pPr lvl="1"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2pPr>
            <a:lvl3pPr lvl="2"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3pPr>
            <a:lvl4pPr lvl="3"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4pPr>
            <a:lvl5pPr lvl="4"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5pPr>
            <a:lvl6pPr lvl="5"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6pPr>
            <a:lvl7pPr lvl="6"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7pPr>
            <a:lvl8pPr lvl="7"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8pPr>
            <a:lvl9pPr lvl="8"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9pPr>
          </a:lstStyle>
          <a:p/>
        </p:txBody>
      </p:sp>
      <p:sp>
        <p:nvSpPr>
          <p:cNvPr id="1134" name="Google Shape;1134;p30"/>
          <p:cNvSpPr txBox="1"/>
          <p:nvPr>
            <p:ph idx="5" type="subTitle"/>
          </p:nvPr>
        </p:nvSpPr>
        <p:spPr>
          <a:xfrm>
            <a:off x="3363599" y="2676075"/>
            <a:ext cx="2410500" cy="43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Font typeface="Merriweather"/>
              <a:buNone/>
              <a:defRPr b="1" sz="2200">
                <a:solidFill>
                  <a:schemeClr val="dk1"/>
                </a:solidFill>
                <a:latin typeface="Lilita One"/>
                <a:ea typeface="Lilita One"/>
                <a:cs typeface="Lilita One"/>
                <a:sym typeface="Lilita One"/>
              </a:defRPr>
            </a:lvl1pPr>
            <a:lvl2pPr lvl="1"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2pPr>
            <a:lvl3pPr lvl="2"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3pPr>
            <a:lvl4pPr lvl="3"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4pPr>
            <a:lvl5pPr lvl="4"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5pPr>
            <a:lvl6pPr lvl="5"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6pPr>
            <a:lvl7pPr lvl="6"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7pPr>
            <a:lvl8pPr lvl="7"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8pPr>
            <a:lvl9pPr lvl="8"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9pPr>
          </a:lstStyle>
          <a:p/>
        </p:txBody>
      </p:sp>
      <p:sp>
        <p:nvSpPr>
          <p:cNvPr id="1135" name="Google Shape;1135;p30"/>
          <p:cNvSpPr txBox="1"/>
          <p:nvPr>
            <p:ph idx="6" type="subTitle"/>
          </p:nvPr>
        </p:nvSpPr>
        <p:spPr>
          <a:xfrm>
            <a:off x="6020323" y="2676075"/>
            <a:ext cx="2410500" cy="43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Font typeface="Merriweather"/>
              <a:buNone/>
              <a:defRPr b="1" sz="2200">
                <a:solidFill>
                  <a:schemeClr val="dk1"/>
                </a:solidFill>
                <a:latin typeface="Lilita One"/>
                <a:ea typeface="Lilita One"/>
                <a:cs typeface="Lilita One"/>
                <a:sym typeface="Lilita One"/>
              </a:defRPr>
            </a:lvl1pPr>
            <a:lvl2pPr lvl="1"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2pPr>
            <a:lvl3pPr lvl="2"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3pPr>
            <a:lvl4pPr lvl="3"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4pPr>
            <a:lvl5pPr lvl="4"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5pPr>
            <a:lvl6pPr lvl="5"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6pPr>
            <a:lvl7pPr lvl="6"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7pPr>
            <a:lvl8pPr lvl="7"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8pPr>
            <a:lvl9pPr lvl="8"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9pPr>
          </a:lstStyle>
          <a:p/>
        </p:txBody>
      </p:sp>
      <p:sp>
        <p:nvSpPr>
          <p:cNvPr id="1136" name="Google Shape;1136;p30"/>
          <p:cNvSpPr/>
          <p:nvPr/>
        </p:nvSpPr>
        <p:spPr>
          <a:xfrm>
            <a:off x="4897499" y="3274428"/>
            <a:ext cx="4246452" cy="1870415"/>
          </a:xfrm>
          <a:custGeom>
            <a:rect b="b" l="l" r="r" t="t"/>
            <a:pathLst>
              <a:path extrusionOk="0" h="11586" w="26304">
                <a:moveTo>
                  <a:pt x="23606" y="0"/>
                </a:moveTo>
                <a:cubicBezTo>
                  <a:pt x="22117" y="0"/>
                  <a:pt x="20889" y="836"/>
                  <a:pt x="19110" y="2744"/>
                </a:cubicBezTo>
                <a:cubicBezTo>
                  <a:pt x="16350" y="5707"/>
                  <a:pt x="15517" y="6680"/>
                  <a:pt x="13608" y="6680"/>
                </a:cubicBezTo>
                <a:cubicBezTo>
                  <a:pt x="13020" y="6680"/>
                  <a:pt x="12329" y="6588"/>
                  <a:pt x="11448" y="6432"/>
                </a:cubicBezTo>
                <a:cubicBezTo>
                  <a:pt x="10228" y="6218"/>
                  <a:pt x="9073" y="6105"/>
                  <a:pt x="7997" y="6105"/>
                </a:cubicBezTo>
                <a:cubicBezTo>
                  <a:pt x="3919" y="6105"/>
                  <a:pt x="984" y="7727"/>
                  <a:pt x="1" y="11586"/>
                </a:cubicBezTo>
                <a:lnTo>
                  <a:pt x="26303" y="11586"/>
                </a:lnTo>
                <a:lnTo>
                  <a:pt x="26303" y="664"/>
                </a:lnTo>
                <a:cubicBezTo>
                  <a:pt x="25252" y="233"/>
                  <a:pt x="24392" y="0"/>
                  <a:pt x="23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7" name="Google Shape;1137;p30"/>
          <p:cNvGrpSpPr/>
          <p:nvPr/>
        </p:nvGrpSpPr>
        <p:grpSpPr>
          <a:xfrm>
            <a:off x="132268" y="3788755"/>
            <a:ext cx="1161905" cy="1077501"/>
            <a:chOff x="272843" y="201005"/>
            <a:chExt cx="1161905" cy="1077501"/>
          </a:xfrm>
        </p:grpSpPr>
        <p:sp>
          <p:nvSpPr>
            <p:cNvPr id="1138" name="Google Shape;1138;p30"/>
            <p:cNvSpPr/>
            <p:nvPr/>
          </p:nvSpPr>
          <p:spPr>
            <a:xfrm>
              <a:off x="1286422" y="538909"/>
              <a:ext cx="63786" cy="63787"/>
            </a:xfrm>
            <a:custGeom>
              <a:rect b="b" l="l" r="r" t="t"/>
              <a:pathLst>
                <a:path extrusionOk="0" h="501" w="501">
                  <a:moveTo>
                    <a:pt x="250" y="0"/>
                  </a:moveTo>
                  <a:cubicBezTo>
                    <a:pt x="112" y="0"/>
                    <a:pt x="0" y="112"/>
                    <a:pt x="0" y="250"/>
                  </a:cubicBezTo>
                  <a:cubicBezTo>
                    <a:pt x="0" y="389"/>
                    <a:pt x="112" y="501"/>
                    <a:pt x="250" y="501"/>
                  </a:cubicBezTo>
                  <a:cubicBezTo>
                    <a:pt x="389" y="501"/>
                    <a:pt x="501" y="389"/>
                    <a:pt x="501" y="250"/>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0"/>
            <p:cNvSpPr/>
            <p:nvPr/>
          </p:nvSpPr>
          <p:spPr>
            <a:xfrm>
              <a:off x="1201883" y="369957"/>
              <a:ext cx="63913" cy="63915"/>
            </a:xfrm>
            <a:custGeom>
              <a:rect b="b" l="l" r="r" t="t"/>
              <a:pathLst>
                <a:path extrusionOk="0" h="502" w="502">
                  <a:moveTo>
                    <a:pt x="251" y="0"/>
                  </a:moveTo>
                  <a:cubicBezTo>
                    <a:pt x="112" y="0"/>
                    <a:pt x="1" y="112"/>
                    <a:pt x="1" y="251"/>
                  </a:cubicBezTo>
                  <a:cubicBezTo>
                    <a:pt x="1" y="389"/>
                    <a:pt x="112"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0"/>
            <p:cNvSpPr/>
            <p:nvPr/>
          </p:nvSpPr>
          <p:spPr>
            <a:xfrm>
              <a:off x="1286422" y="876686"/>
              <a:ext cx="63786" cy="63915"/>
            </a:xfrm>
            <a:custGeom>
              <a:rect b="b" l="l" r="r" t="t"/>
              <a:pathLst>
                <a:path extrusionOk="0" h="502" w="501">
                  <a:moveTo>
                    <a:pt x="250" y="1"/>
                  </a:moveTo>
                  <a:cubicBezTo>
                    <a:pt x="112" y="1"/>
                    <a:pt x="0" y="113"/>
                    <a:pt x="0" y="251"/>
                  </a:cubicBezTo>
                  <a:cubicBezTo>
                    <a:pt x="0" y="389"/>
                    <a:pt x="112" y="502"/>
                    <a:pt x="250" y="502"/>
                  </a:cubicBezTo>
                  <a:cubicBezTo>
                    <a:pt x="389" y="502"/>
                    <a:pt x="501" y="389"/>
                    <a:pt x="501" y="251"/>
                  </a:cubicBezTo>
                  <a:cubicBezTo>
                    <a:pt x="501"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0"/>
            <p:cNvSpPr/>
            <p:nvPr/>
          </p:nvSpPr>
          <p:spPr>
            <a:xfrm>
              <a:off x="1370834" y="707734"/>
              <a:ext cx="63913" cy="63915"/>
            </a:xfrm>
            <a:custGeom>
              <a:rect b="b" l="l" r="r" t="t"/>
              <a:pathLst>
                <a:path extrusionOk="0" h="502" w="502">
                  <a:moveTo>
                    <a:pt x="251" y="1"/>
                  </a:moveTo>
                  <a:cubicBezTo>
                    <a:pt x="113" y="1"/>
                    <a:pt x="0" y="113"/>
                    <a:pt x="0" y="251"/>
                  </a:cubicBezTo>
                  <a:cubicBezTo>
                    <a:pt x="0" y="389"/>
                    <a:pt x="113"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0"/>
            <p:cNvSpPr/>
            <p:nvPr/>
          </p:nvSpPr>
          <p:spPr>
            <a:xfrm>
              <a:off x="948392" y="201514"/>
              <a:ext cx="64041" cy="63405"/>
            </a:xfrm>
            <a:custGeom>
              <a:rect b="b" l="l" r="r" t="t"/>
              <a:pathLst>
                <a:path extrusionOk="0" h="498" w="503">
                  <a:moveTo>
                    <a:pt x="230" y="0"/>
                  </a:moveTo>
                  <a:cubicBezTo>
                    <a:pt x="102" y="12"/>
                    <a:pt x="1" y="116"/>
                    <a:pt x="1" y="247"/>
                  </a:cubicBezTo>
                  <a:cubicBezTo>
                    <a:pt x="1" y="385"/>
                    <a:pt x="114" y="497"/>
                    <a:pt x="252" y="497"/>
                  </a:cubicBezTo>
                  <a:cubicBezTo>
                    <a:pt x="390" y="497"/>
                    <a:pt x="502" y="385"/>
                    <a:pt x="502" y="247"/>
                  </a:cubicBezTo>
                  <a:cubicBezTo>
                    <a:pt x="502" y="180"/>
                    <a:pt x="475" y="120"/>
                    <a:pt x="433" y="75"/>
                  </a:cubicBezTo>
                  <a:cubicBezTo>
                    <a:pt x="366" y="49"/>
                    <a:pt x="298" y="24"/>
                    <a:pt x="2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0"/>
            <p:cNvSpPr/>
            <p:nvPr/>
          </p:nvSpPr>
          <p:spPr>
            <a:xfrm>
              <a:off x="948392" y="538909"/>
              <a:ext cx="64041" cy="63787"/>
            </a:xfrm>
            <a:custGeom>
              <a:rect b="b" l="l" r="r" t="t"/>
              <a:pathLst>
                <a:path extrusionOk="0" h="501" w="503">
                  <a:moveTo>
                    <a:pt x="252" y="0"/>
                  </a:moveTo>
                  <a:cubicBezTo>
                    <a:pt x="114" y="0"/>
                    <a:pt x="1" y="112"/>
                    <a:pt x="1" y="250"/>
                  </a:cubicBezTo>
                  <a:cubicBezTo>
                    <a:pt x="1" y="389"/>
                    <a:pt x="114" y="501"/>
                    <a:pt x="252" y="501"/>
                  </a:cubicBezTo>
                  <a:cubicBezTo>
                    <a:pt x="390" y="501"/>
                    <a:pt x="502" y="389"/>
                    <a:pt x="502" y="250"/>
                  </a:cubicBezTo>
                  <a:cubicBezTo>
                    <a:pt x="502" y="112"/>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0"/>
            <p:cNvSpPr/>
            <p:nvPr/>
          </p:nvSpPr>
          <p:spPr>
            <a:xfrm>
              <a:off x="1032932" y="369957"/>
              <a:ext cx="63913" cy="63915"/>
            </a:xfrm>
            <a:custGeom>
              <a:rect b="b" l="l" r="r" t="t"/>
              <a:pathLst>
                <a:path extrusionOk="0" h="502" w="502">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0"/>
            <p:cNvSpPr/>
            <p:nvPr/>
          </p:nvSpPr>
          <p:spPr>
            <a:xfrm>
              <a:off x="863981" y="369957"/>
              <a:ext cx="63913" cy="63915"/>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0"/>
            <p:cNvSpPr/>
            <p:nvPr/>
          </p:nvSpPr>
          <p:spPr>
            <a:xfrm>
              <a:off x="1117471" y="876686"/>
              <a:ext cx="63913" cy="63915"/>
            </a:xfrm>
            <a:custGeom>
              <a:rect b="b" l="l" r="r" t="t"/>
              <a:pathLst>
                <a:path extrusionOk="0" h="502" w="502">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0"/>
            <p:cNvSpPr/>
            <p:nvPr/>
          </p:nvSpPr>
          <p:spPr>
            <a:xfrm>
              <a:off x="948392" y="876686"/>
              <a:ext cx="64041" cy="63915"/>
            </a:xfrm>
            <a:custGeom>
              <a:rect b="b" l="l" r="r" t="t"/>
              <a:pathLst>
                <a:path extrusionOk="0" h="502" w="503">
                  <a:moveTo>
                    <a:pt x="252" y="1"/>
                  </a:moveTo>
                  <a:cubicBezTo>
                    <a:pt x="114" y="1"/>
                    <a:pt x="1" y="113"/>
                    <a:pt x="1" y="251"/>
                  </a:cubicBezTo>
                  <a:cubicBezTo>
                    <a:pt x="1" y="389"/>
                    <a:pt x="114" y="502"/>
                    <a:pt x="252" y="502"/>
                  </a:cubicBezTo>
                  <a:cubicBezTo>
                    <a:pt x="390" y="502"/>
                    <a:pt x="502" y="389"/>
                    <a:pt x="502" y="251"/>
                  </a:cubicBezTo>
                  <a:cubicBezTo>
                    <a:pt x="502" y="113"/>
                    <a:pt x="390"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0"/>
            <p:cNvSpPr/>
            <p:nvPr/>
          </p:nvSpPr>
          <p:spPr>
            <a:xfrm>
              <a:off x="1201883" y="707734"/>
              <a:ext cx="63913" cy="63915"/>
            </a:xfrm>
            <a:custGeom>
              <a:rect b="b" l="l" r="r" t="t"/>
              <a:pathLst>
                <a:path extrusionOk="0" h="502" w="502">
                  <a:moveTo>
                    <a:pt x="251" y="1"/>
                  </a:moveTo>
                  <a:cubicBezTo>
                    <a:pt x="112" y="1"/>
                    <a:pt x="1" y="113"/>
                    <a:pt x="1" y="251"/>
                  </a:cubicBezTo>
                  <a:cubicBezTo>
                    <a:pt x="1"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0"/>
            <p:cNvSpPr/>
            <p:nvPr/>
          </p:nvSpPr>
          <p:spPr>
            <a:xfrm>
              <a:off x="1032932" y="707734"/>
              <a:ext cx="63913" cy="63915"/>
            </a:xfrm>
            <a:custGeom>
              <a:rect b="b" l="l" r="r" t="t"/>
              <a:pathLst>
                <a:path extrusionOk="0" h="502" w="502">
                  <a:moveTo>
                    <a:pt x="251" y="1"/>
                  </a:moveTo>
                  <a:cubicBezTo>
                    <a:pt x="113" y="1"/>
                    <a:pt x="1" y="113"/>
                    <a:pt x="1" y="251"/>
                  </a:cubicBezTo>
                  <a:cubicBezTo>
                    <a:pt x="1" y="389"/>
                    <a:pt x="113"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0"/>
            <p:cNvSpPr/>
            <p:nvPr/>
          </p:nvSpPr>
          <p:spPr>
            <a:xfrm>
              <a:off x="1117471" y="538909"/>
              <a:ext cx="63913" cy="63787"/>
            </a:xfrm>
            <a:custGeom>
              <a:rect b="b" l="l" r="r" t="t"/>
              <a:pathLst>
                <a:path extrusionOk="0" h="501" w="502">
                  <a:moveTo>
                    <a:pt x="251" y="0"/>
                  </a:moveTo>
                  <a:cubicBezTo>
                    <a:pt x="112" y="0"/>
                    <a:pt x="0" y="112"/>
                    <a:pt x="0" y="250"/>
                  </a:cubicBezTo>
                  <a:cubicBezTo>
                    <a:pt x="0" y="389"/>
                    <a:pt x="112" y="501"/>
                    <a:pt x="251" y="501"/>
                  </a:cubicBezTo>
                  <a:cubicBezTo>
                    <a:pt x="389" y="501"/>
                    <a:pt x="501" y="389"/>
                    <a:pt x="501" y="250"/>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0"/>
            <p:cNvSpPr/>
            <p:nvPr/>
          </p:nvSpPr>
          <p:spPr>
            <a:xfrm>
              <a:off x="1117471" y="1214591"/>
              <a:ext cx="63913" cy="63915"/>
            </a:xfrm>
            <a:custGeom>
              <a:rect b="b" l="l" r="r" t="t"/>
              <a:pathLst>
                <a:path extrusionOk="0" h="502" w="502">
                  <a:moveTo>
                    <a:pt x="251" y="0"/>
                  </a:moveTo>
                  <a:cubicBezTo>
                    <a:pt x="112" y="0"/>
                    <a:pt x="0" y="113"/>
                    <a:pt x="0" y="251"/>
                  </a:cubicBezTo>
                  <a:cubicBezTo>
                    <a:pt x="0" y="389"/>
                    <a:pt x="112" y="501"/>
                    <a:pt x="251" y="501"/>
                  </a:cubicBezTo>
                  <a:cubicBezTo>
                    <a:pt x="389" y="501"/>
                    <a:pt x="501" y="389"/>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0"/>
            <p:cNvSpPr/>
            <p:nvPr/>
          </p:nvSpPr>
          <p:spPr>
            <a:xfrm>
              <a:off x="948392" y="1214591"/>
              <a:ext cx="64041" cy="63915"/>
            </a:xfrm>
            <a:custGeom>
              <a:rect b="b" l="l" r="r" t="t"/>
              <a:pathLst>
                <a:path extrusionOk="0" h="502" w="503">
                  <a:moveTo>
                    <a:pt x="252" y="0"/>
                  </a:moveTo>
                  <a:cubicBezTo>
                    <a:pt x="114" y="0"/>
                    <a:pt x="1" y="113"/>
                    <a:pt x="1" y="251"/>
                  </a:cubicBezTo>
                  <a:cubicBezTo>
                    <a:pt x="1" y="389"/>
                    <a:pt x="114" y="501"/>
                    <a:pt x="252" y="501"/>
                  </a:cubicBezTo>
                  <a:cubicBezTo>
                    <a:pt x="390" y="501"/>
                    <a:pt x="502" y="389"/>
                    <a:pt x="502" y="251"/>
                  </a:cubicBezTo>
                  <a:cubicBezTo>
                    <a:pt x="502" y="113"/>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0"/>
            <p:cNvSpPr/>
            <p:nvPr/>
          </p:nvSpPr>
          <p:spPr>
            <a:xfrm>
              <a:off x="1201883" y="1045639"/>
              <a:ext cx="63913" cy="63915"/>
            </a:xfrm>
            <a:custGeom>
              <a:rect b="b" l="l" r="r" t="t"/>
              <a:pathLst>
                <a:path extrusionOk="0" h="502" w="502">
                  <a:moveTo>
                    <a:pt x="251" y="0"/>
                  </a:moveTo>
                  <a:cubicBezTo>
                    <a:pt x="112" y="0"/>
                    <a:pt x="1" y="113"/>
                    <a:pt x="1" y="251"/>
                  </a:cubicBezTo>
                  <a:cubicBezTo>
                    <a:pt x="1" y="390"/>
                    <a:pt x="112" y="501"/>
                    <a:pt x="251" y="501"/>
                  </a:cubicBezTo>
                  <a:cubicBezTo>
                    <a:pt x="389" y="501"/>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0"/>
            <p:cNvSpPr/>
            <p:nvPr/>
          </p:nvSpPr>
          <p:spPr>
            <a:xfrm>
              <a:off x="1032932" y="1045639"/>
              <a:ext cx="63913" cy="63915"/>
            </a:xfrm>
            <a:custGeom>
              <a:rect b="b" l="l" r="r" t="t"/>
              <a:pathLst>
                <a:path extrusionOk="0" h="502" w="502">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0"/>
            <p:cNvSpPr/>
            <p:nvPr/>
          </p:nvSpPr>
          <p:spPr>
            <a:xfrm>
              <a:off x="779569" y="201005"/>
              <a:ext cx="63786" cy="63915"/>
            </a:xfrm>
            <a:custGeom>
              <a:rect b="b" l="l" r="r" t="t"/>
              <a:pathLst>
                <a:path extrusionOk="0" h="502" w="501">
                  <a:moveTo>
                    <a:pt x="251" y="0"/>
                  </a:moveTo>
                  <a:cubicBezTo>
                    <a:pt x="112" y="0"/>
                    <a:pt x="1" y="113"/>
                    <a:pt x="1" y="251"/>
                  </a:cubicBezTo>
                  <a:cubicBezTo>
                    <a:pt x="1" y="389"/>
                    <a:pt x="112" y="501"/>
                    <a:pt x="251" y="501"/>
                  </a:cubicBezTo>
                  <a:cubicBezTo>
                    <a:pt x="389" y="501"/>
                    <a:pt x="501" y="389"/>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0"/>
            <p:cNvSpPr/>
            <p:nvPr/>
          </p:nvSpPr>
          <p:spPr>
            <a:xfrm>
              <a:off x="610618" y="201005"/>
              <a:ext cx="63913" cy="63915"/>
            </a:xfrm>
            <a:custGeom>
              <a:rect b="b" l="l" r="r" t="t"/>
              <a:pathLst>
                <a:path extrusionOk="0" h="502" w="502">
                  <a:moveTo>
                    <a:pt x="251" y="0"/>
                  </a:moveTo>
                  <a:cubicBezTo>
                    <a:pt x="112" y="0"/>
                    <a:pt x="1" y="113"/>
                    <a:pt x="1" y="251"/>
                  </a:cubicBezTo>
                  <a:cubicBezTo>
                    <a:pt x="1" y="389"/>
                    <a:pt x="112" y="501"/>
                    <a:pt x="251" y="501"/>
                  </a:cubicBezTo>
                  <a:cubicBezTo>
                    <a:pt x="389" y="501"/>
                    <a:pt x="502" y="389"/>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0"/>
            <p:cNvSpPr/>
            <p:nvPr/>
          </p:nvSpPr>
          <p:spPr>
            <a:xfrm>
              <a:off x="779569" y="538909"/>
              <a:ext cx="63786" cy="63787"/>
            </a:xfrm>
            <a:custGeom>
              <a:rect b="b" l="l" r="r" t="t"/>
              <a:pathLst>
                <a:path extrusionOk="0" h="501" w="501">
                  <a:moveTo>
                    <a:pt x="251" y="0"/>
                  </a:moveTo>
                  <a:cubicBezTo>
                    <a:pt x="112" y="0"/>
                    <a:pt x="1" y="112"/>
                    <a:pt x="1" y="250"/>
                  </a:cubicBezTo>
                  <a:cubicBezTo>
                    <a:pt x="1" y="389"/>
                    <a:pt x="112" y="501"/>
                    <a:pt x="251" y="501"/>
                  </a:cubicBezTo>
                  <a:cubicBezTo>
                    <a:pt x="389" y="501"/>
                    <a:pt x="501" y="389"/>
                    <a:pt x="501" y="250"/>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0"/>
            <p:cNvSpPr/>
            <p:nvPr/>
          </p:nvSpPr>
          <p:spPr>
            <a:xfrm>
              <a:off x="610618" y="538909"/>
              <a:ext cx="63913" cy="63787"/>
            </a:xfrm>
            <a:custGeom>
              <a:rect b="b" l="l" r="r" t="t"/>
              <a:pathLst>
                <a:path extrusionOk="0" h="501" w="502">
                  <a:moveTo>
                    <a:pt x="251" y="0"/>
                  </a:moveTo>
                  <a:cubicBezTo>
                    <a:pt x="112" y="0"/>
                    <a:pt x="1" y="112"/>
                    <a:pt x="1" y="250"/>
                  </a:cubicBezTo>
                  <a:cubicBezTo>
                    <a:pt x="1" y="389"/>
                    <a:pt x="112" y="501"/>
                    <a:pt x="251" y="501"/>
                  </a:cubicBezTo>
                  <a:cubicBezTo>
                    <a:pt x="389" y="501"/>
                    <a:pt x="502" y="389"/>
                    <a:pt x="502" y="250"/>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0"/>
            <p:cNvSpPr/>
            <p:nvPr/>
          </p:nvSpPr>
          <p:spPr>
            <a:xfrm>
              <a:off x="695157" y="369957"/>
              <a:ext cx="63913" cy="63915"/>
            </a:xfrm>
            <a:custGeom>
              <a:rect b="b" l="l" r="r" t="t"/>
              <a:pathLst>
                <a:path extrusionOk="0" h="502" w="502">
                  <a:moveTo>
                    <a:pt x="251" y="0"/>
                  </a:moveTo>
                  <a:cubicBezTo>
                    <a:pt x="112" y="0"/>
                    <a:pt x="0" y="112"/>
                    <a:pt x="0" y="251"/>
                  </a:cubicBezTo>
                  <a:cubicBezTo>
                    <a:pt x="0" y="389"/>
                    <a:pt x="112"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0"/>
            <p:cNvSpPr/>
            <p:nvPr/>
          </p:nvSpPr>
          <p:spPr>
            <a:xfrm>
              <a:off x="779569" y="876686"/>
              <a:ext cx="63786" cy="63915"/>
            </a:xfrm>
            <a:custGeom>
              <a:rect b="b" l="l" r="r" t="t"/>
              <a:pathLst>
                <a:path extrusionOk="0" h="502" w="501">
                  <a:moveTo>
                    <a:pt x="251" y="1"/>
                  </a:moveTo>
                  <a:cubicBezTo>
                    <a:pt x="112" y="1"/>
                    <a:pt x="1" y="113"/>
                    <a:pt x="1" y="251"/>
                  </a:cubicBezTo>
                  <a:cubicBezTo>
                    <a:pt x="1"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0"/>
            <p:cNvSpPr/>
            <p:nvPr/>
          </p:nvSpPr>
          <p:spPr>
            <a:xfrm>
              <a:off x="610618" y="876686"/>
              <a:ext cx="63913" cy="63915"/>
            </a:xfrm>
            <a:custGeom>
              <a:rect b="b" l="l" r="r" t="t"/>
              <a:pathLst>
                <a:path extrusionOk="0" h="502" w="502">
                  <a:moveTo>
                    <a:pt x="251" y="1"/>
                  </a:moveTo>
                  <a:cubicBezTo>
                    <a:pt x="112" y="1"/>
                    <a:pt x="1" y="113"/>
                    <a:pt x="1" y="251"/>
                  </a:cubicBezTo>
                  <a:cubicBezTo>
                    <a:pt x="1" y="389"/>
                    <a:pt x="112"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0"/>
            <p:cNvSpPr/>
            <p:nvPr/>
          </p:nvSpPr>
          <p:spPr>
            <a:xfrm>
              <a:off x="863981" y="707734"/>
              <a:ext cx="63913" cy="63915"/>
            </a:xfrm>
            <a:custGeom>
              <a:rect b="b" l="l" r="r" t="t"/>
              <a:pathLst>
                <a:path extrusionOk="0" h="502" w="502">
                  <a:moveTo>
                    <a:pt x="251" y="1"/>
                  </a:moveTo>
                  <a:cubicBezTo>
                    <a:pt x="113" y="1"/>
                    <a:pt x="0" y="113"/>
                    <a:pt x="0" y="251"/>
                  </a:cubicBezTo>
                  <a:cubicBezTo>
                    <a:pt x="0" y="389"/>
                    <a:pt x="113" y="502"/>
                    <a:pt x="251" y="502"/>
                  </a:cubicBezTo>
                  <a:cubicBezTo>
                    <a:pt x="390" y="502"/>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0"/>
            <p:cNvSpPr/>
            <p:nvPr/>
          </p:nvSpPr>
          <p:spPr>
            <a:xfrm>
              <a:off x="695157" y="707734"/>
              <a:ext cx="63913" cy="63915"/>
            </a:xfrm>
            <a:custGeom>
              <a:rect b="b" l="l" r="r" t="t"/>
              <a:pathLst>
                <a:path extrusionOk="0" h="502" w="502">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0"/>
            <p:cNvSpPr/>
            <p:nvPr/>
          </p:nvSpPr>
          <p:spPr>
            <a:xfrm>
              <a:off x="779569" y="1214591"/>
              <a:ext cx="63786" cy="63915"/>
            </a:xfrm>
            <a:custGeom>
              <a:rect b="b" l="l" r="r" t="t"/>
              <a:pathLst>
                <a:path extrusionOk="0" h="502" w="501">
                  <a:moveTo>
                    <a:pt x="251" y="0"/>
                  </a:moveTo>
                  <a:cubicBezTo>
                    <a:pt x="112" y="0"/>
                    <a:pt x="1" y="113"/>
                    <a:pt x="1" y="251"/>
                  </a:cubicBezTo>
                  <a:cubicBezTo>
                    <a:pt x="1" y="389"/>
                    <a:pt x="112" y="501"/>
                    <a:pt x="251" y="501"/>
                  </a:cubicBezTo>
                  <a:cubicBezTo>
                    <a:pt x="389" y="501"/>
                    <a:pt x="501" y="389"/>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0"/>
            <p:cNvSpPr/>
            <p:nvPr/>
          </p:nvSpPr>
          <p:spPr>
            <a:xfrm>
              <a:off x="610618" y="1214591"/>
              <a:ext cx="63913" cy="63915"/>
            </a:xfrm>
            <a:custGeom>
              <a:rect b="b" l="l" r="r" t="t"/>
              <a:pathLst>
                <a:path extrusionOk="0" h="502" w="502">
                  <a:moveTo>
                    <a:pt x="251" y="0"/>
                  </a:moveTo>
                  <a:cubicBezTo>
                    <a:pt x="112" y="0"/>
                    <a:pt x="1" y="113"/>
                    <a:pt x="1" y="251"/>
                  </a:cubicBezTo>
                  <a:cubicBezTo>
                    <a:pt x="1" y="389"/>
                    <a:pt x="112" y="501"/>
                    <a:pt x="251" y="501"/>
                  </a:cubicBezTo>
                  <a:cubicBezTo>
                    <a:pt x="389" y="501"/>
                    <a:pt x="502" y="389"/>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0"/>
            <p:cNvSpPr/>
            <p:nvPr/>
          </p:nvSpPr>
          <p:spPr>
            <a:xfrm>
              <a:off x="863981" y="1045639"/>
              <a:ext cx="63913" cy="63915"/>
            </a:xfrm>
            <a:custGeom>
              <a:rect b="b" l="l" r="r" t="t"/>
              <a:pathLst>
                <a:path extrusionOk="0" h="502" w="502">
                  <a:moveTo>
                    <a:pt x="251" y="0"/>
                  </a:moveTo>
                  <a:cubicBezTo>
                    <a:pt x="113" y="0"/>
                    <a:pt x="0" y="113"/>
                    <a:pt x="0" y="251"/>
                  </a:cubicBezTo>
                  <a:cubicBezTo>
                    <a:pt x="0" y="390"/>
                    <a:pt x="113" y="501"/>
                    <a:pt x="251" y="501"/>
                  </a:cubicBezTo>
                  <a:cubicBezTo>
                    <a:pt x="390" y="501"/>
                    <a:pt x="502" y="390"/>
                    <a:pt x="502" y="251"/>
                  </a:cubicBezTo>
                  <a:cubicBezTo>
                    <a:pt x="502"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0"/>
            <p:cNvSpPr/>
            <p:nvPr/>
          </p:nvSpPr>
          <p:spPr>
            <a:xfrm>
              <a:off x="695157" y="1045639"/>
              <a:ext cx="63913" cy="63915"/>
            </a:xfrm>
            <a:custGeom>
              <a:rect b="b" l="l" r="r" t="t"/>
              <a:pathLst>
                <a:path extrusionOk="0" h="502" w="502">
                  <a:moveTo>
                    <a:pt x="251" y="0"/>
                  </a:moveTo>
                  <a:cubicBezTo>
                    <a:pt x="112" y="0"/>
                    <a:pt x="0" y="113"/>
                    <a:pt x="0" y="251"/>
                  </a:cubicBezTo>
                  <a:cubicBezTo>
                    <a:pt x="0" y="390"/>
                    <a:pt x="112" y="501"/>
                    <a:pt x="251" y="501"/>
                  </a:cubicBezTo>
                  <a:cubicBezTo>
                    <a:pt x="389" y="501"/>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0"/>
            <p:cNvSpPr/>
            <p:nvPr/>
          </p:nvSpPr>
          <p:spPr>
            <a:xfrm>
              <a:off x="441666" y="538909"/>
              <a:ext cx="63913" cy="63787"/>
            </a:xfrm>
            <a:custGeom>
              <a:rect b="b" l="l" r="r" t="t"/>
              <a:pathLst>
                <a:path extrusionOk="0" h="501" w="502">
                  <a:moveTo>
                    <a:pt x="251" y="0"/>
                  </a:moveTo>
                  <a:cubicBezTo>
                    <a:pt x="113" y="0"/>
                    <a:pt x="0" y="112"/>
                    <a:pt x="0" y="250"/>
                  </a:cubicBezTo>
                  <a:cubicBezTo>
                    <a:pt x="0" y="389"/>
                    <a:pt x="113" y="501"/>
                    <a:pt x="251" y="501"/>
                  </a:cubicBezTo>
                  <a:cubicBezTo>
                    <a:pt x="390" y="501"/>
                    <a:pt x="502" y="389"/>
                    <a:pt x="502" y="250"/>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0"/>
            <p:cNvSpPr/>
            <p:nvPr/>
          </p:nvSpPr>
          <p:spPr>
            <a:xfrm>
              <a:off x="526078" y="369957"/>
              <a:ext cx="64041" cy="63915"/>
            </a:xfrm>
            <a:custGeom>
              <a:rect b="b" l="l" r="r" t="t"/>
              <a:pathLst>
                <a:path extrusionOk="0" h="502"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0"/>
            <p:cNvSpPr/>
            <p:nvPr/>
          </p:nvSpPr>
          <p:spPr>
            <a:xfrm>
              <a:off x="365657" y="372376"/>
              <a:ext cx="55383" cy="61496"/>
            </a:xfrm>
            <a:custGeom>
              <a:rect b="b" l="l" r="r" t="t"/>
              <a:pathLst>
                <a:path extrusionOk="0" h="483" w="435">
                  <a:moveTo>
                    <a:pt x="279" y="0"/>
                  </a:moveTo>
                  <a:cubicBezTo>
                    <a:pt x="182" y="129"/>
                    <a:pt x="89" y="261"/>
                    <a:pt x="0" y="398"/>
                  </a:cubicBezTo>
                  <a:cubicBezTo>
                    <a:pt x="46" y="448"/>
                    <a:pt x="111" y="482"/>
                    <a:pt x="184" y="482"/>
                  </a:cubicBezTo>
                  <a:cubicBezTo>
                    <a:pt x="323" y="482"/>
                    <a:pt x="435" y="370"/>
                    <a:pt x="435" y="232"/>
                  </a:cubicBezTo>
                  <a:cubicBezTo>
                    <a:pt x="435" y="126"/>
                    <a:pt x="370" y="37"/>
                    <a:pt x="2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0"/>
            <p:cNvSpPr/>
            <p:nvPr/>
          </p:nvSpPr>
          <p:spPr>
            <a:xfrm>
              <a:off x="441666" y="876686"/>
              <a:ext cx="63913" cy="63915"/>
            </a:xfrm>
            <a:custGeom>
              <a:rect b="b" l="l" r="r" t="t"/>
              <a:pathLst>
                <a:path extrusionOk="0" h="502" w="502">
                  <a:moveTo>
                    <a:pt x="251" y="1"/>
                  </a:moveTo>
                  <a:cubicBezTo>
                    <a:pt x="113" y="1"/>
                    <a:pt x="0" y="113"/>
                    <a:pt x="0" y="251"/>
                  </a:cubicBezTo>
                  <a:cubicBezTo>
                    <a:pt x="0" y="389"/>
                    <a:pt x="113" y="502"/>
                    <a:pt x="251" y="502"/>
                  </a:cubicBezTo>
                  <a:cubicBezTo>
                    <a:pt x="390" y="502"/>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0"/>
            <p:cNvSpPr/>
            <p:nvPr/>
          </p:nvSpPr>
          <p:spPr>
            <a:xfrm>
              <a:off x="272843" y="876686"/>
              <a:ext cx="63786" cy="63915"/>
            </a:xfrm>
            <a:custGeom>
              <a:rect b="b" l="l" r="r" t="t"/>
              <a:pathLst>
                <a:path extrusionOk="0" h="502" w="501">
                  <a:moveTo>
                    <a:pt x="251" y="1"/>
                  </a:moveTo>
                  <a:cubicBezTo>
                    <a:pt x="112" y="1"/>
                    <a:pt x="0" y="113"/>
                    <a:pt x="0" y="251"/>
                  </a:cubicBezTo>
                  <a:cubicBezTo>
                    <a:pt x="0" y="389"/>
                    <a:pt x="112" y="502"/>
                    <a:pt x="251" y="502"/>
                  </a:cubicBezTo>
                  <a:cubicBezTo>
                    <a:pt x="389" y="502"/>
                    <a:pt x="500" y="389"/>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0"/>
            <p:cNvSpPr/>
            <p:nvPr/>
          </p:nvSpPr>
          <p:spPr>
            <a:xfrm>
              <a:off x="526078" y="707734"/>
              <a:ext cx="64041" cy="63915"/>
            </a:xfrm>
            <a:custGeom>
              <a:rect b="b" l="l" r="r" t="t"/>
              <a:pathLst>
                <a:path extrusionOk="0" h="502" w="503">
                  <a:moveTo>
                    <a:pt x="252" y="1"/>
                  </a:moveTo>
                  <a:cubicBezTo>
                    <a:pt x="114" y="1"/>
                    <a:pt x="1" y="113"/>
                    <a:pt x="1" y="251"/>
                  </a:cubicBezTo>
                  <a:cubicBezTo>
                    <a:pt x="1" y="389"/>
                    <a:pt x="114" y="502"/>
                    <a:pt x="252" y="502"/>
                  </a:cubicBezTo>
                  <a:cubicBezTo>
                    <a:pt x="389" y="502"/>
                    <a:pt x="502" y="389"/>
                    <a:pt x="502" y="251"/>
                  </a:cubicBezTo>
                  <a:cubicBezTo>
                    <a:pt x="502" y="113"/>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0"/>
            <p:cNvSpPr/>
            <p:nvPr/>
          </p:nvSpPr>
          <p:spPr>
            <a:xfrm>
              <a:off x="357254" y="707734"/>
              <a:ext cx="63786" cy="63915"/>
            </a:xfrm>
            <a:custGeom>
              <a:rect b="b" l="l" r="r" t="t"/>
              <a:pathLst>
                <a:path extrusionOk="0" h="502" w="501">
                  <a:moveTo>
                    <a:pt x="250" y="1"/>
                  </a:moveTo>
                  <a:cubicBezTo>
                    <a:pt x="112" y="1"/>
                    <a:pt x="1" y="113"/>
                    <a:pt x="1" y="251"/>
                  </a:cubicBezTo>
                  <a:cubicBezTo>
                    <a:pt x="1" y="389"/>
                    <a:pt x="112" y="502"/>
                    <a:pt x="250" y="502"/>
                  </a:cubicBezTo>
                  <a:cubicBezTo>
                    <a:pt x="389" y="502"/>
                    <a:pt x="501" y="389"/>
                    <a:pt x="501" y="251"/>
                  </a:cubicBezTo>
                  <a:cubicBezTo>
                    <a:pt x="501"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0"/>
            <p:cNvSpPr/>
            <p:nvPr/>
          </p:nvSpPr>
          <p:spPr>
            <a:xfrm>
              <a:off x="275262" y="538909"/>
              <a:ext cx="61367" cy="63787"/>
            </a:xfrm>
            <a:custGeom>
              <a:rect b="b" l="l" r="r" t="t"/>
              <a:pathLst>
                <a:path extrusionOk="0" h="501" w="482">
                  <a:moveTo>
                    <a:pt x="232" y="0"/>
                  </a:moveTo>
                  <a:cubicBezTo>
                    <a:pt x="212" y="0"/>
                    <a:pt x="194" y="6"/>
                    <a:pt x="176" y="11"/>
                  </a:cubicBezTo>
                  <a:cubicBezTo>
                    <a:pt x="117" y="123"/>
                    <a:pt x="59" y="235"/>
                    <a:pt x="0" y="348"/>
                  </a:cubicBezTo>
                  <a:cubicBezTo>
                    <a:pt x="39" y="438"/>
                    <a:pt x="128" y="501"/>
                    <a:pt x="232" y="501"/>
                  </a:cubicBezTo>
                  <a:cubicBezTo>
                    <a:pt x="370" y="501"/>
                    <a:pt x="481" y="389"/>
                    <a:pt x="481" y="250"/>
                  </a:cubicBezTo>
                  <a:cubicBezTo>
                    <a:pt x="481" y="112"/>
                    <a:pt x="370"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0"/>
            <p:cNvSpPr/>
            <p:nvPr/>
          </p:nvSpPr>
          <p:spPr>
            <a:xfrm>
              <a:off x="526078" y="1045639"/>
              <a:ext cx="64041" cy="63915"/>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0"/>
            <p:cNvSpPr/>
            <p:nvPr/>
          </p:nvSpPr>
          <p:spPr>
            <a:xfrm>
              <a:off x="357254" y="1045639"/>
              <a:ext cx="63786" cy="63915"/>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 name="Shape 98"/>
        <p:cNvGrpSpPr/>
        <p:nvPr/>
      </p:nvGrpSpPr>
      <p:grpSpPr>
        <a:xfrm>
          <a:off x="0" y="0"/>
          <a:ext cx="0" cy="0"/>
          <a:chOff x="0" y="0"/>
          <a:chExt cx="0" cy="0"/>
        </a:xfrm>
      </p:grpSpPr>
      <p:sp>
        <p:nvSpPr>
          <p:cNvPr id="99" name="Google Shape;99;p4"/>
          <p:cNvSpPr txBox="1"/>
          <p:nvPr>
            <p:ph type="title"/>
          </p:nvPr>
        </p:nvSpPr>
        <p:spPr>
          <a:xfrm>
            <a:off x="713225" y="476457"/>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0" name="Google Shape;100;p4"/>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sz="15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7">
    <p:spTree>
      <p:nvGrpSpPr>
        <p:cNvPr id="1178" name="Shape 1178"/>
        <p:cNvGrpSpPr/>
        <p:nvPr/>
      </p:nvGrpSpPr>
      <p:grpSpPr>
        <a:xfrm>
          <a:off x="0" y="0"/>
          <a:ext cx="0" cy="0"/>
          <a:chOff x="0" y="0"/>
          <a:chExt cx="0" cy="0"/>
        </a:xfrm>
      </p:grpSpPr>
      <p:sp>
        <p:nvSpPr>
          <p:cNvPr id="1179" name="Google Shape;1179;p3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sp>
        <p:nvSpPr>
          <p:cNvPr id="1180" name="Google Shape;1180;p31"/>
          <p:cNvSpPr txBox="1"/>
          <p:nvPr>
            <p:ph idx="1" type="subTitle"/>
          </p:nvPr>
        </p:nvSpPr>
        <p:spPr>
          <a:xfrm>
            <a:off x="2011738" y="1883625"/>
            <a:ext cx="2410500" cy="9024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81" name="Google Shape;1181;p31"/>
          <p:cNvSpPr txBox="1"/>
          <p:nvPr>
            <p:ph idx="2" type="subTitle"/>
          </p:nvPr>
        </p:nvSpPr>
        <p:spPr>
          <a:xfrm>
            <a:off x="2011738" y="1449225"/>
            <a:ext cx="2410500" cy="380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600"/>
              <a:buFont typeface="Merriweather"/>
              <a:buNone/>
              <a:defRPr b="1" sz="1900">
                <a:solidFill>
                  <a:schemeClr val="dk1"/>
                </a:solidFill>
                <a:latin typeface="Lilita One"/>
                <a:ea typeface="Lilita One"/>
                <a:cs typeface="Lilita One"/>
                <a:sym typeface="Lilita One"/>
              </a:defRPr>
            </a:lvl1pPr>
            <a:lvl2pPr lvl="1"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2pPr>
            <a:lvl3pPr lvl="2"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3pPr>
            <a:lvl4pPr lvl="3"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4pPr>
            <a:lvl5pPr lvl="4"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5pPr>
            <a:lvl6pPr lvl="5"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6pPr>
            <a:lvl7pPr lvl="6"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7pPr>
            <a:lvl8pPr lvl="7"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8pPr>
            <a:lvl9pPr lvl="8"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9pPr>
          </a:lstStyle>
          <a:p/>
        </p:txBody>
      </p:sp>
      <p:sp>
        <p:nvSpPr>
          <p:cNvPr id="1182" name="Google Shape;1182;p31"/>
          <p:cNvSpPr txBox="1"/>
          <p:nvPr>
            <p:ph idx="3" type="subTitle"/>
          </p:nvPr>
        </p:nvSpPr>
        <p:spPr>
          <a:xfrm>
            <a:off x="5594213" y="1883625"/>
            <a:ext cx="2410500" cy="9024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83" name="Google Shape;1183;p31"/>
          <p:cNvSpPr txBox="1"/>
          <p:nvPr>
            <p:ph idx="4" type="subTitle"/>
          </p:nvPr>
        </p:nvSpPr>
        <p:spPr>
          <a:xfrm>
            <a:off x="5594213" y="1449225"/>
            <a:ext cx="2410500" cy="380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600"/>
              <a:buFont typeface="Merriweather"/>
              <a:buNone/>
              <a:defRPr b="1" sz="1900">
                <a:solidFill>
                  <a:schemeClr val="dk1"/>
                </a:solidFill>
                <a:latin typeface="Lilita One"/>
                <a:ea typeface="Lilita One"/>
                <a:cs typeface="Lilita One"/>
                <a:sym typeface="Lilita One"/>
              </a:defRPr>
            </a:lvl1pPr>
            <a:lvl2pPr lvl="1"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2pPr>
            <a:lvl3pPr lvl="2"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3pPr>
            <a:lvl4pPr lvl="3"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4pPr>
            <a:lvl5pPr lvl="4"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5pPr>
            <a:lvl6pPr lvl="5"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6pPr>
            <a:lvl7pPr lvl="6"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7pPr>
            <a:lvl8pPr lvl="7"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8pPr>
            <a:lvl9pPr lvl="8"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9pPr>
          </a:lstStyle>
          <a:p/>
        </p:txBody>
      </p:sp>
      <p:sp>
        <p:nvSpPr>
          <p:cNvPr id="1184" name="Google Shape;1184;p31"/>
          <p:cNvSpPr txBox="1"/>
          <p:nvPr>
            <p:ph idx="5" type="subTitle"/>
          </p:nvPr>
        </p:nvSpPr>
        <p:spPr>
          <a:xfrm>
            <a:off x="3802950" y="3411875"/>
            <a:ext cx="2410500" cy="9024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85" name="Google Shape;1185;p31"/>
          <p:cNvSpPr txBox="1"/>
          <p:nvPr>
            <p:ph idx="6" type="subTitle"/>
          </p:nvPr>
        </p:nvSpPr>
        <p:spPr>
          <a:xfrm>
            <a:off x="3802950" y="2977475"/>
            <a:ext cx="2410500" cy="380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600"/>
              <a:buFont typeface="Merriweather"/>
              <a:buNone/>
              <a:defRPr b="1" sz="1900">
                <a:solidFill>
                  <a:schemeClr val="dk1"/>
                </a:solidFill>
                <a:latin typeface="Lilita One"/>
                <a:ea typeface="Lilita One"/>
                <a:cs typeface="Lilita One"/>
                <a:sym typeface="Lilita One"/>
              </a:defRPr>
            </a:lvl1pPr>
            <a:lvl2pPr lvl="1"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2pPr>
            <a:lvl3pPr lvl="2"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3pPr>
            <a:lvl4pPr lvl="3"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4pPr>
            <a:lvl5pPr lvl="4"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5pPr>
            <a:lvl6pPr lvl="5"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6pPr>
            <a:lvl7pPr lvl="6"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7pPr>
            <a:lvl8pPr lvl="7"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8pPr>
            <a:lvl9pPr lvl="8" rtl="0" algn="ctr">
              <a:spcBef>
                <a:spcPts val="0"/>
              </a:spcBef>
              <a:spcAft>
                <a:spcPts val="0"/>
              </a:spcAft>
              <a:buClr>
                <a:schemeClr val="dk1"/>
              </a:buClr>
              <a:buSzPts val="1400"/>
              <a:buFont typeface="Merriweather"/>
              <a:buNone/>
              <a:defRPr>
                <a:solidFill>
                  <a:schemeClr val="dk1"/>
                </a:solidFill>
                <a:latin typeface="Merriweather"/>
                <a:ea typeface="Merriweather"/>
                <a:cs typeface="Merriweather"/>
                <a:sym typeface="Merriweather"/>
              </a:defRPr>
            </a:lvl9pPr>
          </a:lstStyle>
          <a:p/>
        </p:txBody>
      </p:sp>
      <p:sp>
        <p:nvSpPr>
          <p:cNvPr id="1186" name="Google Shape;1186;p31"/>
          <p:cNvSpPr/>
          <p:nvPr/>
        </p:nvSpPr>
        <p:spPr>
          <a:xfrm rot="10800000">
            <a:off x="5795175" y="-6250"/>
            <a:ext cx="3348832" cy="1475228"/>
          </a:xfrm>
          <a:custGeom>
            <a:rect b="b" l="l" r="r" t="t"/>
            <a:pathLst>
              <a:path extrusionOk="0" h="11587" w="26303">
                <a:moveTo>
                  <a:pt x="2698" y="0"/>
                </a:moveTo>
                <a:cubicBezTo>
                  <a:pt x="1911" y="0"/>
                  <a:pt x="1052" y="234"/>
                  <a:pt x="0" y="665"/>
                </a:cubicBezTo>
                <a:lnTo>
                  <a:pt x="0" y="11586"/>
                </a:lnTo>
                <a:lnTo>
                  <a:pt x="26303" y="11586"/>
                </a:lnTo>
                <a:cubicBezTo>
                  <a:pt x="25320" y="7728"/>
                  <a:pt x="22384" y="6105"/>
                  <a:pt x="18307" y="6105"/>
                </a:cubicBezTo>
                <a:cubicBezTo>
                  <a:pt x="17231" y="6105"/>
                  <a:pt x="16075" y="6218"/>
                  <a:pt x="14855" y="6433"/>
                </a:cubicBezTo>
                <a:cubicBezTo>
                  <a:pt x="13974" y="6588"/>
                  <a:pt x="13284" y="6680"/>
                  <a:pt x="12696" y="6680"/>
                </a:cubicBezTo>
                <a:cubicBezTo>
                  <a:pt x="10787" y="6680"/>
                  <a:pt x="9954" y="5707"/>
                  <a:pt x="7193" y="2745"/>
                </a:cubicBezTo>
                <a:cubicBezTo>
                  <a:pt x="5415" y="836"/>
                  <a:pt x="4187" y="0"/>
                  <a:pt x="26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1"/>
          <p:cNvSpPr/>
          <p:nvPr/>
        </p:nvSpPr>
        <p:spPr>
          <a:xfrm>
            <a:off x="0" y="3668263"/>
            <a:ext cx="3348832" cy="1475228"/>
          </a:xfrm>
          <a:custGeom>
            <a:rect b="b" l="l" r="r" t="t"/>
            <a:pathLst>
              <a:path extrusionOk="0" h="11587" w="26303">
                <a:moveTo>
                  <a:pt x="2698" y="0"/>
                </a:moveTo>
                <a:cubicBezTo>
                  <a:pt x="1911" y="0"/>
                  <a:pt x="1052" y="234"/>
                  <a:pt x="0" y="665"/>
                </a:cubicBezTo>
                <a:lnTo>
                  <a:pt x="0" y="11586"/>
                </a:lnTo>
                <a:lnTo>
                  <a:pt x="26303" y="11586"/>
                </a:lnTo>
                <a:cubicBezTo>
                  <a:pt x="25320" y="7728"/>
                  <a:pt x="22384" y="6105"/>
                  <a:pt x="18307" y="6105"/>
                </a:cubicBezTo>
                <a:cubicBezTo>
                  <a:pt x="17231" y="6105"/>
                  <a:pt x="16075" y="6218"/>
                  <a:pt x="14855" y="6433"/>
                </a:cubicBezTo>
                <a:cubicBezTo>
                  <a:pt x="13974" y="6588"/>
                  <a:pt x="13284" y="6680"/>
                  <a:pt x="12696" y="6680"/>
                </a:cubicBezTo>
                <a:cubicBezTo>
                  <a:pt x="10787" y="6680"/>
                  <a:pt x="9954" y="5707"/>
                  <a:pt x="7193" y="2745"/>
                </a:cubicBezTo>
                <a:cubicBezTo>
                  <a:pt x="5415" y="836"/>
                  <a:pt x="4187" y="0"/>
                  <a:pt x="26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_1_1">
    <p:spTree>
      <p:nvGrpSpPr>
        <p:cNvPr id="1188" name="Shape 1188"/>
        <p:cNvGrpSpPr/>
        <p:nvPr/>
      </p:nvGrpSpPr>
      <p:grpSpPr>
        <a:xfrm>
          <a:off x="0" y="0"/>
          <a:ext cx="0" cy="0"/>
          <a:chOff x="0" y="0"/>
          <a:chExt cx="0" cy="0"/>
        </a:xfrm>
      </p:grpSpPr>
      <p:sp>
        <p:nvSpPr>
          <p:cNvPr id="1189" name="Google Shape;1189;p3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90" name="Google Shape;1190;p32"/>
          <p:cNvSpPr txBox="1"/>
          <p:nvPr>
            <p:ph idx="1" type="subTitle"/>
          </p:nvPr>
        </p:nvSpPr>
        <p:spPr>
          <a:xfrm>
            <a:off x="706875" y="3715675"/>
            <a:ext cx="1792200" cy="85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1" name="Google Shape;1191;p32"/>
          <p:cNvSpPr txBox="1"/>
          <p:nvPr>
            <p:ph idx="2" type="subTitle"/>
          </p:nvPr>
        </p:nvSpPr>
        <p:spPr>
          <a:xfrm>
            <a:off x="2682008" y="3715675"/>
            <a:ext cx="1792200" cy="85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2" name="Google Shape;1192;p32"/>
          <p:cNvSpPr txBox="1"/>
          <p:nvPr>
            <p:ph idx="3" type="subTitle"/>
          </p:nvPr>
        </p:nvSpPr>
        <p:spPr>
          <a:xfrm>
            <a:off x="4657142" y="3715675"/>
            <a:ext cx="1792200" cy="85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3" name="Google Shape;1193;p32"/>
          <p:cNvSpPr txBox="1"/>
          <p:nvPr>
            <p:ph idx="4" type="subTitle"/>
          </p:nvPr>
        </p:nvSpPr>
        <p:spPr>
          <a:xfrm>
            <a:off x="706875" y="3281275"/>
            <a:ext cx="1792200" cy="43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Font typeface="Merriweather"/>
              <a:buNone/>
              <a:defRPr b="1" sz="2000">
                <a:solidFill>
                  <a:schemeClr val="dk1"/>
                </a:solidFill>
                <a:latin typeface="Lilita One"/>
                <a:ea typeface="Lilita One"/>
                <a:cs typeface="Lilita One"/>
                <a:sym typeface="Lilita One"/>
              </a:defRPr>
            </a:lvl1pPr>
            <a:lvl2pPr lvl="1"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2pPr>
            <a:lvl3pPr lvl="2"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3pPr>
            <a:lvl4pPr lvl="3"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4pPr>
            <a:lvl5pPr lvl="4"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5pPr>
            <a:lvl6pPr lvl="5"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6pPr>
            <a:lvl7pPr lvl="6"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7pPr>
            <a:lvl8pPr lvl="7"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8pPr>
            <a:lvl9pPr lvl="8"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9pPr>
          </a:lstStyle>
          <a:p/>
        </p:txBody>
      </p:sp>
      <p:sp>
        <p:nvSpPr>
          <p:cNvPr id="1194" name="Google Shape;1194;p32"/>
          <p:cNvSpPr txBox="1"/>
          <p:nvPr>
            <p:ph idx="5" type="subTitle"/>
          </p:nvPr>
        </p:nvSpPr>
        <p:spPr>
          <a:xfrm>
            <a:off x="2682008" y="3281275"/>
            <a:ext cx="1792200" cy="43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Font typeface="Merriweather"/>
              <a:buNone/>
              <a:defRPr b="1" sz="2000">
                <a:solidFill>
                  <a:schemeClr val="dk1"/>
                </a:solidFill>
                <a:latin typeface="Lilita One"/>
                <a:ea typeface="Lilita One"/>
                <a:cs typeface="Lilita One"/>
                <a:sym typeface="Lilita One"/>
              </a:defRPr>
            </a:lvl1pPr>
            <a:lvl2pPr lvl="1"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2pPr>
            <a:lvl3pPr lvl="2"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3pPr>
            <a:lvl4pPr lvl="3"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4pPr>
            <a:lvl5pPr lvl="4"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5pPr>
            <a:lvl6pPr lvl="5"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6pPr>
            <a:lvl7pPr lvl="6"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7pPr>
            <a:lvl8pPr lvl="7"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8pPr>
            <a:lvl9pPr lvl="8"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9pPr>
          </a:lstStyle>
          <a:p/>
        </p:txBody>
      </p:sp>
      <p:sp>
        <p:nvSpPr>
          <p:cNvPr id="1195" name="Google Shape;1195;p32"/>
          <p:cNvSpPr txBox="1"/>
          <p:nvPr>
            <p:ph idx="6" type="subTitle"/>
          </p:nvPr>
        </p:nvSpPr>
        <p:spPr>
          <a:xfrm>
            <a:off x="4657140" y="3281275"/>
            <a:ext cx="1792200" cy="43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Font typeface="Merriweather"/>
              <a:buNone/>
              <a:defRPr b="1" sz="2000">
                <a:solidFill>
                  <a:schemeClr val="dk1"/>
                </a:solidFill>
                <a:latin typeface="Lilita One"/>
                <a:ea typeface="Lilita One"/>
                <a:cs typeface="Lilita One"/>
                <a:sym typeface="Lilita One"/>
              </a:defRPr>
            </a:lvl1pPr>
            <a:lvl2pPr lvl="1"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2pPr>
            <a:lvl3pPr lvl="2"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3pPr>
            <a:lvl4pPr lvl="3"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4pPr>
            <a:lvl5pPr lvl="4"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5pPr>
            <a:lvl6pPr lvl="5"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6pPr>
            <a:lvl7pPr lvl="6"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7pPr>
            <a:lvl8pPr lvl="7"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8pPr>
            <a:lvl9pPr lvl="8"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9pPr>
          </a:lstStyle>
          <a:p/>
        </p:txBody>
      </p:sp>
      <p:sp>
        <p:nvSpPr>
          <p:cNvPr id="1196" name="Google Shape;1196;p32"/>
          <p:cNvSpPr txBox="1"/>
          <p:nvPr>
            <p:ph idx="7" type="subTitle"/>
          </p:nvPr>
        </p:nvSpPr>
        <p:spPr>
          <a:xfrm>
            <a:off x="6632274" y="3715675"/>
            <a:ext cx="1792200" cy="85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7" name="Google Shape;1197;p32"/>
          <p:cNvSpPr txBox="1"/>
          <p:nvPr>
            <p:ph idx="8" type="subTitle"/>
          </p:nvPr>
        </p:nvSpPr>
        <p:spPr>
          <a:xfrm>
            <a:off x="6632273" y="3281275"/>
            <a:ext cx="1792200" cy="434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Font typeface="Merriweather"/>
              <a:buNone/>
              <a:defRPr b="1" sz="2000">
                <a:solidFill>
                  <a:schemeClr val="dk1"/>
                </a:solidFill>
                <a:latin typeface="Lilita One"/>
                <a:ea typeface="Lilita One"/>
                <a:cs typeface="Lilita One"/>
                <a:sym typeface="Lilita One"/>
              </a:defRPr>
            </a:lvl1pPr>
            <a:lvl2pPr lvl="1"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2pPr>
            <a:lvl3pPr lvl="2"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3pPr>
            <a:lvl4pPr lvl="3"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4pPr>
            <a:lvl5pPr lvl="4"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5pPr>
            <a:lvl6pPr lvl="5"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6pPr>
            <a:lvl7pPr lvl="6"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7pPr>
            <a:lvl8pPr lvl="7"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8pPr>
            <a:lvl9pPr lvl="8"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9pPr>
          </a:lstStyle>
          <a:p/>
        </p:txBody>
      </p:sp>
      <p:sp>
        <p:nvSpPr>
          <p:cNvPr id="1198" name="Google Shape;1198;p32"/>
          <p:cNvSpPr/>
          <p:nvPr/>
        </p:nvSpPr>
        <p:spPr>
          <a:xfrm flipH="1">
            <a:off x="2" y="3396750"/>
            <a:ext cx="3968748" cy="1748096"/>
          </a:xfrm>
          <a:custGeom>
            <a:rect b="b" l="l" r="r" t="t"/>
            <a:pathLst>
              <a:path extrusionOk="0" h="11586" w="26304">
                <a:moveTo>
                  <a:pt x="23606" y="0"/>
                </a:moveTo>
                <a:cubicBezTo>
                  <a:pt x="22117" y="0"/>
                  <a:pt x="20889" y="836"/>
                  <a:pt x="19110" y="2744"/>
                </a:cubicBezTo>
                <a:cubicBezTo>
                  <a:pt x="16350" y="5707"/>
                  <a:pt x="15517" y="6680"/>
                  <a:pt x="13608" y="6680"/>
                </a:cubicBezTo>
                <a:cubicBezTo>
                  <a:pt x="13020" y="6680"/>
                  <a:pt x="12329" y="6588"/>
                  <a:pt x="11448" y="6432"/>
                </a:cubicBezTo>
                <a:cubicBezTo>
                  <a:pt x="10228" y="6218"/>
                  <a:pt x="9073" y="6105"/>
                  <a:pt x="7997" y="6105"/>
                </a:cubicBezTo>
                <a:cubicBezTo>
                  <a:pt x="3919" y="6105"/>
                  <a:pt x="984" y="7727"/>
                  <a:pt x="1" y="11586"/>
                </a:cubicBezTo>
                <a:lnTo>
                  <a:pt x="26303" y="11586"/>
                </a:lnTo>
                <a:lnTo>
                  <a:pt x="26303" y="664"/>
                </a:lnTo>
                <a:cubicBezTo>
                  <a:pt x="25252" y="233"/>
                  <a:pt x="24392" y="0"/>
                  <a:pt x="236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1">
    <p:spTree>
      <p:nvGrpSpPr>
        <p:cNvPr id="1199" name="Shape 1199"/>
        <p:cNvGrpSpPr/>
        <p:nvPr/>
      </p:nvGrpSpPr>
      <p:grpSpPr>
        <a:xfrm>
          <a:off x="0" y="0"/>
          <a:ext cx="0" cy="0"/>
          <a:chOff x="0" y="0"/>
          <a:chExt cx="0" cy="0"/>
        </a:xfrm>
      </p:grpSpPr>
      <p:sp>
        <p:nvSpPr>
          <p:cNvPr id="1200" name="Google Shape;1200;p33"/>
          <p:cNvSpPr/>
          <p:nvPr/>
        </p:nvSpPr>
        <p:spPr>
          <a:xfrm>
            <a:off x="0" y="4040598"/>
            <a:ext cx="2503585" cy="1102909"/>
          </a:xfrm>
          <a:custGeom>
            <a:rect b="b" l="l" r="r" t="t"/>
            <a:pathLst>
              <a:path extrusionOk="0" h="11587" w="26303">
                <a:moveTo>
                  <a:pt x="2698" y="0"/>
                </a:moveTo>
                <a:cubicBezTo>
                  <a:pt x="1911" y="0"/>
                  <a:pt x="1052" y="234"/>
                  <a:pt x="0" y="665"/>
                </a:cubicBezTo>
                <a:lnTo>
                  <a:pt x="0" y="11586"/>
                </a:lnTo>
                <a:lnTo>
                  <a:pt x="26303" y="11586"/>
                </a:lnTo>
                <a:cubicBezTo>
                  <a:pt x="25320" y="7728"/>
                  <a:pt x="22384" y="6105"/>
                  <a:pt x="18307" y="6105"/>
                </a:cubicBezTo>
                <a:cubicBezTo>
                  <a:pt x="17231" y="6105"/>
                  <a:pt x="16075" y="6218"/>
                  <a:pt x="14855" y="6433"/>
                </a:cubicBezTo>
                <a:cubicBezTo>
                  <a:pt x="13974" y="6588"/>
                  <a:pt x="13284" y="6680"/>
                  <a:pt x="12696" y="6680"/>
                </a:cubicBezTo>
                <a:cubicBezTo>
                  <a:pt x="10787" y="6680"/>
                  <a:pt x="9954" y="5707"/>
                  <a:pt x="7193" y="2745"/>
                </a:cubicBezTo>
                <a:cubicBezTo>
                  <a:pt x="5415" y="836"/>
                  <a:pt x="4187" y="0"/>
                  <a:pt x="26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3"/>
          <p:cNvSpPr/>
          <p:nvPr/>
        </p:nvSpPr>
        <p:spPr>
          <a:xfrm>
            <a:off x="6462401" y="-1552"/>
            <a:ext cx="2681571" cy="2070260"/>
          </a:xfrm>
          <a:custGeom>
            <a:rect b="b" l="l" r="r" t="t"/>
            <a:pathLst>
              <a:path extrusionOk="0" h="19903" w="25780">
                <a:moveTo>
                  <a:pt x="227" y="1"/>
                </a:moveTo>
                <a:cubicBezTo>
                  <a:pt x="0" y="3963"/>
                  <a:pt x="2559" y="5549"/>
                  <a:pt x="6495" y="5549"/>
                </a:cubicBezTo>
                <a:cubicBezTo>
                  <a:pt x="6689" y="5549"/>
                  <a:pt x="6885" y="5546"/>
                  <a:pt x="7085" y="5538"/>
                </a:cubicBezTo>
                <a:cubicBezTo>
                  <a:pt x="7306" y="5530"/>
                  <a:pt x="7507" y="5525"/>
                  <a:pt x="7693" y="5525"/>
                </a:cubicBezTo>
                <a:cubicBezTo>
                  <a:pt x="9563" y="5525"/>
                  <a:pt x="9854" y="6024"/>
                  <a:pt x="11635" y="8551"/>
                </a:cubicBezTo>
                <a:cubicBezTo>
                  <a:pt x="12726" y="10099"/>
                  <a:pt x="13489" y="10713"/>
                  <a:pt x="14641" y="10713"/>
                </a:cubicBezTo>
                <a:cubicBezTo>
                  <a:pt x="15148" y="10713"/>
                  <a:pt x="15731" y="10594"/>
                  <a:pt x="16450" y="10383"/>
                </a:cubicBezTo>
                <a:cubicBezTo>
                  <a:pt x="17878" y="9941"/>
                  <a:pt x="19001" y="9073"/>
                  <a:pt x="20307" y="9073"/>
                </a:cubicBezTo>
                <a:cubicBezTo>
                  <a:pt x="20830" y="9073"/>
                  <a:pt x="21382" y="9212"/>
                  <a:pt x="21995" y="9573"/>
                </a:cubicBezTo>
                <a:cubicBezTo>
                  <a:pt x="23719" y="10551"/>
                  <a:pt x="24592" y="12628"/>
                  <a:pt x="23795" y="15090"/>
                </a:cubicBezTo>
                <a:cubicBezTo>
                  <a:pt x="22942" y="17498"/>
                  <a:pt x="24062" y="19279"/>
                  <a:pt x="25779" y="19903"/>
                </a:cubicBezTo>
                <a:lnTo>
                  <a:pt x="25779" y="59"/>
                </a:lnTo>
                <a:cubicBezTo>
                  <a:pt x="25755" y="39"/>
                  <a:pt x="25729" y="20"/>
                  <a:pt x="25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Font typeface="Lilita One"/>
              <a:buNone/>
              <a:defRPr>
                <a:latin typeface="Lilita One"/>
                <a:ea typeface="Lilita One"/>
                <a:cs typeface="Lilita One"/>
                <a:sym typeface="Lilita One"/>
              </a:defRPr>
            </a:lvl2pPr>
            <a:lvl3pPr lvl="2">
              <a:spcBef>
                <a:spcPts val="0"/>
              </a:spcBef>
              <a:spcAft>
                <a:spcPts val="0"/>
              </a:spcAft>
              <a:buSzPts val="2800"/>
              <a:buFont typeface="Lilita One"/>
              <a:buNone/>
              <a:defRPr>
                <a:latin typeface="Lilita One"/>
                <a:ea typeface="Lilita One"/>
                <a:cs typeface="Lilita One"/>
                <a:sym typeface="Lilita One"/>
              </a:defRPr>
            </a:lvl3pPr>
            <a:lvl4pPr lvl="3">
              <a:spcBef>
                <a:spcPts val="0"/>
              </a:spcBef>
              <a:spcAft>
                <a:spcPts val="0"/>
              </a:spcAft>
              <a:buSzPts val="2800"/>
              <a:buFont typeface="Lilita One"/>
              <a:buNone/>
              <a:defRPr>
                <a:latin typeface="Lilita One"/>
                <a:ea typeface="Lilita One"/>
                <a:cs typeface="Lilita One"/>
                <a:sym typeface="Lilita One"/>
              </a:defRPr>
            </a:lvl4pPr>
            <a:lvl5pPr lvl="4">
              <a:spcBef>
                <a:spcPts val="0"/>
              </a:spcBef>
              <a:spcAft>
                <a:spcPts val="0"/>
              </a:spcAft>
              <a:buSzPts val="2800"/>
              <a:buFont typeface="Lilita One"/>
              <a:buNone/>
              <a:defRPr>
                <a:latin typeface="Lilita One"/>
                <a:ea typeface="Lilita One"/>
                <a:cs typeface="Lilita One"/>
                <a:sym typeface="Lilita One"/>
              </a:defRPr>
            </a:lvl5pPr>
            <a:lvl6pPr lvl="5">
              <a:spcBef>
                <a:spcPts val="0"/>
              </a:spcBef>
              <a:spcAft>
                <a:spcPts val="0"/>
              </a:spcAft>
              <a:buSzPts val="2800"/>
              <a:buFont typeface="Lilita One"/>
              <a:buNone/>
              <a:defRPr>
                <a:latin typeface="Lilita One"/>
                <a:ea typeface="Lilita One"/>
                <a:cs typeface="Lilita One"/>
                <a:sym typeface="Lilita One"/>
              </a:defRPr>
            </a:lvl6pPr>
            <a:lvl7pPr lvl="6">
              <a:spcBef>
                <a:spcPts val="0"/>
              </a:spcBef>
              <a:spcAft>
                <a:spcPts val="0"/>
              </a:spcAft>
              <a:buSzPts val="2800"/>
              <a:buFont typeface="Lilita One"/>
              <a:buNone/>
              <a:defRPr>
                <a:latin typeface="Lilita One"/>
                <a:ea typeface="Lilita One"/>
                <a:cs typeface="Lilita One"/>
                <a:sym typeface="Lilita One"/>
              </a:defRPr>
            </a:lvl7pPr>
            <a:lvl8pPr lvl="7">
              <a:spcBef>
                <a:spcPts val="0"/>
              </a:spcBef>
              <a:spcAft>
                <a:spcPts val="0"/>
              </a:spcAft>
              <a:buSzPts val="2800"/>
              <a:buFont typeface="Lilita One"/>
              <a:buNone/>
              <a:defRPr>
                <a:latin typeface="Lilita One"/>
                <a:ea typeface="Lilita One"/>
                <a:cs typeface="Lilita One"/>
                <a:sym typeface="Lilita One"/>
              </a:defRPr>
            </a:lvl8pPr>
            <a:lvl9pPr lvl="8">
              <a:spcBef>
                <a:spcPts val="0"/>
              </a:spcBef>
              <a:spcAft>
                <a:spcPts val="0"/>
              </a:spcAft>
              <a:buSzPts val="2800"/>
              <a:buFont typeface="Lilita One"/>
              <a:buNone/>
              <a:defRPr>
                <a:latin typeface="Lilita One"/>
                <a:ea typeface="Lilita One"/>
                <a:cs typeface="Lilita One"/>
                <a:sym typeface="Lilita One"/>
              </a:defRPr>
            </a:lvl9pPr>
          </a:lstStyle>
          <a:p/>
        </p:txBody>
      </p:sp>
      <p:sp>
        <p:nvSpPr>
          <p:cNvPr id="1203" name="Google Shape;1203;p33"/>
          <p:cNvSpPr txBox="1"/>
          <p:nvPr>
            <p:ph idx="1" type="subTitle"/>
          </p:nvPr>
        </p:nvSpPr>
        <p:spPr>
          <a:xfrm>
            <a:off x="1053050" y="2529625"/>
            <a:ext cx="1446000" cy="72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04" name="Google Shape;1204;p33"/>
          <p:cNvSpPr txBox="1"/>
          <p:nvPr>
            <p:ph idx="2" type="subTitle"/>
          </p:nvPr>
        </p:nvSpPr>
        <p:spPr>
          <a:xfrm>
            <a:off x="1040925" y="3704025"/>
            <a:ext cx="1446000" cy="39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600"/>
              <a:buFont typeface="Merriweather"/>
              <a:buNone/>
              <a:defRPr sz="1400">
                <a:solidFill>
                  <a:schemeClr val="accent3"/>
                </a:solidFill>
                <a:latin typeface="Lilita One"/>
                <a:ea typeface="Lilita One"/>
                <a:cs typeface="Lilita One"/>
                <a:sym typeface="Lilita One"/>
              </a:defRPr>
            </a:lvl1pPr>
            <a:lvl2pPr lvl="1"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2pPr>
            <a:lvl3pPr lvl="2"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3pPr>
            <a:lvl4pPr lvl="3"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4pPr>
            <a:lvl5pPr lvl="4"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5pPr>
            <a:lvl6pPr lvl="5"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6pPr>
            <a:lvl7pPr lvl="6"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7pPr>
            <a:lvl8pPr lvl="7"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8pPr>
            <a:lvl9pPr lvl="8"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9pPr>
          </a:lstStyle>
          <a:p/>
        </p:txBody>
      </p:sp>
      <p:sp>
        <p:nvSpPr>
          <p:cNvPr id="1205" name="Google Shape;1205;p33"/>
          <p:cNvSpPr txBox="1"/>
          <p:nvPr>
            <p:ph idx="3" type="subTitle"/>
          </p:nvPr>
        </p:nvSpPr>
        <p:spPr>
          <a:xfrm>
            <a:off x="2921000" y="2130025"/>
            <a:ext cx="1446000" cy="72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06" name="Google Shape;1206;p33"/>
          <p:cNvSpPr txBox="1"/>
          <p:nvPr>
            <p:ph idx="4" type="subTitle"/>
          </p:nvPr>
        </p:nvSpPr>
        <p:spPr>
          <a:xfrm>
            <a:off x="2908875" y="3304425"/>
            <a:ext cx="1446000" cy="39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600"/>
              <a:buFont typeface="Merriweather"/>
              <a:buNone/>
              <a:defRPr sz="1400">
                <a:solidFill>
                  <a:schemeClr val="accent3"/>
                </a:solidFill>
                <a:latin typeface="Lilita One"/>
                <a:ea typeface="Lilita One"/>
                <a:cs typeface="Lilita One"/>
                <a:sym typeface="Lilita One"/>
              </a:defRPr>
            </a:lvl1pPr>
            <a:lvl2pPr lvl="1"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2pPr>
            <a:lvl3pPr lvl="2"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3pPr>
            <a:lvl4pPr lvl="3"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4pPr>
            <a:lvl5pPr lvl="4"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5pPr>
            <a:lvl6pPr lvl="5"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6pPr>
            <a:lvl7pPr lvl="6"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7pPr>
            <a:lvl8pPr lvl="7"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8pPr>
            <a:lvl9pPr lvl="8"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9pPr>
          </a:lstStyle>
          <a:p/>
        </p:txBody>
      </p:sp>
      <p:sp>
        <p:nvSpPr>
          <p:cNvPr id="1207" name="Google Shape;1207;p33"/>
          <p:cNvSpPr txBox="1"/>
          <p:nvPr>
            <p:ph idx="5" type="subTitle"/>
          </p:nvPr>
        </p:nvSpPr>
        <p:spPr>
          <a:xfrm>
            <a:off x="4795063" y="2529625"/>
            <a:ext cx="1446000" cy="72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08" name="Google Shape;1208;p33"/>
          <p:cNvSpPr txBox="1"/>
          <p:nvPr>
            <p:ph idx="6" type="subTitle"/>
          </p:nvPr>
        </p:nvSpPr>
        <p:spPr>
          <a:xfrm>
            <a:off x="4782938" y="3704025"/>
            <a:ext cx="1446000" cy="39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600"/>
              <a:buFont typeface="Merriweather"/>
              <a:buNone/>
              <a:defRPr sz="1400">
                <a:solidFill>
                  <a:schemeClr val="accent3"/>
                </a:solidFill>
                <a:latin typeface="Lilita One"/>
                <a:ea typeface="Lilita One"/>
                <a:cs typeface="Lilita One"/>
                <a:sym typeface="Lilita One"/>
              </a:defRPr>
            </a:lvl1pPr>
            <a:lvl2pPr lvl="1"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2pPr>
            <a:lvl3pPr lvl="2"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3pPr>
            <a:lvl4pPr lvl="3"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4pPr>
            <a:lvl5pPr lvl="4"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5pPr>
            <a:lvl6pPr lvl="5"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6pPr>
            <a:lvl7pPr lvl="6"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7pPr>
            <a:lvl8pPr lvl="7"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8pPr>
            <a:lvl9pPr lvl="8"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9pPr>
          </a:lstStyle>
          <a:p/>
        </p:txBody>
      </p:sp>
      <p:sp>
        <p:nvSpPr>
          <p:cNvPr id="1209" name="Google Shape;1209;p33"/>
          <p:cNvSpPr txBox="1"/>
          <p:nvPr>
            <p:ph idx="7" type="subTitle"/>
          </p:nvPr>
        </p:nvSpPr>
        <p:spPr>
          <a:xfrm>
            <a:off x="6657075" y="2130025"/>
            <a:ext cx="1446000" cy="721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10" name="Google Shape;1210;p33"/>
          <p:cNvSpPr txBox="1"/>
          <p:nvPr>
            <p:ph idx="8" type="subTitle"/>
          </p:nvPr>
        </p:nvSpPr>
        <p:spPr>
          <a:xfrm>
            <a:off x="6644950" y="3304425"/>
            <a:ext cx="1446000" cy="39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600"/>
              <a:buFont typeface="Merriweather"/>
              <a:buNone/>
              <a:defRPr sz="1400">
                <a:solidFill>
                  <a:schemeClr val="accent3"/>
                </a:solidFill>
                <a:latin typeface="Lilita One"/>
                <a:ea typeface="Lilita One"/>
                <a:cs typeface="Lilita One"/>
                <a:sym typeface="Lilita One"/>
              </a:defRPr>
            </a:lvl1pPr>
            <a:lvl2pPr lvl="1"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2pPr>
            <a:lvl3pPr lvl="2"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3pPr>
            <a:lvl4pPr lvl="3"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4pPr>
            <a:lvl5pPr lvl="4"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5pPr>
            <a:lvl6pPr lvl="5"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6pPr>
            <a:lvl7pPr lvl="6"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7pPr>
            <a:lvl8pPr lvl="7"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8pPr>
            <a:lvl9pPr lvl="8" rtl="0" algn="ctr">
              <a:spcBef>
                <a:spcPts val="0"/>
              </a:spcBef>
              <a:spcAft>
                <a:spcPts val="0"/>
              </a:spcAft>
              <a:buClr>
                <a:schemeClr val="dk1"/>
              </a:buClr>
              <a:buSzPts val="1600"/>
              <a:buFont typeface="Merriweather"/>
              <a:buNone/>
              <a:defRPr sz="1600">
                <a:solidFill>
                  <a:schemeClr val="dk1"/>
                </a:solidFill>
                <a:latin typeface="Merriweather"/>
                <a:ea typeface="Merriweather"/>
                <a:cs typeface="Merriweather"/>
                <a:sym typeface="Merriweathe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1211" name="Shape 1211"/>
        <p:cNvGrpSpPr/>
        <p:nvPr/>
      </p:nvGrpSpPr>
      <p:grpSpPr>
        <a:xfrm>
          <a:off x="0" y="0"/>
          <a:ext cx="0" cy="0"/>
          <a:chOff x="0" y="0"/>
          <a:chExt cx="0" cy="0"/>
        </a:xfrm>
      </p:grpSpPr>
      <p:grpSp>
        <p:nvGrpSpPr>
          <p:cNvPr id="1212" name="Google Shape;1212;p34"/>
          <p:cNvGrpSpPr/>
          <p:nvPr/>
        </p:nvGrpSpPr>
        <p:grpSpPr>
          <a:xfrm>
            <a:off x="-287" y="-110"/>
            <a:ext cx="9144087" cy="5144962"/>
            <a:chOff x="3670450" y="2932075"/>
            <a:chExt cx="1795528" cy="1010262"/>
          </a:xfrm>
        </p:grpSpPr>
        <p:sp>
          <p:nvSpPr>
            <p:cNvPr id="1213" name="Google Shape;1213;p34"/>
            <p:cNvSpPr/>
            <p:nvPr/>
          </p:nvSpPr>
          <p:spPr>
            <a:xfrm>
              <a:off x="4965610" y="3721942"/>
              <a:ext cx="500368" cy="220395"/>
            </a:xfrm>
            <a:custGeom>
              <a:rect b="b" l="l" r="r" t="t"/>
              <a:pathLst>
                <a:path extrusionOk="0" h="11586" w="26304">
                  <a:moveTo>
                    <a:pt x="23606" y="0"/>
                  </a:moveTo>
                  <a:cubicBezTo>
                    <a:pt x="22117" y="0"/>
                    <a:pt x="20889" y="836"/>
                    <a:pt x="19110" y="2744"/>
                  </a:cubicBezTo>
                  <a:cubicBezTo>
                    <a:pt x="16350" y="5707"/>
                    <a:pt x="15517" y="6680"/>
                    <a:pt x="13608" y="6680"/>
                  </a:cubicBezTo>
                  <a:cubicBezTo>
                    <a:pt x="13020" y="6680"/>
                    <a:pt x="12329" y="6588"/>
                    <a:pt x="11448" y="6432"/>
                  </a:cubicBezTo>
                  <a:cubicBezTo>
                    <a:pt x="10228" y="6218"/>
                    <a:pt x="9073" y="6105"/>
                    <a:pt x="7997" y="6105"/>
                  </a:cubicBezTo>
                  <a:cubicBezTo>
                    <a:pt x="3919" y="6105"/>
                    <a:pt x="984" y="7727"/>
                    <a:pt x="1" y="11586"/>
                  </a:cubicBezTo>
                  <a:lnTo>
                    <a:pt x="26303" y="11586"/>
                  </a:lnTo>
                  <a:lnTo>
                    <a:pt x="26303" y="664"/>
                  </a:lnTo>
                  <a:cubicBezTo>
                    <a:pt x="25252" y="233"/>
                    <a:pt x="24392" y="0"/>
                    <a:pt x="23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4"/>
            <p:cNvSpPr/>
            <p:nvPr/>
          </p:nvSpPr>
          <p:spPr>
            <a:xfrm>
              <a:off x="3670450" y="2932075"/>
              <a:ext cx="644500" cy="497575"/>
            </a:xfrm>
            <a:custGeom>
              <a:rect b="b" l="l" r="r" t="t"/>
              <a:pathLst>
                <a:path extrusionOk="0" h="19903" w="25780">
                  <a:moveTo>
                    <a:pt x="75" y="0"/>
                  </a:moveTo>
                  <a:cubicBezTo>
                    <a:pt x="50" y="19"/>
                    <a:pt x="26" y="38"/>
                    <a:pt x="0" y="59"/>
                  </a:cubicBezTo>
                  <a:lnTo>
                    <a:pt x="0" y="19902"/>
                  </a:lnTo>
                  <a:cubicBezTo>
                    <a:pt x="1717" y="19279"/>
                    <a:pt x="2837" y="17498"/>
                    <a:pt x="1984" y="15090"/>
                  </a:cubicBezTo>
                  <a:cubicBezTo>
                    <a:pt x="1188" y="12627"/>
                    <a:pt x="2060" y="10551"/>
                    <a:pt x="3785" y="9572"/>
                  </a:cubicBezTo>
                  <a:cubicBezTo>
                    <a:pt x="4398" y="9212"/>
                    <a:pt x="4950" y="9073"/>
                    <a:pt x="5473" y="9073"/>
                  </a:cubicBezTo>
                  <a:cubicBezTo>
                    <a:pt x="6779" y="9073"/>
                    <a:pt x="7902" y="9941"/>
                    <a:pt x="9330" y="10383"/>
                  </a:cubicBezTo>
                  <a:cubicBezTo>
                    <a:pt x="10049" y="10593"/>
                    <a:pt x="10632" y="10712"/>
                    <a:pt x="11139" y="10712"/>
                  </a:cubicBezTo>
                  <a:cubicBezTo>
                    <a:pt x="12290" y="10712"/>
                    <a:pt x="13053" y="10099"/>
                    <a:pt x="14144" y="8551"/>
                  </a:cubicBezTo>
                  <a:cubicBezTo>
                    <a:pt x="15925" y="6023"/>
                    <a:pt x="16217" y="5524"/>
                    <a:pt x="18086" y="5524"/>
                  </a:cubicBezTo>
                  <a:cubicBezTo>
                    <a:pt x="18272" y="5524"/>
                    <a:pt x="18474" y="5529"/>
                    <a:pt x="18694" y="5538"/>
                  </a:cubicBezTo>
                  <a:cubicBezTo>
                    <a:pt x="18894" y="5545"/>
                    <a:pt x="19091" y="5549"/>
                    <a:pt x="19284" y="5549"/>
                  </a:cubicBezTo>
                  <a:cubicBezTo>
                    <a:pt x="23221" y="5549"/>
                    <a:pt x="25779" y="3962"/>
                    <a:pt x="25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5" name="Google Shape;1215;p34"/>
            <p:cNvGrpSpPr/>
            <p:nvPr/>
          </p:nvGrpSpPr>
          <p:grpSpPr>
            <a:xfrm>
              <a:off x="5181475" y="2999525"/>
              <a:ext cx="228175" cy="211575"/>
              <a:chOff x="5181475" y="2999525"/>
              <a:chExt cx="228175" cy="211575"/>
            </a:xfrm>
          </p:grpSpPr>
          <p:sp>
            <p:nvSpPr>
              <p:cNvPr id="1216" name="Google Shape;1216;p34"/>
              <p:cNvSpPr/>
              <p:nvPr/>
            </p:nvSpPr>
            <p:spPr>
              <a:xfrm>
                <a:off x="5380500" y="3065850"/>
                <a:ext cx="12550" cy="12550"/>
              </a:xfrm>
              <a:custGeom>
                <a:rect b="b" l="l" r="r" t="t"/>
                <a:pathLst>
                  <a:path extrusionOk="0" h="502" w="502">
                    <a:moveTo>
                      <a:pt x="251" y="1"/>
                    </a:moveTo>
                    <a:cubicBezTo>
                      <a:pt x="112" y="1"/>
                      <a:pt x="1" y="113"/>
                      <a:pt x="1" y="251"/>
                    </a:cubicBezTo>
                    <a:cubicBezTo>
                      <a:pt x="1" y="390"/>
                      <a:pt x="112"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4"/>
              <p:cNvSpPr/>
              <p:nvPr/>
            </p:nvSpPr>
            <p:spPr>
              <a:xfrm>
                <a:off x="5363900" y="3032700"/>
                <a:ext cx="12575" cy="12525"/>
              </a:xfrm>
              <a:custGeom>
                <a:rect b="b" l="l" r="r" t="t"/>
                <a:pathLst>
                  <a:path extrusionOk="0" h="501"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4"/>
              <p:cNvSpPr/>
              <p:nvPr/>
            </p:nvSpPr>
            <p:spPr>
              <a:xfrm>
                <a:off x="5380500" y="3132200"/>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4"/>
              <p:cNvSpPr/>
              <p:nvPr/>
            </p:nvSpPr>
            <p:spPr>
              <a:xfrm>
                <a:off x="5397100"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4"/>
              <p:cNvSpPr/>
              <p:nvPr/>
            </p:nvSpPr>
            <p:spPr>
              <a:xfrm>
                <a:off x="5314175" y="2999625"/>
                <a:ext cx="12525" cy="12450"/>
              </a:xfrm>
              <a:custGeom>
                <a:rect b="b" l="l" r="r" t="t"/>
                <a:pathLst>
                  <a:path extrusionOk="0" h="498" w="501">
                    <a:moveTo>
                      <a:pt x="229" y="0"/>
                    </a:moveTo>
                    <a:cubicBezTo>
                      <a:pt x="101" y="12"/>
                      <a:pt x="0" y="116"/>
                      <a:pt x="0" y="247"/>
                    </a:cubicBezTo>
                    <a:cubicBezTo>
                      <a:pt x="0" y="385"/>
                      <a:pt x="112" y="497"/>
                      <a:pt x="251" y="497"/>
                    </a:cubicBezTo>
                    <a:cubicBezTo>
                      <a:pt x="389" y="497"/>
                      <a:pt x="500" y="385"/>
                      <a:pt x="500" y="247"/>
                    </a:cubicBezTo>
                    <a:cubicBezTo>
                      <a:pt x="500" y="180"/>
                      <a:pt x="474" y="120"/>
                      <a:pt x="431" y="76"/>
                    </a:cubicBezTo>
                    <a:cubicBezTo>
                      <a:pt x="364" y="49"/>
                      <a:pt x="297" y="24"/>
                      <a:pt x="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4"/>
              <p:cNvSpPr/>
              <p:nvPr/>
            </p:nvSpPr>
            <p:spPr>
              <a:xfrm>
                <a:off x="5314175"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0" y="390"/>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4"/>
              <p:cNvSpPr/>
              <p:nvPr/>
            </p:nvSpPr>
            <p:spPr>
              <a:xfrm>
                <a:off x="5330750" y="3032700"/>
                <a:ext cx="12525" cy="12525"/>
              </a:xfrm>
              <a:custGeom>
                <a:rect b="b" l="l" r="r" t="t"/>
                <a:pathLst>
                  <a:path extrusionOk="0" h="501" w="501">
                    <a:moveTo>
                      <a:pt x="250" y="0"/>
                    </a:moveTo>
                    <a:cubicBezTo>
                      <a:pt x="112" y="0"/>
                      <a:pt x="1" y="112"/>
                      <a:pt x="1" y="251"/>
                    </a:cubicBezTo>
                    <a:cubicBezTo>
                      <a:pt x="1" y="389"/>
                      <a:pt x="112" y="501"/>
                      <a:pt x="250" y="501"/>
                    </a:cubicBezTo>
                    <a:cubicBezTo>
                      <a:pt x="389" y="501"/>
                      <a:pt x="501" y="389"/>
                      <a:pt x="501" y="251"/>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4"/>
              <p:cNvSpPr/>
              <p:nvPr/>
            </p:nvSpPr>
            <p:spPr>
              <a:xfrm>
                <a:off x="5297575" y="3032700"/>
                <a:ext cx="12550" cy="12525"/>
              </a:xfrm>
              <a:custGeom>
                <a:rect b="b" l="l" r="r" t="t"/>
                <a:pathLst>
                  <a:path extrusionOk="0" h="501" w="502">
                    <a:moveTo>
                      <a:pt x="251" y="0"/>
                    </a:moveTo>
                    <a:cubicBezTo>
                      <a:pt x="112" y="0"/>
                      <a:pt x="0" y="112"/>
                      <a:pt x="0" y="251"/>
                    </a:cubicBezTo>
                    <a:cubicBezTo>
                      <a:pt x="0"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4"/>
              <p:cNvSpPr/>
              <p:nvPr/>
            </p:nvSpPr>
            <p:spPr>
              <a:xfrm>
                <a:off x="5347325" y="3132200"/>
                <a:ext cx="12550" cy="12550"/>
              </a:xfrm>
              <a:custGeom>
                <a:rect b="b" l="l" r="r" t="t"/>
                <a:pathLst>
                  <a:path extrusionOk="0" h="502" w="502">
                    <a:moveTo>
                      <a:pt x="251" y="1"/>
                    </a:moveTo>
                    <a:cubicBezTo>
                      <a:pt x="113" y="1"/>
                      <a:pt x="0" y="113"/>
                      <a:pt x="0" y="251"/>
                    </a:cubicBezTo>
                    <a:cubicBezTo>
                      <a:pt x="0"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4"/>
              <p:cNvSpPr/>
              <p:nvPr/>
            </p:nvSpPr>
            <p:spPr>
              <a:xfrm>
                <a:off x="5314175"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0" y="389"/>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4"/>
              <p:cNvSpPr/>
              <p:nvPr/>
            </p:nvSpPr>
            <p:spPr>
              <a:xfrm>
                <a:off x="5363900" y="3099025"/>
                <a:ext cx="12575" cy="12550"/>
              </a:xfrm>
              <a:custGeom>
                <a:rect b="b" l="l" r="r" t="t"/>
                <a:pathLst>
                  <a:path extrusionOk="0" h="502" w="503">
                    <a:moveTo>
                      <a:pt x="252" y="1"/>
                    </a:moveTo>
                    <a:cubicBezTo>
                      <a:pt x="114" y="1"/>
                      <a:pt x="1" y="112"/>
                      <a:pt x="1" y="251"/>
                    </a:cubicBezTo>
                    <a:cubicBezTo>
                      <a:pt x="1" y="389"/>
                      <a:pt x="114" y="502"/>
                      <a:pt x="252" y="502"/>
                    </a:cubicBezTo>
                    <a:cubicBezTo>
                      <a:pt x="389" y="502"/>
                      <a:pt x="502" y="389"/>
                      <a:pt x="502" y="251"/>
                    </a:cubicBezTo>
                    <a:cubicBezTo>
                      <a:pt x="502" y="112"/>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4"/>
              <p:cNvSpPr/>
              <p:nvPr/>
            </p:nvSpPr>
            <p:spPr>
              <a:xfrm>
                <a:off x="5330750" y="3099025"/>
                <a:ext cx="12525" cy="12550"/>
              </a:xfrm>
              <a:custGeom>
                <a:rect b="b" l="l" r="r" t="t"/>
                <a:pathLst>
                  <a:path extrusionOk="0" h="502" w="501">
                    <a:moveTo>
                      <a:pt x="250" y="1"/>
                    </a:moveTo>
                    <a:cubicBezTo>
                      <a:pt x="112" y="1"/>
                      <a:pt x="1" y="112"/>
                      <a:pt x="1" y="251"/>
                    </a:cubicBezTo>
                    <a:cubicBezTo>
                      <a:pt x="1" y="389"/>
                      <a:pt x="112" y="502"/>
                      <a:pt x="250" y="502"/>
                    </a:cubicBezTo>
                    <a:cubicBezTo>
                      <a:pt x="389" y="502"/>
                      <a:pt x="501" y="389"/>
                      <a:pt x="501" y="251"/>
                    </a:cubicBezTo>
                    <a:cubicBezTo>
                      <a:pt x="501"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4"/>
              <p:cNvSpPr/>
              <p:nvPr/>
            </p:nvSpPr>
            <p:spPr>
              <a:xfrm>
                <a:off x="5347325" y="3065850"/>
                <a:ext cx="12550" cy="12550"/>
              </a:xfrm>
              <a:custGeom>
                <a:rect b="b" l="l" r="r" t="t"/>
                <a:pathLst>
                  <a:path extrusionOk="0" h="502" w="502">
                    <a:moveTo>
                      <a:pt x="251" y="1"/>
                    </a:moveTo>
                    <a:cubicBezTo>
                      <a:pt x="113" y="1"/>
                      <a:pt x="0" y="113"/>
                      <a:pt x="0" y="251"/>
                    </a:cubicBezTo>
                    <a:cubicBezTo>
                      <a:pt x="0"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4"/>
              <p:cNvSpPr/>
              <p:nvPr/>
            </p:nvSpPr>
            <p:spPr>
              <a:xfrm>
                <a:off x="5347325" y="3198550"/>
                <a:ext cx="12550" cy="12550"/>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4"/>
              <p:cNvSpPr/>
              <p:nvPr/>
            </p:nvSpPr>
            <p:spPr>
              <a:xfrm>
                <a:off x="5314175" y="3198550"/>
                <a:ext cx="12525" cy="12550"/>
              </a:xfrm>
              <a:custGeom>
                <a:rect b="b" l="l" r="r" t="t"/>
                <a:pathLst>
                  <a:path extrusionOk="0" h="502" w="501">
                    <a:moveTo>
                      <a:pt x="251" y="0"/>
                    </a:moveTo>
                    <a:cubicBezTo>
                      <a:pt x="112" y="0"/>
                      <a:pt x="0" y="112"/>
                      <a:pt x="0" y="251"/>
                    </a:cubicBezTo>
                    <a:cubicBezTo>
                      <a:pt x="0" y="389"/>
                      <a:pt x="112" y="501"/>
                      <a:pt x="251" y="501"/>
                    </a:cubicBezTo>
                    <a:cubicBezTo>
                      <a:pt x="389" y="501"/>
                      <a:pt x="500" y="389"/>
                      <a:pt x="500" y="251"/>
                    </a:cubicBezTo>
                    <a:cubicBezTo>
                      <a:pt x="500"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4"/>
              <p:cNvSpPr/>
              <p:nvPr/>
            </p:nvSpPr>
            <p:spPr>
              <a:xfrm>
                <a:off x="5363900" y="3165375"/>
                <a:ext cx="12575" cy="12550"/>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4"/>
              <p:cNvSpPr/>
              <p:nvPr/>
            </p:nvSpPr>
            <p:spPr>
              <a:xfrm>
                <a:off x="5330750" y="3165375"/>
                <a:ext cx="12525" cy="12550"/>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4"/>
              <p:cNvSpPr/>
              <p:nvPr/>
            </p:nvSpPr>
            <p:spPr>
              <a:xfrm>
                <a:off x="5280975" y="2999525"/>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4"/>
              <p:cNvSpPr/>
              <p:nvPr/>
            </p:nvSpPr>
            <p:spPr>
              <a:xfrm>
                <a:off x="5247800" y="299952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4"/>
              <p:cNvSpPr/>
              <p:nvPr/>
            </p:nvSpPr>
            <p:spPr>
              <a:xfrm>
                <a:off x="5280975" y="3065850"/>
                <a:ext cx="12575" cy="12550"/>
              </a:xfrm>
              <a:custGeom>
                <a:rect b="b" l="l" r="r" t="t"/>
                <a:pathLst>
                  <a:path extrusionOk="0" h="502" w="503">
                    <a:moveTo>
                      <a:pt x="251" y="1"/>
                    </a:moveTo>
                    <a:cubicBezTo>
                      <a:pt x="113" y="1"/>
                      <a:pt x="1" y="113"/>
                      <a:pt x="1" y="251"/>
                    </a:cubicBezTo>
                    <a:cubicBezTo>
                      <a:pt x="1" y="390"/>
                      <a:pt x="113"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4"/>
              <p:cNvSpPr/>
              <p:nvPr/>
            </p:nvSpPr>
            <p:spPr>
              <a:xfrm>
                <a:off x="5247800" y="3065850"/>
                <a:ext cx="12550" cy="12550"/>
              </a:xfrm>
              <a:custGeom>
                <a:rect b="b" l="l" r="r" t="t"/>
                <a:pathLst>
                  <a:path extrusionOk="0" h="502" w="502">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4"/>
              <p:cNvSpPr/>
              <p:nvPr/>
            </p:nvSpPr>
            <p:spPr>
              <a:xfrm>
                <a:off x="5264400" y="3032700"/>
                <a:ext cx="12550" cy="12525"/>
              </a:xfrm>
              <a:custGeom>
                <a:rect b="b" l="l" r="r" t="t"/>
                <a:pathLst>
                  <a:path extrusionOk="0" h="501" w="502">
                    <a:moveTo>
                      <a:pt x="251" y="0"/>
                    </a:moveTo>
                    <a:cubicBezTo>
                      <a:pt x="113" y="0"/>
                      <a:pt x="0" y="112"/>
                      <a:pt x="0" y="251"/>
                    </a:cubicBezTo>
                    <a:cubicBezTo>
                      <a:pt x="0" y="389"/>
                      <a:pt x="113" y="501"/>
                      <a:pt x="251" y="501"/>
                    </a:cubicBezTo>
                    <a:cubicBezTo>
                      <a:pt x="390" y="501"/>
                      <a:pt x="501" y="389"/>
                      <a:pt x="501" y="251"/>
                    </a:cubicBezTo>
                    <a:cubicBezTo>
                      <a:pt x="501"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4"/>
              <p:cNvSpPr/>
              <p:nvPr/>
            </p:nvSpPr>
            <p:spPr>
              <a:xfrm>
                <a:off x="5280975" y="3132200"/>
                <a:ext cx="12575" cy="12550"/>
              </a:xfrm>
              <a:custGeom>
                <a:rect b="b" l="l" r="r" t="t"/>
                <a:pathLst>
                  <a:path extrusionOk="0" h="502" w="503">
                    <a:moveTo>
                      <a:pt x="251" y="1"/>
                    </a:moveTo>
                    <a:cubicBezTo>
                      <a:pt x="113" y="1"/>
                      <a:pt x="1" y="113"/>
                      <a:pt x="1" y="251"/>
                    </a:cubicBezTo>
                    <a:cubicBezTo>
                      <a:pt x="1" y="389"/>
                      <a:pt x="113"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4"/>
              <p:cNvSpPr/>
              <p:nvPr/>
            </p:nvSpPr>
            <p:spPr>
              <a:xfrm>
                <a:off x="5247800" y="3132200"/>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4"/>
              <p:cNvSpPr/>
              <p:nvPr/>
            </p:nvSpPr>
            <p:spPr>
              <a:xfrm>
                <a:off x="5297575"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4"/>
              <p:cNvSpPr/>
              <p:nvPr/>
            </p:nvSpPr>
            <p:spPr>
              <a:xfrm>
                <a:off x="5264400" y="3099025"/>
                <a:ext cx="12550" cy="12550"/>
              </a:xfrm>
              <a:custGeom>
                <a:rect b="b" l="l" r="r" t="t"/>
                <a:pathLst>
                  <a:path extrusionOk="0" h="502" w="502">
                    <a:moveTo>
                      <a:pt x="251" y="1"/>
                    </a:moveTo>
                    <a:cubicBezTo>
                      <a:pt x="113" y="1"/>
                      <a:pt x="0" y="112"/>
                      <a:pt x="0" y="251"/>
                    </a:cubicBezTo>
                    <a:cubicBezTo>
                      <a:pt x="0" y="389"/>
                      <a:pt x="113" y="502"/>
                      <a:pt x="251" y="502"/>
                    </a:cubicBezTo>
                    <a:cubicBezTo>
                      <a:pt x="390" y="502"/>
                      <a:pt x="501" y="389"/>
                      <a:pt x="501" y="251"/>
                    </a:cubicBezTo>
                    <a:cubicBezTo>
                      <a:pt x="501"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4"/>
              <p:cNvSpPr/>
              <p:nvPr/>
            </p:nvSpPr>
            <p:spPr>
              <a:xfrm>
                <a:off x="5280975" y="3198550"/>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4"/>
              <p:cNvSpPr/>
              <p:nvPr/>
            </p:nvSpPr>
            <p:spPr>
              <a:xfrm>
                <a:off x="5247800" y="3198550"/>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4"/>
              <p:cNvSpPr/>
              <p:nvPr/>
            </p:nvSpPr>
            <p:spPr>
              <a:xfrm>
                <a:off x="5297575" y="3165375"/>
                <a:ext cx="12550" cy="12550"/>
              </a:xfrm>
              <a:custGeom>
                <a:rect b="b" l="l" r="r" t="t"/>
                <a:pathLst>
                  <a:path extrusionOk="0" h="502" w="502">
                    <a:moveTo>
                      <a:pt x="251" y="0"/>
                    </a:moveTo>
                    <a:cubicBezTo>
                      <a:pt x="112" y="0"/>
                      <a:pt x="0" y="113"/>
                      <a:pt x="0" y="251"/>
                    </a:cubicBezTo>
                    <a:cubicBezTo>
                      <a:pt x="0" y="390"/>
                      <a:pt x="112"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4"/>
              <p:cNvSpPr/>
              <p:nvPr/>
            </p:nvSpPr>
            <p:spPr>
              <a:xfrm>
                <a:off x="5264400" y="3165375"/>
                <a:ext cx="12550" cy="12550"/>
              </a:xfrm>
              <a:custGeom>
                <a:rect b="b" l="l" r="r" t="t"/>
                <a:pathLst>
                  <a:path extrusionOk="0" h="502" w="502">
                    <a:moveTo>
                      <a:pt x="251" y="0"/>
                    </a:moveTo>
                    <a:cubicBezTo>
                      <a:pt x="113" y="0"/>
                      <a:pt x="0" y="113"/>
                      <a:pt x="0" y="251"/>
                    </a:cubicBezTo>
                    <a:cubicBezTo>
                      <a:pt x="0" y="390"/>
                      <a:pt x="113" y="501"/>
                      <a:pt x="251" y="501"/>
                    </a:cubicBezTo>
                    <a:cubicBezTo>
                      <a:pt x="390" y="501"/>
                      <a:pt x="501" y="390"/>
                      <a:pt x="501" y="251"/>
                    </a:cubicBezTo>
                    <a:cubicBezTo>
                      <a:pt x="501"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4"/>
              <p:cNvSpPr/>
              <p:nvPr/>
            </p:nvSpPr>
            <p:spPr>
              <a:xfrm>
                <a:off x="5214650"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1" y="390"/>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4"/>
              <p:cNvSpPr/>
              <p:nvPr/>
            </p:nvSpPr>
            <p:spPr>
              <a:xfrm>
                <a:off x="5231250" y="3032700"/>
                <a:ext cx="12525" cy="12525"/>
              </a:xfrm>
              <a:custGeom>
                <a:rect b="b" l="l" r="r" t="t"/>
                <a:pathLst>
                  <a:path extrusionOk="0" h="501" w="501">
                    <a:moveTo>
                      <a:pt x="250" y="0"/>
                    </a:moveTo>
                    <a:cubicBezTo>
                      <a:pt x="112" y="0"/>
                      <a:pt x="0" y="112"/>
                      <a:pt x="0" y="251"/>
                    </a:cubicBezTo>
                    <a:cubicBezTo>
                      <a:pt x="0" y="389"/>
                      <a:pt x="112" y="501"/>
                      <a:pt x="250" y="501"/>
                    </a:cubicBezTo>
                    <a:cubicBezTo>
                      <a:pt x="389" y="501"/>
                      <a:pt x="500" y="389"/>
                      <a:pt x="500" y="251"/>
                    </a:cubicBezTo>
                    <a:cubicBezTo>
                      <a:pt x="500"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4"/>
              <p:cNvSpPr/>
              <p:nvPr/>
            </p:nvSpPr>
            <p:spPr>
              <a:xfrm>
                <a:off x="5199725" y="3033150"/>
                <a:ext cx="10900" cy="12075"/>
              </a:xfrm>
              <a:custGeom>
                <a:rect b="b" l="l" r="r" t="t"/>
                <a:pathLst>
                  <a:path extrusionOk="0" h="483" w="436">
                    <a:moveTo>
                      <a:pt x="278" y="1"/>
                    </a:moveTo>
                    <a:cubicBezTo>
                      <a:pt x="181" y="130"/>
                      <a:pt x="88" y="263"/>
                      <a:pt x="0" y="399"/>
                    </a:cubicBezTo>
                    <a:cubicBezTo>
                      <a:pt x="46" y="449"/>
                      <a:pt x="110" y="483"/>
                      <a:pt x="184" y="483"/>
                    </a:cubicBezTo>
                    <a:cubicBezTo>
                      <a:pt x="322" y="483"/>
                      <a:pt x="435" y="371"/>
                      <a:pt x="435" y="233"/>
                    </a:cubicBezTo>
                    <a:cubicBezTo>
                      <a:pt x="435" y="127"/>
                      <a:pt x="370" y="38"/>
                      <a:pt x="2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4"/>
              <p:cNvSpPr/>
              <p:nvPr/>
            </p:nvSpPr>
            <p:spPr>
              <a:xfrm>
                <a:off x="5214650"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4"/>
              <p:cNvSpPr/>
              <p:nvPr/>
            </p:nvSpPr>
            <p:spPr>
              <a:xfrm>
                <a:off x="5181475" y="3132200"/>
                <a:ext cx="12550" cy="12550"/>
              </a:xfrm>
              <a:custGeom>
                <a:rect b="b" l="l" r="r" t="t"/>
                <a:pathLst>
                  <a:path extrusionOk="0" h="502" w="502">
                    <a:moveTo>
                      <a:pt x="251" y="1"/>
                    </a:moveTo>
                    <a:cubicBezTo>
                      <a:pt x="113" y="1"/>
                      <a:pt x="0" y="113"/>
                      <a:pt x="0" y="251"/>
                    </a:cubicBezTo>
                    <a:cubicBezTo>
                      <a:pt x="0" y="389"/>
                      <a:pt x="113"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4"/>
              <p:cNvSpPr/>
              <p:nvPr/>
            </p:nvSpPr>
            <p:spPr>
              <a:xfrm>
                <a:off x="5231250" y="3099025"/>
                <a:ext cx="12525" cy="12550"/>
              </a:xfrm>
              <a:custGeom>
                <a:rect b="b" l="l" r="r" t="t"/>
                <a:pathLst>
                  <a:path extrusionOk="0" h="502" w="501">
                    <a:moveTo>
                      <a:pt x="250" y="1"/>
                    </a:moveTo>
                    <a:cubicBezTo>
                      <a:pt x="112" y="1"/>
                      <a:pt x="0" y="112"/>
                      <a:pt x="0" y="251"/>
                    </a:cubicBezTo>
                    <a:cubicBezTo>
                      <a:pt x="0" y="389"/>
                      <a:pt x="112" y="502"/>
                      <a:pt x="250" y="502"/>
                    </a:cubicBezTo>
                    <a:cubicBezTo>
                      <a:pt x="389" y="502"/>
                      <a:pt x="500" y="389"/>
                      <a:pt x="500" y="251"/>
                    </a:cubicBezTo>
                    <a:cubicBezTo>
                      <a:pt x="500"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4"/>
              <p:cNvSpPr/>
              <p:nvPr/>
            </p:nvSpPr>
            <p:spPr>
              <a:xfrm>
                <a:off x="5198050" y="3099025"/>
                <a:ext cx="12575" cy="12550"/>
              </a:xfrm>
              <a:custGeom>
                <a:rect b="b" l="l" r="r" t="t"/>
                <a:pathLst>
                  <a:path extrusionOk="0" h="502" w="503">
                    <a:moveTo>
                      <a:pt x="251" y="1"/>
                    </a:moveTo>
                    <a:cubicBezTo>
                      <a:pt x="113" y="1"/>
                      <a:pt x="1" y="112"/>
                      <a:pt x="1" y="251"/>
                    </a:cubicBezTo>
                    <a:cubicBezTo>
                      <a:pt x="1" y="389"/>
                      <a:pt x="113"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4"/>
              <p:cNvSpPr/>
              <p:nvPr/>
            </p:nvSpPr>
            <p:spPr>
              <a:xfrm>
                <a:off x="5181975" y="3065850"/>
                <a:ext cx="12050" cy="12550"/>
              </a:xfrm>
              <a:custGeom>
                <a:rect b="b" l="l" r="r" t="t"/>
                <a:pathLst>
                  <a:path extrusionOk="0" h="502" w="482">
                    <a:moveTo>
                      <a:pt x="231" y="1"/>
                    </a:moveTo>
                    <a:cubicBezTo>
                      <a:pt x="212" y="1"/>
                      <a:pt x="194" y="8"/>
                      <a:pt x="176" y="12"/>
                    </a:cubicBezTo>
                    <a:cubicBezTo>
                      <a:pt x="116" y="124"/>
                      <a:pt x="58" y="236"/>
                      <a:pt x="0" y="349"/>
                    </a:cubicBezTo>
                    <a:cubicBezTo>
                      <a:pt x="38" y="439"/>
                      <a:pt x="127" y="502"/>
                      <a:pt x="231" y="502"/>
                    </a:cubicBezTo>
                    <a:cubicBezTo>
                      <a:pt x="369" y="502"/>
                      <a:pt x="481" y="390"/>
                      <a:pt x="481" y="251"/>
                    </a:cubicBezTo>
                    <a:cubicBezTo>
                      <a:pt x="481" y="113"/>
                      <a:pt x="36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4"/>
              <p:cNvSpPr/>
              <p:nvPr/>
            </p:nvSpPr>
            <p:spPr>
              <a:xfrm>
                <a:off x="5231250" y="3165375"/>
                <a:ext cx="12525" cy="12550"/>
              </a:xfrm>
              <a:custGeom>
                <a:rect b="b" l="l" r="r" t="t"/>
                <a:pathLst>
                  <a:path extrusionOk="0" h="502" w="501">
                    <a:moveTo>
                      <a:pt x="250" y="0"/>
                    </a:moveTo>
                    <a:cubicBezTo>
                      <a:pt x="112" y="0"/>
                      <a:pt x="0" y="113"/>
                      <a:pt x="0" y="251"/>
                    </a:cubicBezTo>
                    <a:cubicBezTo>
                      <a:pt x="0" y="390"/>
                      <a:pt x="112" y="501"/>
                      <a:pt x="250" y="501"/>
                    </a:cubicBezTo>
                    <a:cubicBezTo>
                      <a:pt x="389" y="501"/>
                      <a:pt x="500" y="390"/>
                      <a:pt x="500" y="251"/>
                    </a:cubicBezTo>
                    <a:cubicBezTo>
                      <a:pt x="500"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4"/>
              <p:cNvSpPr/>
              <p:nvPr/>
            </p:nvSpPr>
            <p:spPr>
              <a:xfrm>
                <a:off x="5198050" y="3165375"/>
                <a:ext cx="12575" cy="12550"/>
              </a:xfrm>
              <a:custGeom>
                <a:rect b="b" l="l" r="r" t="t"/>
                <a:pathLst>
                  <a:path extrusionOk="0" h="502" w="503">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6" name="Google Shape;1256;p3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p:txBody>
      </p:sp>
      <p:sp>
        <p:nvSpPr>
          <p:cNvPr id="1257" name="Google Shape;1257;p34"/>
          <p:cNvSpPr txBox="1"/>
          <p:nvPr/>
        </p:nvSpPr>
        <p:spPr>
          <a:xfrm>
            <a:off x="917775" y="1530250"/>
            <a:ext cx="1794300" cy="32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latin typeface="Source Sans Pro"/>
              <a:ea typeface="Source Sans Pro"/>
              <a:cs typeface="Source Sans Pro"/>
              <a:sym typeface="Source Sans Pro"/>
            </a:endParaRPr>
          </a:p>
        </p:txBody>
      </p:sp>
      <p:sp>
        <p:nvSpPr>
          <p:cNvPr id="1258" name="Google Shape;1258;p34"/>
          <p:cNvSpPr txBox="1"/>
          <p:nvPr/>
        </p:nvSpPr>
        <p:spPr>
          <a:xfrm>
            <a:off x="5865425" y="1854550"/>
            <a:ext cx="1877700" cy="47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364E87"/>
              </a:solidFill>
              <a:latin typeface="Source Sans Pro"/>
              <a:ea typeface="Source Sans Pro"/>
              <a:cs typeface="Source Sans Pro"/>
              <a:sym typeface="Source Sans Pro"/>
            </a:endParaRPr>
          </a:p>
        </p:txBody>
      </p:sp>
      <p:sp>
        <p:nvSpPr>
          <p:cNvPr id="1259" name="Google Shape;1259;p34"/>
          <p:cNvSpPr txBox="1"/>
          <p:nvPr/>
        </p:nvSpPr>
        <p:spPr>
          <a:xfrm>
            <a:off x="1070175" y="2904600"/>
            <a:ext cx="1794300" cy="32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64E87"/>
              </a:solidFill>
              <a:latin typeface="Source Sans Pro"/>
              <a:ea typeface="Source Sans Pro"/>
              <a:cs typeface="Source Sans Pro"/>
              <a:sym typeface="Source Sans Pro"/>
            </a:endParaRPr>
          </a:p>
        </p:txBody>
      </p:sp>
      <p:sp>
        <p:nvSpPr>
          <p:cNvPr id="1260" name="Google Shape;1260;p34"/>
          <p:cNvSpPr txBox="1"/>
          <p:nvPr/>
        </p:nvSpPr>
        <p:spPr>
          <a:xfrm>
            <a:off x="1070175" y="3228900"/>
            <a:ext cx="1794300" cy="47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364E87"/>
              </a:solidFill>
              <a:latin typeface="Source Sans Pro"/>
              <a:ea typeface="Source Sans Pro"/>
              <a:cs typeface="Source Sans Pro"/>
              <a:sym typeface="Source Sans Pro"/>
            </a:endParaRPr>
          </a:p>
        </p:txBody>
      </p:sp>
      <p:sp>
        <p:nvSpPr>
          <p:cNvPr id="1261" name="Google Shape;1261;p34"/>
          <p:cNvSpPr txBox="1"/>
          <p:nvPr/>
        </p:nvSpPr>
        <p:spPr>
          <a:xfrm>
            <a:off x="3544000" y="1682650"/>
            <a:ext cx="1794300" cy="32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64E87"/>
              </a:solidFill>
              <a:latin typeface="Source Sans Pro"/>
              <a:ea typeface="Source Sans Pro"/>
              <a:cs typeface="Source Sans Pro"/>
              <a:sym typeface="Source Sans Pro"/>
            </a:endParaRPr>
          </a:p>
        </p:txBody>
      </p:sp>
      <p:sp>
        <p:nvSpPr>
          <p:cNvPr id="1262" name="Google Shape;1262;p34"/>
          <p:cNvSpPr txBox="1"/>
          <p:nvPr/>
        </p:nvSpPr>
        <p:spPr>
          <a:xfrm>
            <a:off x="3544000" y="2006950"/>
            <a:ext cx="1794300" cy="47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364E87"/>
              </a:solidFill>
              <a:latin typeface="Source Sans Pro"/>
              <a:ea typeface="Source Sans Pro"/>
              <a:cs typeface="Source Sans Pro"/>
              <a:sym typeface="Source Sans Pro"/>
            </a:endParaRPr>
          </a:p>
        </p:txBody>
      </p:sp>
      <p:sp>
        <p:nvSpPr>
          <p:cNvPr id="1263" name="Google Shape;1263;p34"/>
          <p:cNvSpPr txBox="1"/>
          <p:nvPr/>
        </p:nvSpPr>
        <p:spPr>
          <a:xfrm>
            <a:off x="3544000" y="2904600"/>
            <a:ext cx="1794300" cy="32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64E87"/>
              </a:solidFill>
              <a:latin typeface="Source Sans Pro"/>
              <a:ea typeface="Source Sans Pro"/>
              <a:cs typeface="Source Sans Pro"/>
              <a:sym typeface="Source Sans Pro"/>
            </a:endParaRPr>
          </a:p>
        </p:txBody>
      </p:sp>
      <p:sp>
        <p:nvSpPr>
          <p:cNvPr id="1264" name="Google Shape;1264;p34"/>
          <p:cNvSpPr txBox="1"/>
          <p:nvPr/>
        </p:nvSpPr>
        <p:spPr>
          <a:xfrm>
            <a:off x="3544000" y="3228900"/>
            <a:ext cx="1794300" cy="47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364E87"/>
              </a:solidFill>
              <a:latin typeface="Source Sans Pro"/>
              <a:ea typeface="Source Sans Pro"/>
              <a:cs typeface="Source Sans Pro"/>
              <a:sym typeface="Source Sans Pro"/>
            </a:endParaRPr>
          </a:p>
        </p:txBody>
      </p:sp>
      <p:sp>
        <p:nvSpPr>
          <p:cNvPr id="1265" name="Google Shape;1265;p34"/>
          <p:cNvSpPr txBox="1"/>
          <p:nvPr/>
        </p:nvSpPr>
        <p:spPr>
          <a:xfrm>
            <a:off x="6059500" y="1682650"/>
            <a:ext cx="1794300" cy="32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64E87"/>
              </a:solidFill>
              <a:latin typeface="Source Sans Pro"/>
              <a:ea typeface="Source Sans Pro"/>
              <a:cs typeface="Source Sans Pro"/>
              <a:sym typeface="Source Sans Pro"/>
            </a:endParaRPr>
          </a:p>
        </p:txBody>
      </p:sp>
      <p:sp>
        <p:nvSpPr>
          <p:cNvPr id="1266" name="Google Shape;1266;p34"/>
          <p:cNvSpPr txBox="1"/>
          <p:nvPr/>
        </p:nvSpPr>
        <p:spPr>
          <a:xfrm>
            <a:off x="6059500" y="2904600"/>
            <a:ext cx="1794300" cy="32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364E87"/>
              </a:solidFill>
              <a:latin typeface="Source Sans Pro"/>
              <a:ea typeface="Source Sans Pro"/>
              <a:cs typeface="Source Sans Pro"/>
              <a:sym typeface="Source Sans Pro"/>
            </a:endParaRPr>
          </a:p>
        </p:txBody>
      </p:sp>
      <p:sp>
        <p:nvSpPr>
          <p:cNvPr id="1267" name="Google Shape;1267;p34"/>
          <p:cNvSpPr txBox="1"/>
          <p:nvPr/>
        </p:nvSpPr>
        <p:spPr>
          <a:xfrm>
            <a:off x="6017825" y="3228900"/>
            <a:ext cx="1877700" cy="47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364E87"/>
              </a:solidFill>
              <a:latin typeface="Source Sans Pro"/>
              <a:ea typeface="Source Sans Pro"/>
              <a:cs typeface="Source Sans Pro"/>
              <a:sym typeface="Source Sans Pro"/>
            </a:endParaRPr>
          </a:p>
        </p:txBody>
      </p:sp>
      <p:sp>
        <p:nvSpPr>
          <p:cNvPr id="1268" name="Google Shape;1268;p34"/>
          <p:cNvSpPr txBox="1"/>
          <p:nvPr>
            <p:ph idx="1" type="subTitle"/>
          </p:nvPr>
        </p:nvSpPr>
        <p:spPr>
          <a:xfrm>
            <a:off x="1414000" y="1837438"/>
            <a:ext cx="1794300" cy="32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600"/>
              <a:buNone/>
              <a:defRPr b="1" sz="1800">
                <a:solidFill>
                  <a:schemeClr val="dk1"/>
                </a:solidFill>
                <a:latin typeface="Lilita One"/>
                <a:ea typeface="Lilita One"/>
                <a:cs typeface="Lilita One"/>
                <a:sym typeface="Lilita One"/>
              </a:defRPr>
            </a:lvl1pPr>
            <a:lvl2pPr lvl="1" rtl="0" algn="ctr">
              <a:spcBef>
                <a:spcPts val="0"/>
              </a:spcBef>
              <a:spcAft>
                <a:spcPts val="0"/>
              </a:spcAft>
              <a:buClr>
                <a:schemeClr val="lt2"/>
              </a:buClr>
              <a:buSzPts val="1400"/>
              <a:buNone/>
              <a:defRPr>
                <a:solidFill>
                  <a:schemeClr val="lt2"/>
                </a:solidFill>
              </a:defRPr>
            </a:lvl2pPr>
            <a:lvl3pPr lvl="2" rtl="0" algn="ctr">
              <a:spcBef>
                <a:spcPts val="0"/>
              </a:spcBef>
              <a:spcAft>
                <a:spcPts val="0"/>
              </a:spcAft>
              <a:buClr>
                <a:schemeClr val="lt2"/>
              </a:buClr>
              <a:buSzPts val="1400"/>
              <a:buNone/>
              <a:defRPr>
                <a:solidFill>
                  <a:schemeClr val="lt2"/>
                </a:solidFill>
              </a:defRPr>
            </a:lvl3pPr>
            <a:lvl4pPr lvl="3" rtl="0" algn="ctr">
              <a:spcBef>
                <a:spcPts val="0"/>
              </a:spcBef>
              <a:spcAft>
                <a:spcPts val="0"/>
              </a:spcAft>
              <a:buClr>
                <a:schemeClr val="lt2"/>
              </a:buClr>
              <a:buSzPts val="1400"/>
              <a:buNone/>
              <a:defRPr>
                <a:solidFill>
                  <a:schemeClr val="lt2"/>
                </a:solidFill>
              </a:defRPr>
            </a:lvl4pPr>
            <a:lvl5pPr lvl="4" rtl="0" algn="ctr">
              <a:spcBef>
                <a:spcPts val="0"/>
              </a:spcBef>
              <a:spcAft>
                <a:spcPts val="0"/>
              </a:spcAft>
              <a:buClr>
                <a:schemeClr val="lt2"/>
              </a:buClr>
              <a:buSzPts val="1400"/>
              <a:buNone/>
              <a:defRPr>
                <a:solidFill>
                  <a:schemeClr val="lt2"/>
                </a:solidFill>
              </a:defRPr>
            </a:lvl5pPr>
            <a:lvl6pPr lvl="5" rtl="0" algn="ctr">
              <a:spcBef>
                <a:spcPts val="0"/>
              </a:spcBef>
              <a:spcAft>
                <a:spcPts val="0"/>
              </a:spcAft>
              <a:buClr>
                <a:schemeClr val="lt2"/>
              </a:buClr>
              <a:buSzPts val="1400"/>
              <a:buNone/>
              <a:defRPr>
                <a:solidFill>
                  <a:schemeClr val="lt2"/>
                </a:solidFill>
              </a:defRPr>
            </a:lvl6pPr>
            <a:lvl7pPr lvl="6" rtl="0" algn="ctr">
              <a:spcBef>
                <a:spcPts val="0"/>
              </a:spcBef>
              <a:spcAft>
                <a:spcPts val="0"/>
              </a:spcAft>
              <a:buClr>
                <a:schemeClr val="lt2"/>
              </a:buClr>
              <a:buSzPts val="1400"/>
              <a:buNone/>
              <a:defRPr>
                <a:solidFill>
                  <a:schemeClr val="lt2"/>
                </a:solidFill>
              </a:defRPr>
            </a:lvl7pPr>
            <a:lvl8pPr lvl="7" rtl="0" algn="ctr">
              <a:spcBef>
                <a:spcPts val="0"/>
              </a:spcBef>
              <a:spcAft>
                <a:spcPts val="0"/>
              </a:spcAft>
              <a:buClr>
                <a:schemeClr val="lt2"/>
              </a:buClr>
              <a:buSzPts val="1400"/>
              <a:buNone/>
              <a:defRPr>
                <a:solidFill>
                  <a:schemeClr val="lt2"/>
                </a:solidFill>
              </a:defRPr>
            </a:lvl8pPr>
            <a:lvl9pPr lvl="8" rtl="0" algn="ctr">
              <a:spcBef>
                <a:spcPts val="0"/>
              </a:spcBef>
              <a:spcAft>
                <a:spcPts val="0"/>
              </a:spcAft>
              <a:buClr>
                <a:schemeClr val="lt2"/>
              </a:buClr>
              <a:buSzPts val="1400"/>
              <a:buNone/>
              <a:defRPr>
                <a:solidFill>
                  <a:schemeClr val="lt2"/>
                </a:solidFill>
              </a:defRPr>
            </a:lvl9pPr>
          </a:lstStyle>
          <a:p/>
        </p:txBody>
      </p:sp>
      <p:sp>
        <p:nvSpPr>
          <p:cNvPr id="1269" name="Google Shape;1269;p34"/>
          <p:cNvSpPr txBox="1"/>
          <p:nvPr>
            <p:ph idx="2" type="subTitle"/>
          </p:nvPr>
        </p:nvSpPr>
        <p:spPr>
          <a:xfrm>
            <a:off x="1414000" y="2159350"/>
            <a:ext cx="1794300" cy="70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70" name="Google Shape;1270;p34"/>
          <p:cNvSpPr txBox="1"/>
          <p:nvPr>
            <p:ph idx="3" type="subTitle"/>
          </p:nvPr>
        </p:nvSpPr>
        <p:spPr>
          <a:xfrm>
            <a:off x="1414000" y="3057000"/>
            <a:ext cx="1794300" cy="32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600"/>
              <a:buNone/>
              <a:defRPr b="1" sz="1800">
                <a:solidFill>
                  <a:schemeClr val="dk1"/>
                </a:solidFill>
                <a:latin typeface="Lilita One"/>
                <a:ea typeface="Lilita One"/>
                <a:cs typeface="Lilita One"/>
                <a:sym typeface="Lilita One"/>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271" name="Google Shape;1271;p34"/>
          <p:cNvSpPr txBox="1"/>
          <p:nvPr>
            <p:ph idx="4" type="subTitle"/>
          </p:nvPr>
        </p:nvSpPr>
        <p:spPr>
          <a:xfrm>
            <a:off x="1414000" y="3381300"/>
            <a:ext cx="1794300" cy="70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72" name="Google Shape;1272;p34"/>
          <p:cNvSpPr txBox="1"/>
          <p:nvPr>
            <p:ph idx="5" type="subTitle"/>
          </p:nvPr>
        </p:nvSpPr>
        <p:spPr>
          <a:xfrm>
            <a:off x="3887825" y="1837438"/>
            <a:ext cx="1794300" cy="32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600"/>
              <a:buNone/>
              <a:defRPr b="1" sz="1800">
                <a:solidFill>
                  <a:schemeClr val="dk1"/>
                </a:solidFill>
                <a:latin typeface="Lilita One"/>
                <a:ea typeface="Lilita One"/>
                <a:cs typeface="Lilita One"/>
                <a:sym typeface="Lilita One"/>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273" name="Google Shape;1273;p34"/>
          <p:cNvSpPr txBox="1"/>
          <p:nvPr>
            <p:ph idx="6" type="subTitle"/>
          </p:nvPr>
        </p:nvSpPr>
        <p:spPr>
          <a:xfrm>
            <a:off x="3887825" y="2159350"/>
            <a:ext cx="1794300" cy="70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74" name="Google Shape;1274;p34"/>
          <p:cNvSpPr txBox="1"/>
          <p:nvPr>
            <p:ph idx="7" type="subTitle"/>
          </p:nvPr>
        </p:nvSpPr>
        <p:spPr>
          <a:xfrm>
            <a:off x="3887825" y="3057000"/>
            <a:ext cx="1794300" cy="32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600"/>
              <a:buNone/>
              <a:defRPr b="1" sz="1800">
                <a:solidFill>
                  <a:schemeClr val="dk1"/>
                </a:solidFill>
                <a:latin typeface="Lilita One"/>
                <a:ea typeface="Lilita One"/>
                <a:cs typeface="Lilita One"/>
                <a:sym typeface="Lilita One"/>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275" name="Google Shape;1275;p34"/>
          <p:cNvSpPr txBox="1"/>
          <p:nvPr>
            <p:ph idx="8" type="subTitle"/>
          </p:nvPr>
        </p:nvSpPr>
        <p:spPr>
          <a:xfrm>
            <a:off x="3887825" y="3381300"/>
            <a:ext cx="1794300" cy="70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76" name="Google Shape;1276;p34"/>
          <p:cNvSpPr txBox="1"/>
          <p:nvPr>
            <p:ph idx="9" type="subTitle"/>
          </p:nvPr>
        </p:nvSpPr>
        <p:spPr>
          <a:xfrm>
            <a:off x="6361650" y="1837450"/>
            <a:ext cx="1794300" cy="32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600"/>
              <a:buNone/>
              <a:defRPr b="1" sz="1800">
                <a:solidFill>
                  <a:schemeClr val="dk1"/>
                </a:solidFill>
                <a:latin typeface="Lilita One"/>
                <a:ea typeface="Lilita One"/>
                <a:cs typeface="Lilita One"/>
                <a:sym typeface="Lilita One"/>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277" name="Google Shape;1277;p34"/>
          <p:cNvSpPr txBox="1"/>
          <p:nvPr>
            <p:ph idx="13" type="subTitle"/>
          </p:nvPr>
        </p:nvSpPr>
        <p:spPr>
          <a:xfrm>
            <a:off x="6361650" y="2159350"/>
            <a:ext cx="1794300" cy="70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78" name="Google Shape;1278;p34"/>
          <p:cNvSpPr txBox="1"/>
          <p:nvPr>
            <p:ph idx="14" type="subTitle"/>
          </p:nvPr>
        </p:nvSpPr>
        <p:spPr>
          <a:xfrm>
            <a:off x="6361650" y="3057003"/>
            <a:ext cx="1794300" cy="32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600"/>
              <a:buNone/>
              <a:defRPr b="1" sz="1800">
                <a:solidFill>
                  <a:schemeClr val="dk1"/>
                </a:solidFill>
                <a:latin typeface="Lilita One"/>
                <a:ea typeface="Lilita One"/>
                <a:cs typeface="Lilita One"/>
                <a:sym typeface="Lilita One"/>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279" name="Google Shape;1279;p34"/>
          <p:cNvSpPr txBox="1"/>
          <p:nvPr>
            <p:ph idx="15" type="subTitle"/>
          </p:nvPr>
        </p:nvSpPr>
        <p:spPr>
          <a:xfrm>
            <a:off x="6361650" y="3381300"/>
            <a:ext cx="1794300" cy="70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2">
    <p:spTree>
      <p:nvGrpSpPr>
        <p:cNvPr id="1280" name="Shape 1280"/>
        <p:cNvGrpSpPr/>
        <p:nvPr/>
      </p:nvGrpSpPr>
      <p:grpSpPr>
        <a:xfrm>
          <a:off x="0" y="0"/>
          <a:ext cx="0" cy="0"/>
          <a:chOff x="0" y="0"/>
          <a:chExt cx="0" cy="0"/>
        </a:xfrm>
      </p:grpSpPr>
      <p:sp>
        <p:nvSpPr>
          <p:cNvPr id="1281" name="Google Shape;1281;p3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sp>
        <p:nvSpPr>
          <p:cNvPr id="1282" name="Google Shape;1282;p35"/>
          <p:cNvSpPr txBox="1"/>
          <p:nvPr>
            <p:ph idx="1" type="subTitle"/>
          </p:nvPr>
        </p:nvSpPr>
        <p:spPr>
          <a:xfrm>
            <a:off x="741838" y="3170075"/>
            <a:ext cx="1387200" cy="37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b="1">
                <a:solidFill>
                  <a:schemeClr val="accent3"/>
                </a:solidFill>
                <a:latin typeface="Lilita One"/>
                <a:ea typeface="Lilita One"/>
                <a:cs typeface="Lilita One"/>
                <a:sym typeface="Lilita One"/>
              </a:defRPr>
            </a:lvl1pPr>
            <a:lvl2pPr lvl="1" rtl="0" algn="ctr">
              <a:spcBef>
                <a:spcPts val="0"/>
              </a:spcBef>
              <a:spcAft>
                <a:spcPts val="0"/>
              </a:spcAft>
              <a:buClr>
                <a:schemeClr val="lt2"/>
              </a:buClr>
              <a:buSzPts val="1600"/>
              <a:buNone/>
              <a:defRPr sz="1600">
                <a:solidFill>
                  <a:schemeClr val="lt2"/>
                </a:solidFill>
              </a:defRPr>
            </a:lvl2pPr>
            <a:lvl3pPr lvl="2" rtl="0" algn="ctr">
              <a:spcBef>
                <a:spcPts val="0"/>
              </a:spcBef>
              <a:spcAft>
                <a:spcPts val="0"/>
              </a:spcAft>
              <a:buClr>
                <a:schemeClr val="lt2"/>
              </a:buClr>
              <a:buSzPts val="1600"/>
              <a:buNone/>
              <a:defRPr sz="1600">
                <a:solidFill>
                  <a:schemeClr val="lt2"/>
                </a:solidFill>
              </a:defRPr>
            </a:lvl3pPr>
            <a:lvl4pPr lvl="3" rtl="0" algn="ctr">
              <a:spcBef>
                <a:spcPts val="0"/>
              </a:spcBef>
              <a:spcAft>
                <a:spcPts val="0"/>
              </a:spcAft>
              <a:buClr>
                <a:schemeClr val="lt2"/>
              </a:buClr>
              <a:buSzPts val="1600"/>
              <a:buNone/>
              <a:defRPr sz="1600">
                <a:solidFill>
                  <a:schemeClr val="lt2"/>
                </a:solidFill>
              </a:defRPr>
            </a:lvl4pPr>
            <a:lvl5pPr lvl="4" rtl="0" algn="ctr">
              <a:spcBef>
                <a:spcPts val="0"/>
              </a:spcBef>
              <a:spcAft>
                <a:spcPts val="0"/>
              </a:spcAft>
              <a:buClr>
                <a:schemeClr val="lt2"/>
              </a:buClr>
              <a:buSzPts val="1600"/>
              <a:buNone/>
              <a:defRPr sz="1600">
                <a:solidFill>
                  <a:schemeClr val="lt2"/>
                </a:solidFill>
              </a:defRPr>
            </a:lvl5pPr>
            <a:lvl6pPr lvl="5" rtl="0" algn="ctr">
              <a:spcBef>
                <a:spcPts val="0"/>
              </a:spcBef>
              <a:spcAft>
                <a:spcPts val="0"/>
              </a:spcAft>
              <a:buClr>
                <a:schemeClr val="lt2"/>
              </a:buClr>
              <a:buSzPts val="1600"/>
              <a:buNone/>
              <a:defRPr sz="1600">
                <a:solidFill>
                  <a:schemeClr val="lt2"/>
                </a:solidFill>
              </a:defRPr>
            </a:lvl6pPr>
            <a:lvl7pPr lvl="6" rtl="0" algn="ctr">
              <a:spcBef>
                <a:spcPts val="0"/>
              </a:spcBef>
              <a:spcAft>
                <a:spcPts val="0"/>
              </a:spcAft>
              <a:buClr>
                <a:schemeClr val="lt2"/>
              </a:buClr>
              <a:buSzPts val="1600"/>
              <a:buNone/>
              <a:defRPr sz="1600">
                <a:solidFill>
                  <a:schemeClr val="lt2"/>
                </a:solidFill>
              </a:defRPr>
            </a:lvl7pPr>
            <a:lvl8pPr lvl="7" rtl="0" algn="ctr">
              <a:spcBef>
                <a:spcPts val="0"/>
              </a:spcBef>
              <a:spcAft>
                <a:spcPts val="0"/>
              </a:spcAft>
              <a:buClr>
                <a:schemeClr val="lt2"/>
              </a:buClr>
              <a:buSzPts val="1600"/>
              <a:buNone/>
              <a:defRPr sz="1600">
                <a:solidFill>
                  <a:schemeClr val="lt2"/>
                </a:solidFill>
              </a:defRPr>
            </a:lvl8pPr>
            <a:lvl9pPr lvl="8" rtl="0" algn="ctr">
              <a:spcBef>
                <a:spcPts val="0"/>
              </a:spcBef>
              <a:spcAft>
                <a:spcPts val="0"/>
              </a:spcAft>
              <a:buClr>
                <a:schemeClr val="lt2"/>
              </a:buClr>
              <a:buSzPts val="1600"/>
              <a:buNone/>
              <a:defRPr sz="1600">
                <a:solidFill>
                  <a:schemeClr val="lt2"/>
                </a:solidFill>
              </a:defRPr>
            </a:lvl9pPr>
          </a:lstStyle>
          <a:p/>
        </p:txBody>
      </p:sp>
      <p:sp>
        <p:nvSpPr>
          <p:cNvPr id="1283" name="Google Shape;1283;p35"/>
          <p:cNvSpPr txBox="1"/>
          <p:nvPr>
            <p:ph idx="2" type="subTitle"/>
          </p:nvPr>
        </p:nvSpPr>
        <p:spPr>
          <a:xfrm>
            <a:off x="742413" y="3750550"/>
            <a:ext cx="1387200" cy="46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4" name="Google Shape;1284;p35"/>
          <p:cNvSpPr txBox="1"/>
          <p:nvPr>
            <p:ph idx="3" type="subTitle"/>
          </p:nvPr>
        </p:nvSpPr>
        <p:spPr>
          <a:xfrm>
            <a:off x="2309100" y="3170075"/>
            <a:ext cx="1387200" cy="37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b="1">
                <a:solidFill>
                  <a:schemeClr val="accent3"/>
                </a:solidFill>
                <a:latin typeface="Lilita One"/>
                <a:ea typeface="Lilita One"/>
                <a:cs typeface="Lilita One"/>
                <a:sym typeface="Lilita One"/>
              </a:defRPr>
            </a:lvl1pPr>
            <a:lvl2pPr lvl="1" rtl="0" algn="ctr">
              <a:spcBef>
                <a:spcPts val="0"/>
              </a:spcBef>
              <a:spcAft>
                <a:spcPts val="0"/>
              </a:spcAft>
              <a:buClr>
                <a:schemeClr val="lt2"/>
              </a:buClr>
              <a:buSzPts val="1600"/>
              <a:buNone/>
              <a:defRPr sz="1600">
                <a:solidFill>
                  <a:schemeClr val="lt2"/>
                </a:solidFill>
              </a:defRPr>
            </a:lvl2pPr>
            <a:lvl3pPr lvl="2" rtl="0" algn="ctr">
              <a:spcBef>
                <a:spcPts val="0"/>
              </a:spcBef>
              <a:spcAft>
                <a:spcPts val="0"/>
              </a:spcAft>
              <a:buClr>
                <a:schemeClr val="lt2"/>
              </a:buClr>
              <a:buSzPts val="1600"/>
              <a:buNone/>
              <a:defRPr sz="1600">
                <a:solidFill>
                  <a:schemeClr val="lt2"/>
                </a:solidFill>
              </a:defRPr>
            </a:lvl3pPr>
            <a:lvl4pPr lvl="3" rtl="0" algn="ctr">
              <a:spcBef>
                <a:spcPts val="0"/>
              </a:spcBef>
              <a:spcAft>
                <a:spcPts val="0"/>
              </a:spcAft>
              <a:buClr>
                <a:schemeClr val="lt2"/>
              </a:buClr>
              <a:buSzPts val="1600"/>
              <a:buNone/>
              <a:defRPr sz="1600">
                <a:solidFill>
                  <a:schemeClr val="lt2"/>
                </a:solidFill>
              </a:defRPr>
            </a:lvl4pPr>
            <a:lvl5pPr lvl="4" rtl="0" algn="ctr">
              <a:spcBef>
                <a:spcPts val="0"/>
              </a:spcBef>
              <a:spcAft>
                <a:spcPts val="0"/>
              </a:spcAft>
              <a:buClr>
                <a:schemeClr val="lt2"/>
              </a:buClr>
              <a:buSzPts val="1600"/>
              <a:buNone/>
              <a:defRPr sz="1600">
                <a:solidFill>
                  <a:schemeClr val="lt2"/>
                </a:solidFill>
              </a:defRPr>
            </a:lvl5pPr>
            <a:lvl6pPr lvl="5" rtl="0" algn="ctr">
              <a:spcBef>
                <a:spcPts val="0"/>
              </a:spcBef>
              <a:spcAft>
                <a:spcPts val="0"/>
              </a:spcAft>
              <a:buClr>
                <a:schemeClr val="lt2"/>
              </a:buClr>
              <a:buSzPts val="1600"/>
              <a:buNone/>
              <a:defRPr sz="1600">
                <a:solidFill>
                  <a:schemeClr val="lt2"/>
                </a:solidFill>
              </a:defRPr>
            </a:lvl6pPr>
            <a:lvl7pPr lvl="6" rtl="0" algn="ctr">
              <a:spcBef>
                <a:spcPts val="0"/>
              </a:spcBef>
              <a:spcAft>
                <a:spcPts val="0"/>
              </a:spcAft>
              <a:buClr>
                <a:schemeClr val="lt2"/>
              </a:buClr>
              <a:buSzPts val="1600"/>
              <a:buNone/>
              <a:defRPr sz="1600">
                <a:solidFill>
                  <a:schemeClr val="lt2"/>
                </a:solidFill>
              </a:defRPr>
            </a:lvl7pPr>
            <a:lvl8pPr lvl="7" rtl="0" algn="ctr">
              <a:spcBef>
                <a:spcPts val="0"/>
              </a:spcBef>
              <a:spcAft>
                <a:spcPts val="0"/>
              </a:spcAft>
              <a:buClr>
                <a:schemeClr val="lt2"/>
              </a:buClr>
              <a:buSzPts val="1600"/>
              <a:buNone/>
              <a:defRPr sz="1600">
                <a:solidFill>
                  <a:schemeClr val="lt2"/>
                </a:solidFill>
              </a:defRPr>
            </a:lvl8pPr>
            <a:lvl9pPr lvl="8" rtl="0" algn="ctr">
              <a:spcBef>
                <a:spcPts val="0"/>
              </a:spcBef>
              <a:spcAft>
                <a:spcPts val="0"/>
              </a:spcAft>
              <a:buClr>
                <a:schemeClr val="lt2"/>
              </a:buClr>
              <a:buSzPts val="1600"/>
              <a:buNone/>
              <a:defRPr sz="1600">
                <a:solidFill>
                  <a:schemeClr val="lt2"/>
                </a:solidFill>
              </a:defRPr>
            </a:lvl9pPr>
          </a:lstStyle>
          <a:p/>
        </p:txBody>
      </p:sp>
      <p:sp>
        <p:nvSpPr>
          <p:cNvPr id="1285" name="Google Shape;1285;p35"/>
          <p:cNvSpPr txBox="1"/>
          <p:nvPr>
            <p:ph idx="4" type="subTitle"/>
          </p:nvPr>
        </p:nvSpPr>
        <p:spPr>
          <a:xfrm>
            <a:off x="2309675" y="3750550"/>
            <a:ext cx="1387200" cy="46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6" name="Google Shape;1286;p35"/>
          <p:cNvSpPr txBox="1"/>
          <p:nvPr>
            <p:ph idx="5" type="subTitle"/>
          </p:nvPr>
        </p:nvSpPr>
        <p:spPr>
          <a:xfrm>
            <a:off x="3876950" y="3169975"/>
            <a:ext cx="1387200" cy="37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b="1">
                <a:solidFill>
                  <a:schemeClr val="accent3"/>
                </a:solidFill>
                <a:latin typeface="Lilita One"/>
                <a:ea typeface="Lilita One"/>
                <a:cs typeface="Lilita One"/>
                <a:sym typeface="Lilita One"/>
              </a:defRPr>
            </a:lvl1pPr>
            <a:lvl2pPr lvl="1" rtl="0" algn="ctr">
              <a:spcBef>
                <a:spcPts val="0"/>
              </a:spcBef>
              <a:spcAft>
                <a:spcPts val="0"/>
              </a:spcAft>
              <a:buClr>
                <a:schemeClr val="lt2"/>
              </a:buClr>
              <a:buSzPts val="1600"/>
              <a:buNone/>
              <a:defRPr sz="1600">
                <a:solidFill>
                  <a:schemeClr val="lt2"/>
                </a:solidFill>
              </a:defRPr>
            </a:lvl2pPr>
            <a:lvl3pPr lvl="2" rtl="0" algn="ctr">
              <a:spcBef>
                <a:spcPts val="0"/>
              </a:spcBef>
              <a:spcAft>
                <a:spcPts val="0"/>
              </a:spcAft>
              <a:buClr>
                <a:schemeClr val="lt2"/>
              </a:buClr>
              <a:buSzPts val="1600"/>
              <a:buNone/>
              <a:defRPr sz="1600">
                <a:solidFill>
                  <a:schemeClr val="lt2"/>
                </a:solidFill>
              </a:defRPr>
            </a:lvl3pPr>
            <a:lvl4pPr lvl="3" rtl="0" algn="ctr">
              <a:spcBef>
                <a:spcPts val="0"/>
              </a:spcBef>
              <a:spcAft>
                <a:spcPts val="0"/>
              </a:spcAft>
              <a:buClr>
                <a:schemeClr val="lt2"/>
              </a:buClr>
              <a:buSzPts val="1600"/>
              <a:buNone/>
              <a:defRPr sz="1600">
                <a:solidFill>
                  <a:schemeClr val="lt2"/>
                </a:solidFill>
              </a:defRPr>
            </a:lvl4pPr>
            <a:lvl5pPr lvl="4" rtl="0" algn="ctr">
              <a:spcBef>
                <a:spcPts val="0"/>
              </a:spcBef>
              <a:spcAft>
                <a:spcPts val="0"/>
              </a:spcAft>
              <a:buClr>
                <a:schemeClr val="lt2"/>
              </a:buClr>
              <a:buSzPts val="1600"/>
              <a:buNone/>
              <a:defRPr sz="1600">
                <a:solidFill>
                  <a:schemeClr val="lt2"/>
                </a:solidFill>
              </a:defRPr>
            </a:lvl5pPr>
            <a:lvl6pPr lvl="5" rtl="0" algn="ctr">
              <a:spcBef>
                <a:spcPts val="0"/>
              </a:spcBef>
              <a:spcAft>
                <a:spcPts val="0"/>
              </a:spcAft>
              <a:buClr>
                <a:schemeClr val="lt2"/>
              </a:buClr>
              <a:buSzPts val="1600"/>
              <a:buNone/>
              <a:defRPr sz="1600">
                <a:solidFill>
                  <a:schemeClr val="lt2"/>
                </a:solidFill>
              </a:defRPr>
            </a:lvl6pPr>
            <a:lvl7pPr lvl="6" rtl="0" algn="ctr">
              <a:spcBef>
                <a:spcPts val="0"/>
              </a:spcBef>
              <a:spcAft>
                <a:spcPts val="0"/>
              </a:spcAft>
              <a:buClr>
                <a:schemeClr val="lt2"/>
              </a:buClr>
              <a:buSzPts val="1600"/>
              <a:buNone/>
              <a:defRPr sz="1600">
                <a:solidFill>
                  <a:schemeClr val="lt2"/>
                </a:solidFill>
              </a:defRPr>
            </a:lvl7pPr>
            <a:lvl8pPr lvl="7" rtl="0" algn="ctr">
              <a:spcBef>
                <a:spcPts val="0"/>
              </a:spcBef>
              <a:spcAft>
                <a:spcPts val="0"/>
              </a:spcAft>
              <a:buClr>
                <a:schemeClr val="lt2"/>
              </a:buClr>
              <a:buSzPts val="1600"/>
              <a:buNone/>
              <a:defRPr sz="1600">
                <a:solidFill>
                  <a:schemeClr val="lt2"/>
                </a:solidFill>
              </a:defRPr>
            </a:lvl8pPr>
            <a:lvl9pPr lvl="8" rtl="0" algn="ctr">
              <a:spcBef>
                <a:spcPts val="0"/>
              </a:spcBef>
              <a:spcAft>
                <a:spcPts val="0"/>
              </a:spcAft>
              <a:buClr>
                <a:schemeClr val="lt2"/>
              </a:buClr>
              <a:buSzPts val="1600"/>
              <a:buNone/>
              <a:defRPr sz="1600">
                <a:solidFill>
                  <a:schemeClr val="lt2"/>
                </a:solidFill>
              </a:defRPr>
            </a:lvl9pPr>
          </a:lstStyle>
          <a:p/>
        </p:txBody>
      </p:sp>
      <p:sp>
        <p:nvSpPr>
          <p:cNvPr id="1287" name="Google Shape;1287;p35"/>
          <p:cNvSpPr txBox="1"/>
          <p:nvPr>
            <p:ph idx="6" type="subTitle"/>
          </p:nvPr>
        </p:nvSpPr>
        <p:spPr>
          <a:xfrm>
            <a:off x="3877525" y="3750450"/>
            <a:ext cx="1387200" cy="46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8" name="Google Shape;1288;p35"/>
          <p:cNvSpPr txBox="1"/>
          <p:nvPr>
            <p:ph idx="7" type="subTitle"/>
          </p:nvPr>
        </p:nvSpPr>
        <p:spPr>
          <a:xfrm>
            <a:off x="5445375" y="3169975"/>
            <a:ext cx="1387200" cy="37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b="1">
                <a:solidFill>
                  <a:schemeClr val="accent3"/>
                </a:solidFill>
                <a:latin typeface="Lilita One"/>
                <a:ea typeface="Lilita One"/>
                <a:cs typeface="Lilita One"/>
                <a:sym typeface="Lilita One"/>
              </a:defRPr>
            </a:lvl1pPr>
            <a:lvl2pPr lvl="1" rtl="0" algn="ctr">
              <a:spcBef>
                <a:spcPts val="0"/>
              </a:spcBef>
              <a:spcAft>
                <a:spcPts val="0"/>
              </a:spcAft>
              <a:buClr>
                <a:schemeClr val="lt2"/>
              </a:buClr>
              <a:buSzPts val="1600"/>
              <a:buNone/>
              <a:defRPr sz="1600">
                <a:solidFill>
                  <a:schemeClr val="lt2"/>
                </a:solidFill>
              </a:defRPr>
            </a:lvl2pPr>
            <a:lvl3pPr lvl="2" rtl="0" algn="ctr">
              <a:spcBef>
                <a:spcPts val="0"/>
              </a:spcBef>
              <a:spcAft>
                <a:spcPts val="0"/>
              </a:spcAft>
              <a:buClr>
                <a:schemeClr val="lt2"/>
              </a:buClr>
              <a:buSzPts val="1600"/>
              <a:buNone/>
              <a:defRPr sz="1600">
                <a:solidFill>
                  <a:schemeClr val="lt2"/>
                </a:solidFill>
              </a:defRPr>
            </a:lvl3pPr>
            <a:lvl4pPr lvl="3" rtl="0" algn="ctr">
              <a:spcBef>
                <a:spcPts val="0"/>
              </a:spcBef>
              <a:spcAft>
                <a:spcPts val="0"/>
              </a:spcAft>
              <a:buClr>
                <a:schemeClr val="lt2"/>
              </a:buClr>
              <a:buSzPts val="1600"/>
              <a:buNone/>
              <a:defRPr sz="1600">
                <a:solidFill>
                  <a:schemeClr val="lt2"/>
                </a:solidFill>
              </a:defRPr>
            </a:lvl4pPr>
            <a:lvl5pPr lvl="4" rtl="0" algn="ctr">
              <a:spcBef>
                <a:spcPts val="0"/>
              </a:spcBef>
              <a:spcAft>
                <a:spcPts val="0"/>
              </a:spcAft>
              <a:buClr>
                <a:schemeClr val="lt2"/>
              </a:buClr>
              <a:buSzPts val="1600"/>
              <a:buNone/>
              <a:defRPr sz="1600">
                <a:solidFill>
                  <a:schemeClr val="lt2"/>
                </a:solidFill>
              </a:defRPr>
            </a:lvl5pPr>
            <a:lvl6pPr lvl="5" rtl="0" algn="ctr">
              <a:spcBef>
                <a:spcPts val="0"/>
              </a:spcBef>
              <a:spcAft>
                <a:spcPts val="0"/>
              </a:spcAft>
              <a:buClr>
                <a:schemeClr val="lt2"/>
              </a:buClr>
              <a:buSzPts val="1600"/>
              <a:buNone/>
              <a:defRPr sz="1600">
                <a:solidFill>
                  <a:schemeClr val="lt2"/>
                </a:solidFill>
              </a:defRPr>
            </a:lvl6pPr>
            <a:lvl7pPr lvl="6" rtl="0" algn="ctr">
              <a:spcBef>
                <a:spcPts val="0"/>
              </a:spcBef>
              <a:spcAft>
                <a:spcPts val="0"/>
              </a:spcAft>
              <a:buClr>
                <a:schemeClr val="lt2"/>
              </a:buClr>
              <a:buSzPts val="1600"/>
              <a:buNone/>
              <a:defRPr sz="1600">
                <a:solidFill>
                  <a:schemeClr val="lt2"/>
                </a:solidFill>
              </a:defRPr>
            </a:lvl7pPr>
            <a:lvl8pPr lvl="7" rtl="0" algn="ctr">
              <a:spcBef>
                <a:spcPts val="0"/>
              </a:spcBef>
              <a:spcAft>
                <a:spcPts val="0"/>
              </a:spcAft>
              <a:buClr>
                <a:schemeClr val="lt2"/>
              </a:buClr>
              <a:buSzPts val="1600"/>
              <a:buNone/>
              <a:defRPr sz="1600">
                <a:solidFill>
                  <a:schemeClr val="lt2"/>
                </a:solidFill>
              </a:defRPr>
            </a:lvl8pPr>
            <a:lvl9pPr lvl="8" rtl="0" algn="ctr">
              <a:spcBef>
                <a:spcPts val="0"/>
              </a:spcBef>
              <a:spcAft>
                <a:spcPts val="0"/>
              </a:spcAft>
              <a:buClr>
                <a:schemeClr val="lt2"/>
              </a:buClr>
              <a:buSzPts val="1600"/>
              <a:buNone/>
              <a:defRPr sz="1600">
                <a:solidFill>
                  <a:schemeClr val="lt2"/>
                </a:solidFill>
              </a:defRPr>
            </a:lvl9pPr>
          </a:lstStyle>
          <a:p/>
        </p:txBody>
      </p:sp>
      <p:sp>
        <p:nvSpPr>
          <p:cNvPr id="1289" name="Google Shape;1289;p35"/>
          <p:cNvSpPr txBox="1"/>
          <p:nvPr>
            <p:ph idx="8" type="subTitle"/>
          </p:nvPr>
        </p:nvSpPr>
        <p:spPr>
          <a:xfrm>
            <a:off x="5445950" y="3750450"/>
            <a:ext cx="1387200" cy="46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0" name="Google Shape;1290;p35"/>
          <p:cNvSpPr txBox="1"/>
          <p:nvPr>
            <p:ph idx="9" type="subTitle"/>
          </p:nvPr>
        </p:nvSpPr>
        <p:spPr>
          <a:xfrm>
            <a:off x="7014388" y="3170075"/>
            <a:ext cx="1387200" cy="37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800"/>
              <a:buNone/>
              <a:defRPr b="1">
                <a:solidFill>
                  <a:schemeClr val="accent3"/>
                </a:solidFill>
                <a:latin typeface="Lilita One"/>
                <a:ea typeface="Lilita One"/>
                <a:cs typeface="Lilita One"/>
                <a:sym typeface="Lilita One"/>
              </a:defRPr>
            </a:lvl1pPr>
            <a:lvl2pPr lvl="1" rtl="0" algn="ctr">
              <a:spcBef>
                <a:spcPts val="0"/>
              </a:spcBef>
              <a:spcAft>
                <a:spcPts val="0"/>
              </a:spcAft>
              <a:buClr>
                <a:schemeClr val="lt2"/>
              </a:buClr>
              <a:buSzPts val="1600"/>
              <a:buNone/>
              <a:defRPr sz="1600">
                <a:solidFill>
                  <a:schemeClr val="lt2"/>
                </a:solidFill>
              </a:defRPr>
            </a:lvl2pPr>
            <a:lvl3pPr lvl="2" rtl="0" algn="ctr">
              <a:spcBef>
                <a:spcPts val="0"/>
              </a:spcBef>
              <a:spcAft>
                <a:spcPts val="0"/>
              </a:spcAft>
              <a:buClr>
                <a:schemeClr val="lt2"/>
              </a:buClr>
              <a:buSzPts val="1600"/>
              <a:buNone/>
              <a:defRPr sz="1600">
                <a:solidFill>
                  <a:schemeClr val="lt2"/>
                </a:solidFill>
              </a:defRPr>
            </a:lvl3pPr>
            <a:lvl4pPr lvl="3" rtl="0" algn="ctr">
              <a:spcBef>
                <a:spcPts val="0"/>
              </a:spcBef>
              <a:spcAft>
                <a:spcPts val="0"/>
              </a:spcAft>
              <a:buClr>
                <a:schemeClr val="lt2"/>
              </a:buClr>
              <a:buSzPts val="1600"/>
              <a:buNone/>
              <a:defRPr sz="1600">
                <a:solidFill>
                  <a:schemeClr val="lt2"/>
                </a:solidFill>
              </a:defRPr>
            </a:lvl4pPr>
            <a:lvl5pPr lvl="4" rtl="0" algn="ctr">
              <a:spcBef>
                <a:spcPts val="0"/>
              </a:spcBef>
              <a:spcAft>
                <a:spcPts val="0"/>
              </a:spcAft>
              <a:buClr>
                <a:schemeClr val="lt2"/>
              </a:buClr>
              <a:buSzPts val="1600"/>
              <a:buNone/>
              <a:defRPr sz="1600">
                <a:solidFill>
                  <a:schemeClr val="lt2"/>
                </a:solidFill>
              </a:defRPr>
            </a:lvl5pPr>
            <a:lvl6pPr lvl="5" rtl="0" algn="ctr">
              <a:spcBef>
                <a:spcPts val="0"/>
              </a:spcBef>
              <a:spcAft>
                <a:spcPts val="0"/>
              </a:spcAft>
              <a:buClr>
                <a:schemeClr val="lt2"/>
              </a:buClr>
              <a:buSzPts val="1600"/>
              <a:buNone/>
              <a:defRPr sz="1600">
                <a:solidFill>
                  <a:schemeClr val="lt2"/>
                </a:solidFill>
              </a:defRPr>
            </a:lvl6pPr>
            <a:lvl7pPr lvl="6" rtl="0" algn="ctr">
              <a:spcBef>
                <a:spcPts val="0"/>
              </a:spcBef>
              <a:spcAft>
                <a:spcPts val="0"/>
              </a:spcAft>
              <a:buClr>
                <a:schemeClr val="lt2"/>
              </a:buClr>
              <a:buSzPts val="1600"/>
              <a:buNone/>
              <a:defRPr sz="1600">
                <a:solidFill>
                  <a:schemeClr val="lt2"/>
                </a:solidFill>
              </a:defRPr>
            </a:lvl7pPr>
            <a:lvl8pPr lvl="7" rtl="0" algn="ctr">
              <a:spcBef>
                <a:spcPts val="0"/>
              </a:spcBef>
              <a:spcAft>
                <a:spcPts val="0"/>
              </a:spcAft>
              <a:buClr>
                <a:schemeClr val="lt2"/>
              </a:buClr>
              <a:buSzPts val="1600"/>
              <a:buNone/>
              <a:defRPr sz="1600">
                <a:solidFill>
                  <a:schemeClr val="lt2"/>
                </a:solidFill>
              </a:defRPr>
            </a:lvl8pPr>
            <a:lvl9pPr lvl="8" rtl="0" algn="ctr">
              <a:spcBef>
                <a:spcPts val="0"/>
              </a:spcBef>
              <a:spcAft>
                <a:spcPts val="0"/>
              </a:spcAft>
              <a:buClr>
                <a:schemeClr val="lt2"/>
              </a:buClr>
              <a:buSzPts val="1600"/>
              <a:buNone/>
              <a:defRPr sz="1600">
                <a:solidFill>
                  <a:schemeClr val="lt2"/>
                </a:solidFill>
              </a:defRPr>
            </a:lvl9pPr>
          </a:lstStyle>
          <a:p/>
        </p:txBody>
      </p:sp>
      <p:sp>
        <p:nvSpPr>
          <p:cNvPr id="1291" name="Google Shape;1291;p35"/>
          <p:cNvSpPr txBox="1"/>
          <p:nvPr>
            <p:ph idx="13" type="subTitle"/>
          </p:nvPr>
        </p:nvSpPr>
        <p:spPr>
          <a:xfrm>
            <a:off x="7014963" y="3750550"/>
            <a:ext cx="1387200" cy="46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3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2" name="Google Shape;1292;p35"/>
          <p:cNvSpPr/>
          <p:nvPr/>
        </p:nvSpPr>
        <p:spPr>
          <a:xfrm>
            <a:off x="5861734" y="-1560"/>
            <a:ext cx="3282245" cy="2534000"/>
          </a:xfrm>
          <a:custGeom>
            <a:rect b="b" l="l" r="r" t="t"/>
            <a:pathLst>
              <a:path extrusionOk="0" h="19903" w="25780">
                <a:moveTo>
                  <a:pt x="227" y="1"/>
                </a:moveTo>
                <a:cubicBezTo>
                  <a:pt x="0" y="3963"/>
                  <a:pt x="2559" y="5549"/>
                  <a:pt x="6495" y="5549"/>
                </a:cubicBezTo>
                <a:cubicBezTo>
                  <a:pt x="6689" y="5549"/>
                  <a:pt x="6885" y="5546"/>
                  <a:pt x="7085" y="5538"/>
                </a:cubicBezTo>
                <a:cubicBezTo>
                  <a:pt x="7306" y="5530"/>
                  <a:pt x="7507" y="5525"/>
                  <a:pt x="7693" y="5525"/>
                </a:cubicBezTo>
                <a:cubicBezTo>
                  <a:pt x="9563" y="5525"/>
                  <a:pt x="9854" y="6024"/>
                  <a:pt x="11635" y="8551"/>
                </a:cubicBezTo>
                <a:cubicBezTo>
                  <a:pt x="12726" y="10099"/>
                  <a:pt x="13489" y="10713"/>
                  <a:pt x="14641" y="10713"/>
                </a:cubicBezTo>
                <a:cubicBezTo>
                  <a:pt x="15148" y="10713"/>
                  <a:pt x="15731" y="10594"/>
                  <a:pt x="16450" y="10383"/>
                </a:cubicBezTo>
                <a:cubicBezTo>
                  <a:pt x="17878" y="9941"/>
                  <a:pt x="19001" y="9073"/>
                  <a:pt x="20307" y="9073"/>
                </a:cubicBezTo>
                <a:cubicBezTo>
                  <a:pt x="20830" y="9073"/>
                  <a:pt x="21382" y="9212"/>
                  <a:pt x="21995" y="9573"/>
                </a:cubicBezTo>
                <a:cubicBezTo>
                  <a:pt x="23719" y="10551"/>
                  <a:pt x="24592" y="12628"/>
                  <a:pt x="23795" y="15090"/>
                </a:cubicBezTo>
                <a:cubicBezTo>
                  <a:pt x="22942" y="17498"/>
                  <a:pt x="24062" y="19279"/>
                  <a:pt x="25779" y="19903"/>
                </a:cubicBezTo>
                <a:lnTo>
                  <a:pt x="25779" y="59"/>
                </a:lnTo>
                <a:cubicBezTo>
                  <a:pt x="25755" y="39"/>
                  <a:pt x="25729" y="20"/>
                  <a:pt x="25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3" name="Google Shape;1293;p35"/>
          <p:cNvGrpSpPr/>
          <p:nvPr/>
        </p:nvGrpSpPr>
        <p:grpSpPr>
          <a:xfrm rot="5400000">
            <a:off x="228670" y="1139376"/>
            <a:ext cx="1246311" cy="1246438"/>
            <a:chOff x="5150350" y="4928275"/>
            <a:chExt cx="244725" cy="244750"/>
          </a:xfrm>
        </p:grpSpPr>
        <p:sp>
          <p:nvSpPr>
            <p:cNvPr id="1294" name="Google Shape;1294;p35"/>
            <p:cNvSpPr/>
            <p:nvPr/>
          </p:nvSpPr>
          <p:spPr>
            <a:xfrm>
              <a:off x="5365950" y="5027775"/>
              <a:ext cx="12550" cy="12575"/>
            </a:xfrm>
            <a:custGeom>
              <a:rect b="b" l="l" r="r" t="t"/>
              <a:pathLst>
                <a:path extrusionOk="0" h="503" w="502">
                  <a:moveTo>
                    <a:pt x="251" y="1"/>
                  </a:moveTo>
                  <a:cubicBezTo>
                    <a:pt x="113" y="1"/>
                    <a:pt x="0" y="114"/>
                    <a:pt x="0" y="252"/>
                  </a:cubicBezTo>
                  <a:cubicBezTo>
                    <a:pt x="0" y="390"/>
                    <a:pt x="113" y="502"/>
                    <a:pt x="251" y="502"/>
                  </a:cubicBezTo>
                  <a:cubicBezTo>
                    <a:pt x="390" y="502"/>
                    <a:pt x="501" y="390"/>
                    <a:pt x="501" y="252"/>
                  </a:cubicBezTo>
                  <a:cubicBezTo>
                    <a:pt x="501" y="114"/>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5"/>
            <p:cNvSpPr/>
            <p:nvPr/>
          </p:nvSpPr>
          <p:spPr>
            <a:xfrm>
              <a:off x="5349350" y="4994625"/>
              <a:ext cx="12550" cy="12525"/>
            </a:xfrm>
            <a:custGeom>
              <a:rect b="b" l="l" r="r" t="t"/>
              <a:pathLst>
                <a:path extrusionOk="0" h="501" w="502">
                  <a:moveTo>
                    <a:pt x="251" y="1"/>
                  </a:moveTo>
                  <a:cubicBezTo>
                    <a:pt x="113" y="1"/>
                    <a:pt x="1" y="112"/>
                    <a:pt x="1" y="250"/>
                  </a:cubicBezTo>
                  <a:cubicBezTo>
                    <a:pt x="1" y="389"/>
                    <a:pt x="113" y="501"/>
                    <a:pt x="251" y="501"/>
                  </a:cubicBezTo>
                  <a:cubicBezTo>
                    <a:pt x="390" y="501"/>
                    <a:pt x="502" y="389"/>
                    <a:pt x="502" y="250"/>
                  </a:cubicBezTo>
                  <a:cubicBezTo>
                    <a:pt x="502"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5"/>
            <p:cNvSpPr/>
            <p:nvPr/>
          </p:nvSpPr>
          <p:spPr>
            <a:xfrm>
              <a:off x="5365950" y="5094125"/>
              <a:ext cx="12550" cy="12550"/>
            </a:xfrm>
            <a:custGeom>
              <a:rect b="b" l="l" r="r" t="t"/>
              <a:pathLst>
                <a:path extrusionOk="0" h="502" w="502">
                  <a:moveTo>
                    <a:pt x="251" y="0"/>
                  </a:moveTo>
                  <a:cubicBezTo>
                    <a:pt x="113" y="0"/>
                    <a:pt x="0" y="113"/>
                    <a:pt x="0" y="251"/>
                  </a:cubicBezTo>
                  <a:cubicBezTo>
                    <a:pt x="0" y="390"/>
                    <a:pt x="113" y="502"/>
                    <a:pt x="251" y="502"/>
                  </a:cubicBezTo>
                  <a:cubicBezTo>
                    <a:pt x="390" y="502"/>
                    <a:pt x="501" y="390"/>
                    <a:pt x="501" y="251"/>
                  </a:cubicBezTo>
                  <a:cubicBezTo>
                    <a:pt x="501"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5"/>
            <p:cNvSpPr/>
            <p:nvPr/>
          </p:nvSpPr>
          <p:spPr>
            <a:xfrm>
              <a:off x="5382525" y="5060975"/>
              <a:ext cx="12550" cy="12550"/>
            </a:xfrm>
            <a:custGeom>
              <a:rect b="b" l="l" r="r" t="t"/>
              <a:pathLst>
                <a:path extrusionOk="0" h="502" w="502">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5"/>
            <p:cNvSpPr/>
            <p:nvPr/>
          </p:nvSpPr>
          <p:spPr>
            <a:xfrm>
              <a:off x="5299600" y="4961550"/>
              <a:ext cx="12550" cy="12450"/>
            </a:xfrm>
            <a:custGeom>
              <a:rect b="b" l="l" r="r" t="t"/>
              <a:pathLst>
                <a:path extrusionOk="0" h="498" w="502">
                  <a:moveTo>
                    <a:pt x="229" y="1"/>
                  </a:moveTo>
                  <a:cubicBezTo>
                    <a:pt x="102" y="12"/>
                    <a:pt x="1" y="116"/>
                    <a:pt x="1" y="247"/>
                  </a:cubicBezTo>
                  <a:cubicBezTo>
                    <a:pt x="1" y="385"/>
                    <a:pt x="112" y="498"/>
                    <a:pt x="251" y="498"/>
                  </a:cubicBezTo>
                  <a:cubicBezTo>
                    <a:pt x="389" y="498"/>
                    <a:pt x="502" y="385"/>
                    <a:pt x="502" y="247"/>
                  </a:cubicBezTo>
                  <a:cubicBezTo>
                    <a:pt x="502" y="180"/>
                    <a:pt x="475" y="121"/>
                    <a:pt x="432" y="76"/>
                  </a:cubicBezTo>
                  <a:cubicBezTo>
                    <a:pt x="365" y="50"/>
                    <a:pt x="298" y="24"/>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5"/>
            <p:cNvSpPr/>
            <p:nvPr/>
          </p:nvSpPr>
          <p:spPr>
            <a:xfrm>
              <a:off x="5299600" y="5027775"/>
              <a:ext cx="12550" cy="12575"/>
            </a:xfrm>
            <a:custGeom>
              <a:rect b="b" l="l" r="r" t="t"/>
              <a:pathLst>
                <a:path extrusionOk="0" h="503" w="502">
                  <a:moveTo>
                    <a:pt x="251" y="1"/>
                  </a:moveTo>
                  <a:cubicBezTo>
                    <a:pt x="112" y="1"/>
                    <a:pt x="1" y="114"/>
                    <a:pt x="1" y="252"/>
                  </a:cubicBezTo>
                  <a:cubicBezTo>
                    <a:pt x="1" y="390"/>
                    <a:pt x="112" y="502"/>
                    <a:pt x="251" y="502"/>
                  </a:cubicBezTo>
                  <a:cubicBezTo>
                    <a:pt x="389" y="502"/>
                    <a:pt x="502" y="390"/>
                    <a:pt x="502" y="252"/>
                  </a:cubicBezTo>
                  <a:cubicBezTo>
                    <a:pt x="502"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5"/>
            <p:cNvSpPr/>
            <p:nvPr/>
          </p:nvSpPr>
          <p:spPr>
            <a:xfrm>
              <a:off x="5316200" y="4994625"/>
              <a:ext cx="12525" cy="12525"/>
            </a:xfrm>
            <a:custGeom>
              <a:rect b="b" l="l" r="r" t="t"/>
              <a:pathLst>
                <a:path extrusionOk="0" h="501" w="501">
                  <a:moveTo>
                    <a:pt x="251" y="1"/>
                  </a:moveTo>
                  <a:cubicBezTo>
                    <a:pt x="112" y="1"/>
                    <a:pt x="0" y="112"/>
                    <a:pt x="0" y="250"/>
                  </a:cubicBezTo>
                  <a:cubicBezTo>
                    <a:pt x="0" y="389"/>
                    <a:pt x="112" y="501"/>
                    <a:pt x="251" y="501"/>
                  </a:cubicBezTo>
                  <a:cubicBezTo>
                    <a:pt x="389" y="501"/>
                    <a:pt x="501" y="389"/>
                    <a:pt x="501" y="250"/>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5"/>
            <p:cNvSpPr/>
            <p:nvPr/>
          </p:nvSpPr>
          <p:spPr>
            <a:xfrm>
              <a:off x="5283025" y="4994625"/>
              <a:ext cx="12550" cy="12525"/>
            </a:xfrm>
            <a:custGeom>
              <a:rect b="b" l="l" r="r" t="t"/>
              <a:pathLst>
                <a:path extrusionOk="0" h="501" w="502">
                  <a:moveTo>
                    <a:pt x="251" y="1"/>
                  </a:moveTo>
                  <a:cubicBezTo>
                    <a:pt x="113" y="1"/>
                    <a:pt x="0" y="112"/>
                    <a:pt x="0" y="250"/>
                  </a:cubicBezTo>
                  <a:cubicBezTo>
                    <a:pt x="0" y="389"/>
                    <a:pt x="113" y="501"/>
                    <a:pt x="251" y="501"/>
                  </a:cubicBezTo>
                  <a:cubicBezTo>
                    <a:pt x="389" y="501"/>
                    <a:pt x="501" y="389"/>
                    <a:pt x="501" y="250"/>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5"/>
            <p:cNvSpPr/>
            <p:nvPr/>
          </p:nvSpPr>
          <p:spPr>
            <a:xfrm>
              <a:off x="5332775" y="5094125"/>
              <a:ext cx="12550" cy="12550"/>
            </a:xfrm>
            <a:custGeom>
              <a:rect b="b" l="l" r="r" t="t"/>
              <a:pathLst>
                <a:path extrusionOk="0" h="502" w="502">
                  <a:moveTo>
                    <a:pt x="251" y="0"/>
                  </a:moveTo>
                  <a:cubicBezTo>
                    <a:pt x="113" y="0"/>
                    <a:pt x="1" y="113"/>
                    <a:pt x="1" y="251"/>
                  </a:cubicBezTo>
                  <a:cubicBezTo>
                    <a:pt x="1" y="390"/>
                    <a:pt x="113" y="502"/>
                    <a:pt x="251" y="502"/>
                  </a:cubicBezTo>
                  <a:cubicBezTo>
                    <a:pt x="389" y="502"/>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5"/>
            <p:cNvSpPr/>
            <p:nvPr/>
          </p:nvSpPr>
          <p:spPr>
            <a:xfrm>
              <a:off x="5299600" y="5094125"/>
              <a:ext cx="12550" cy="12550"/>
            </a:xfrm>
            <a:custGeom>
              <a:rect b="b" l="l" r="r" t="t"/>
              <a:pathLst>
                <a:path extrusionOk="0" h="502" w="502">
                  <a:moveTo>
                    <a:pt x="251" y="0"/>
                  </a:moveTo>
                  <a:cubicBezTo>
                    <a:pt x="112" y="0"/>
                    <a:pt x="1" y="113"/>
                    <a:pt x="1" y="251"/>
                  </a:cubicBezTo>
                  <a:cubicBezTo>
                    <a:pt x="1" y="390"/>
                    <a:pt x="112" y="502"/>
                    <a:pt x="251" y="502"/>
                  </a:cubicBezTo>
                  <a:cubicBezTo>
                    <a:pt x="389" y="502"/>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5"/>
            <p:cNvSpPr/>
            <p:nvPr/>
          </p:nvSpPr>
          <p:spPr>
            <a:xfrm>
              <a:off x="5349350" y="506097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5"/>
            <p:cNvSpPr/>
            <p:nvPr/>
          </p:nvSpPr>
          <p:spPr>
            <a:xfrm>
              <a:off x="5316200" y="5060975"/>
              <a:ext cx="12525" cy="12550"/>
            </a:xfrm>
            <a:custGeom>
              <a:rect b="b" l="l" r="r" t="t"/>
              <a:pathLst>
                <a:path extrusionOk="0" h="502" w="501">
                  <a:moveTo>
                    <a:pt x="251" y="0"/>
                  </a:moveTo>
                  <a:cubicBezTo>
                    <a:pt x="112" y="0"/>
                    <a:pt x="0" y="112"/>
                    <a:pt x="0" y="251"/>
                  </a:cubicBezTo>
                  <a:cubicBezTo>
                    <a:pt x="0" y="389"/>
                    <a:pt x="112"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5"/>
            <p:cNvSpPr/>
            <p:nvPr/>
          </p:nvSpPr>
          <p:spPr>
            <a:xfrm>
              <a:off x="5332775" y="5027775"/>
              <a:ext cx="12550" cy="12575"/>
            </a:xfrm>
            <a:custGeom>
              <a:rect b="b" l="l" r="r" t="t"/>
              <a:pathLst>
                <a:path extrusionOk="0" h="503" w="502">
                  <a:moveTo>
                    <a:pt x="251" y="1"/>
                  </a:moveTo>
                  <a:cubicBezTo>
                    <a:pt x="113" y="1"/>
                    <a:pt x="1" y="114"/>
                    <a:pt x="1" y="252"/>
                  </a:cubicBezTo>
                  <a:cubicBezTo>
                    <a:pt x="1" y="390"/>
                    <a:pt x="113" y="502"/>
                    <a:pt x="251" y="502"/>
                  </a:cubicBezTo>
                  <a:cubicBezTo>
                    <a:pt x="389" y="502"/>
                    <a:pt x="501" y="390"/>
                    <a:pt x="501" y="252"/>
                  </a:cubicBezTo>
                  <a:cubicBezTo>
                    <a:pt x="501"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5"/>
            <p:cNvSpPr/>
            <p:nvPr/>
          </p:nvSpPr>
          <p:spPr>
            <a:xfrm>
              <a:off x="5332775" y="5160475"/>
              <a:ext cx="12550" cy="12550"/>
            </a:xfrm>
            <a:custGeom>
              <a:rect b="b" l="l" r="r" t="t"/>
              <a:pathLst>
                <a:path extrusionOk="0" h="502" w="502">
                  <a:moveTo>
                    <a:pt x="251" y="1"/>
                  </a:moveTo>
                  <a:cubicBezTo>
                    <a:pt x="113" y="1"/>
                    <a:pt x="1" y="113"/>
                    <a:pt x="1" y="251"/>
                  </a:cubicBezTo>
                  <a:cubicBezTo>
                    <a:pt x="1" y="389"/>
                    <a:pt x="113"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5"/>
            <p:cNvSpPr/>
            <p:nvPr/>
          </p:nvSpPr>
          <p:spPr>
            <a:xfrm>
              <a:off x="5299600" y="5160475"/>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5"/>
            <p:cNvSpPr/>
            <p:nvPr/>
          </p:nvSpPr>
          <p:spPr>
            <a:xfrm>
              <a:off x="5349350" y="5127300"/>
              <a:ext cx="12550" cy="12550"/>
            </a:xfrm>
            <a:custGeom>
              <a:rect b="b" l="l" r="r" t="t"/>
              <a:pathLst>
                <a:path extrusionOk="0" h="502" w="502">
                  <a:moveTo>
                    <a:pt x="251" y="1"/>
                  </a:moveTo>
                  <a:cubicBezTo>
                    <a:pt x="113" y="1"/>
                    <a:pt x="1" y="113"/>
                    <a:pt x="1" y="251"/>
                  </a:cubicBezTo>
                  <a:cubicBezTo>
                    <a:pt x="1" y="389"/>
                    <a:pt x="113" y="502"/>
                    <a:pt x="251" y="502"/>
                  </a:cubicBezTo>
                  <a:cubicBezTo>
                    <a:pt x="390" y="502"/>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5"/>
            <p:cNvSpPr/>
            <p:nvPr/>
          </p:nvSpPr>
          <p:spPr>
            <a:xfrm>
              <a:off x="5316200" y="5127300"/>
              <a:ext cx="12525" cy="12550"/>
            </a:xfrm>
            <a:custGeom>
              <a:rect b="b" l="l" r="r" t="t"/>
              <a:pathLst>
                <a:path extrusionOk="0" h="502" w="501">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5"/>
            <p:cNvSpPr/>
            <p:nvPr/>
          </p:nvSpPr>
          <p:spPr>
            <a:xfrm>
              <a:off x="5266425" y="4961450"/>
              <a:ext cx="12550" cy="12550"/>
            </a:xfrm>
            <a:custGeom>
              <a:rect b="b" l="l" r="r" t="t"/>
              <a:pathLst>
                <a:path extrusionOk="0" h="502" w="502">
                  <a:moveTo>
                    <a:pt x="251" y="1"/>
                  </a:moveTo>
                  <a:cubicBezTo>
                    <a:pt x="113" y="1"/>
                    <a:pt x="1" y="112"/>
                    <a:pt x="1" y="251"/>
                  </a:cubicBezTo>
                  <a:cubicBezTo>
                    <a:pt x="1" y="389"/>
                    <a:pt x="113" y="502"/>
                    <a:pt x="251" y="502"/>
                  </a:cubicBezTo>
                  <a:cubicBezTo>
                    <a:pt x="390" y="502"/>
                    <a:pt x="502" y="389"/>
                    <a:pt x="502" y="251"/>
                  </a:cubicBezTo>
                  <a:cubicBezTo>
                    <a:pt x="502"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5"/>
            <p:cNvSpPr/>
            <p:nvPr/>
          </p:nvSpPr>
          <p:spPr>
            <a:xfrm>
              <a:off x="5233275" y="4961450"/>
              <a:ext cx="12525" cy="12550"/>
            </a:xfrm>
            <a:custGeom>
              <a:rect b="b" l="l" r="r" t="t"/>
              <a:pathLst>
                <a:path extrusionOk="0" h="502" w="501">
                  <a:moveTo>
                    <a:pt x="250" y="1"/>
                  </a:moveTo>
                  <a:cubicBezTo>
                    <a:pt x="112" y="1"/>
                    <a:pt x="0" y="112"/>
                    <a:pt x="0" y="251"/>
                  </a:cubicBezTo>
                  <a:cubicBezTo>
                    <a:pt x="0" y="389"/>
                    <a:pt x="112" y="502"/>
                    <a:pt x="250" y="502"/>
                  </a:cubicBezTo>
                  <a:cubicBezTo>
                    <a:pt x="389" y="502"/>
                    <a:pt x="501" y="389"/>
                    <a:pt x="501" y="251"/>
                  </a:cubicBezTo>
                  <a:cubicBezTo>
                    <a:pt x="501"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5"/>
            <p:cNvSpPr/>
            <p:nvPr/>
          </p:nvSpPr>
          <p:spPr>
            <a:xfrm>
              <a:off x="5266425" y="5027775"/>
              <a:ext cx="12550" cy="12575"/>
            </a:xfrm>
            <a:custGeom>
              <a:rect b="b" l="l" r="r" t="t"/>
              <a:pathLst>
                <a:path extrusionOk="0" h="503" w="502">
                  <a:moveTo>
                    <a:pt x="251" y="1"/>
                  </a:moveTo>
                  <a:cubicBezTo>
                    <a:pt x="113" y="1"/>
                    <a:pt x="1" y="114"/>
                    <a:pt x="1" y="252"/>
                  </a:cubicBezTo>
                  <a:cubicBezTo>
                    <a:pt x="1" y="390"/>
                    <a:pt x="113" y="502"/>
                    <a:pt x="251" y="502"/>
                  </a:cubicBezTo>
                  <a:cubicBezTo>
                    <a:pt x="390" y="502"/>
                    <a:pt x="502" y="390"/>
                    <a:pt x="502" y="252"/>
                  </a:cubicBezTo>
                  <a:cubicBezTo>
                    <a:pt x="502" y="114"/>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5"/>
            <p:cNvSpPr/>
            <p:nvPr/>
          </p:nvSpPr>
          <p:spPr>
            <a:xfrm>
              <a:off x="5233275" y="5027775"/>
              <a:ext cx="12525" cy="12575"/>
            </a:xfrm>
            <a:custGeom>
              <a:rect b="b" l="l" r="r" t="t"/>
              <a:pathLst>
                <a:path extrusionOk="0" h="503" w="501">
                  <a:moveTo>
                    <a:pt x="250" y="1"/>
                  </a:moveTo>
                  <a:cubicBezTo>
                    <a:pt x="112" y="1"/>
                    <a:pt x="0" y="114"/>
                    <a:pt x="0" y="252"/>
                  </a:cubicBezTo>
                  <a:cubicBezTo>
                    <a:pt x="0" y="390"/>
                    <a:pt x="112" y="502"/>
                    <a:pt x="250" y="502"/>
                  </a:cubicBezTo>
                  <a:cubicBezTo>
                    <a:pt x="389" y="502"/>
                    <a:pt x="501" y="390"/>
                    <a:pt x="501" y="252"/>
                  </a:cubicBezTo>
                  <a:cubicBezTo>
                    <a:pt x="501" y="114"/>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5"/>
            <p:cNvSpPr/>
            <p:nvPr/>
          </p:nvSpPr>
          <p:spPr>
            <a:xfrm>
              <a:off x="5249825" y="4994625"/>
              <a:ext cx="12575" cy="12525"/>
            </a:xfrm>
            <a:custGeom>
              <a:rect b="b" l="l" r="r" t="t"/>
              <a:pathLst>
                <a:path extrusionOk="0" h="501" w="503">
                  <a:moveTo>
                    <a:pt x="252" y="1"/>
                  </a:moveTo>
                  <a:cubicBezTo>
                    <a:pt x="114" y="1"/>
                    <a:pt x="1" y="112"/>
                    <a:pt x="1" y="250"/>
                  </a:cubicBezTo>
                  <a:cubicBezTo>
                    <a:pt x="1" y="389"/>
                    <a:pt x="114" y="501"/>
                    <a:pt x="252" y="501"/>
                  </a:cubicBezTo>
                  <a:cubicBezTo>
                    <a:pt x="390" y="501"/>
                    <a:pt x="502" y="389"/>
                    <a:pt x="502" y="250"/>
                  </a:cubicBezTo>
                  <a:cubicBezTo>
                    <a:pt x="502" y="112"/>
                    <a:pt x="390"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5"/>
            <p:cNvSpPr/>
            <p:nvPr/>
          </p:nvSpPr>
          <p:spPr>
            <a:xfrm>
              <a:off x="5266425" y="5094125"/>
              <a:ext cx="12550" cy="12550"/>
            </a:xfrm>
            <a:custGeom>
              <a:rect b="b" l="l" r="r" t="t"/>
              <a:pathLst>
                <a:path extrusionOk="0" h="502" w="502">
                  <a:moveTo>
                    <a:pt x="251" y="0"/>
                  </a:moveTo>
                  <a:cubicBezTo>
                    <a:pt x="113" y="0"/>
                    <a:pt x="1" y="113"/>
                    <a:pt x="1" y="251"/>
                  </a:cubicBezTo>
                  <a:cubicBezTo>
                    <a:pt x="1" y="390"/>
                    <a:pt x="113" y="502"/>
                    <a:pt x="251" y="502"/>
                  </a:cubicBezTo>
                  <a:cubicBezTo>
                    <a:pt x="390" y="502"/>
                    <a:pt x="502" y="390"/>
                    <a:pt x="502" y="251"/>
                  </a:cubicBezTo>
                  <a:cubicBezTo>
                    <a:pt x="502"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5"/>
            <p:cNvSpPr/>
            <p:nvPr/>
          </p:nvSpPr>
          <p:spPr>
            <a:xfrm>
              <a:off x="5233275" y="5094125"/>
              <a:ext cx="12525" cy="12550"/>
            </a:xfrm>
            <a:custGeom>
              <a:rect b="b" l="l" r="r" t="t"/>
              <a:pathLst>
                <a:path extrusionOk="0" h="502" w="501">
                  <a:moveTo>
                    <a:pt x="250" y="0"/>
                  </a:moveTo>
                  <a:cubicBezTo>
                    <a:pt x="112" y="0"/>
                    <a:pt x="0" y="113"/>
                    <a:pt x="0" y="251"/>
                  </a:cubicBezTo>
                  <a:cubicBezTo>
                    <a:pt x="0" y="390"/>
                    <a:pt x="112" y="502"/>
                    <a:pt x="250" y="502"/>
                  </a:cubicBezTo>
                  <a:cubicBezTo>
                    <a:pt x="389" y="502"/>
                    <a:pt x="501" y="390"/>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5"/>
            <p:cNvSpPr/>
            <p:nvPr/>
          </p:nvSpPr>
          <p:spPr>
            <a:xfrm>
              <a:off x="5283025"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5"/>
            <p:cNvSpPr/>
            <p:nvPr/>
          </p:nvSpPr>
          <p:spPr>
            <a:xfrm>
              <a:off x="5249825" y="5060975"/>
              <a:ext cx="12575" cy="12550"/>
            </a:xfrm>
            <a:custGeom>
              <a:rect b="b" l="l" r="r" t="t"/>
              <a:pathLst>
                <a:path extrusionOk="0" h="502" w="503">
                  <a:moveTo>
                    <a:pt x="252" y="0"/>
                  </a:moveTo>
                  <a:cubicBezTo>
                    <a:pt x="114" y="0"/>
                    <a:pt x="1" y="112"/>
                    <a:pt x="1" y="251"/>
                  </a:cubicBezTo>
                  <a:cubicBezTo>
                    <a:pt x="1" y="389"/>
                    <a:pt x="114" y="501"/>
                    <a:pt x="252" y="501"/>
                  </a:cubicBezTo>
                  <a:cubicBezTo>
                    <a:pt x="390" y="501"/>
                    <a:pt x="502" y="389"/>
                    <a:pt x="502" y="251"/>
                  </a:cubicBezTo>
                  <a:cubicBezTo>
                    <a:pt x="502" y="112"/>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5"/>
            <p:cNvSpPr/>
            <p:nvPr/>
          </p:nvSpPr>
          <p:spPr>
            <a:xfrm>
              <a:off x="5266425" y="5160475"/>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5"/>
            <p:cNvSpPr/>
            <p:nvPr/>
          </p:nvSpPr>
          <p:spPr>
            <a:xfrm>
              <a:off x="5233275" y="5160475"/>
              <a:ext cx="12525" cy="12550"/>
            </a:xfrm>
            <a:custGeom>
              <a:rect b="b" l="l" r="r" t="t"/>
              <a:pathLst>
                <a:path extrusionOk="0" h="502" w="501">
                  <a:moveTo>
                    <a:pt x="250" y="1"/>
                  </a:moveTo>
                  <a:cubicBezTo>
                    <a:pt x="112" y="1"/>
                    <a:pt x="0" y="113"/>
                    <a:pt x="0" y="251"/>
                  </a:cubicBezTo>
                  <a:cubicBezTo>
                    <a:pt x="0" y="389"/>
                    <a:pt x="112" y="501"/>
                    <a:pt x="250" y="501"/>
                  </a:cubicBezTo>
                  <a:cubicBezTo>
                    <a:pt x="389" y="501"/>
                    <a:pt x="501" y="389"/>
                    <a:pt x="501" y="251"/>
                  </a:cubicBezTo>
                  <a:cubicBezTo>
                    <a:pt x="501"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5"/>
            <p:cNvSpPr/>
            <p:nvPr/>
          </p:nvSpPr>
          <p:spPr>
            <a:xfrm>
              <a:off x="5283025" y="5127300"/>
              <a:ext cx="12550" cy="12550"/>
            </a:xfrm>
            <a:custGeom>
              <a:rect b="b" l="l" r="r" t="t"/>
              <a:pathLst>
                <a:path extrusionOk="0" h="502" w="502">
                  <a:moveTo>
                    <a:pt x="251" y="1"/>
                  </a:moveTo>
                  <a:cubicBezTo>
                    <a:pt x="113" y="1"/>
                    <a:pt x="0" y="113"/>
                    <a:pt x="0" y="251"/>
                  </a:cubicBezTo>
                  <a:cubicBezTo>
                    <a:pt x="0" y="389"/>
                    <a:pt x="113"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5"/>
            <p:cNvSpPr/>
            <p:nvPr/>
          </p:nvSpPr>
          <p:spPr>
            <a:xfrm>
              <a:off x="5249825" y="5127300"/>
              <a:ext cx="12575" cy="12550"/>
            </a:xfrm>
            <a:custGeom>
              <a:rect b="b" l="l" r="r" t="t"/>
              <a:pathLst>
                <a:path extrusionOk="0" h="502" w="503">
                  <a:moveTo>
                    <a:pt x="252" y="1"/>
                  </a:moveTo>
                  <a:cubicBezTo>
                    <a:pt x="114" y="1"/>
                    <a:pt x="1" y="113"/>
                    <a:pt x="1" y="251"/>
                  </a:cubicBezTo>
                  <a:cubicBezTo>
                    <a:pt x="1" y="389"/>
                    <a:pt x="114" y="502"/>
                    <a:pt x="252" y="502"/>
                  </a:cubicBezTo>
                  <a:cubicBezTo>
                    <a:pt x="390" y="502"/>
                    <a:pt x="502" y="389"/>
                    <a:pt x="502" y="251"/>
                  </a:cubicBezTo>
                  <a:cubicBezTo>
                    <a:pt x="502" y="113"/>
                    <a:pt x="390"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5"/>
            <p:cNvSpPr/>
            <p:nvPr/>
          </p:nvSpPr>
          <p:spPr>
            <a:xfrm>
              <a:off x="5200100" y="5027775"/>
              <a:ext cx="12550" cy="12575"/>
            </a:xfrm>
            <a:custGeom>
              <a:rect b="b" l="l" r="r" t="t"/>
              <a:pathLst>
                <a:path extrusionOk="0" h="503" w="502">
                  <a:moveTo>
                    <a:pt x="251" y="1"/>
                  </a:moveTo>
                  <a:cubicBezTo>
                    <a:pt x="112" y="1"/>
                    <a:pt x="0" y="114"/>
                    <a:pt x="0" y="252"/>
                  </a:cubicBezTo>
                  <a:cubicBezTo>
                    <a:pt x="0" y="390"/>
                    <a:pt x="112" y="502"/>
                    <a:pt x="251" y="502"/>
                  </a:cubicBezTo>
                  <a:cubicBezTo>
                    <a:pt x="389" y="502"/>
                    <a:pt x="501" y="390"/>
                    <a:pt x="501" y="252"/>
                  </a:cubicBezTo>
                  <a:cubicBezTo>
                    <a:pt x="501"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5"/>
            <p:cNvSpPr/>
            <p:nvPr/>
          </p:nvSpPr>
          <p:spPr>
            <a:xfrm>
              <a:off x="5216675" y="4994625"/>
              <a:ext cx="12550" cy="12525"/>
            </a:xfrm>
            <a:custGeom>
              <a:rect b="b" l="l" r="r" t="t"/>
              <a:pathLst>
                <a:path extrusionOk="0" h="501" w="502">
                  <a:moveTo>
                    <a:pt x="251" y="1"/>
                  </a:moveTo>
                  <a:cubicBezTo>
                    <a:pt x="112" y="1"/>
                    <a:pt x="1" y="112"/>
                    <a:pt x="1" y="250"/>
                  </a:cubicBezTo>
                  <a:cubicBezTo>
                    <a:pt x="1" y="389"/>
                    <a:pt x="112" y="501"/>
                    <a:pt x="251" y="501"/>
                  </a:cubicBezTo>
                  <a:cubicBezTo>
                    <a:pt x="389" y="501"/>
                    <a:pt x="502" y="389"/>
                    <a:pt x="502" y="250"/>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5"/>
            <p:cNvSpPr/>
            <p:nvPr/>
          </p:nvSpPr>
          <p:spPr>
            <a:xfrm>
              <a:off x="5185150" y="4995100"/>
              <a:ext cx="10900" cy="12050"/>
            </a:xfrm>
            <a:custGeom>
              <a:rect b="b" l="l" r="r" t="t"/>
              <a:pathLst>
                <a:path extrusionOk="0" h="482" w="436">
                  <a:moveTo>
                    <a:pt x="279" y="0"/>
                  </a:moveTo>
                  <a:cubicBezTo>
                    <a:pt x="182" y="129"/>
                    <a:pt x="89" y="261"/>
                    <a:pt x="1" y="398"/>
                  </a:cubicBezTo>
                  <a:cubicBezTo>
                    <a:pt x="46" y="449"/>
                    <a:pt x="111" y="482"/>
                    <a:pt x="185" y="482"/>
                  </a:cubicBezTo>
                  <a:cubicBezTo>
                    <a:pt x="323" y="482"/>
                    <a:pt x="436" y="370"/>
                    <a:pt x="436" y="231"/>
                  </a:cubicBezTo>
                  <a:cubicBezTo>
                    <a:pt x="436" y="127"/>
                    <a:pt x="370" y="38"/>
                    <a:pt x="2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5"/>
            <p:cNvSpPr/>
            <p:nvPr/>
          </p:nvSpPr>
          <p:spPr>
            <a:xfrm>
              <a:off x="5200100" y="5094125"/>
              <a:ext cx="12550" cy="12550"/>
            </a:xfrm>
            <a:custGeom>
              <a:rect b="b" l="l" r="r" t="t"/>
              <a:pathLst>
                <a:path extrusionOk="0" h="502" w="502">
                  <a:moveTo>
                    <a:pt x="251" y="0"/>
                  </a:moveTo>
                  <a:cubicBezTo>
                    <a:pt x="112" y="0"/>
                    <a:pt x="0" y="113"/>
                    <a:pt x="0" y="251"/>
                  </a:cubicBezTo>
                  <a:cubicBezTo>
                    <a:pt x="0" y="390"/>
                    <a:pt x="112" y="502"/>
                    <a:pt x="251" y="502"/>
                  </a:cubicBezTo>
                  <a:cubicBezTo>
                    <a:pt x="389" y="502"/>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5"/>
            <p:cNvSpPr/>
            <p:nvPr/>
          </p:nvSpPr>
          <p:spPr>
            <a:xfrm>
              <a:off x="5166900" y="5094125"/>
              <a:ext cx="12575" cy="12550"/>
            </a:xfrm>
            <a:custGeom>
              <a:rect b="b" l="l" r="r" t="t"/>
              <a:pathLst>
                <a:path extrusionOk="0" h="502" w="503">
                  <a:moveTo>
                    <a:pt x="251" y="0"/>
                  </a:moveTo>
                  <a:cubicBezTo>
                    <a:pt x="114" y="0"/>
                    <a:pt x="1" y="113"/>
                    <a:pt x="1" y="251"/>
                  </a:cubicBezTo>
                  <a:cubicBezTo>
                    <a:pt x="1" y="390"/>
                    <a:pt x="114" y="502"/>
                    <a:pt x="251" y="502"/>
                  </a:cubicBezTo>
                  <a:cubicBezTo>
                    <a:pt x="390" y="502"/>
                    <a:pt x="502" y="390"/>
                    <a:pt x="502" y="251"/>
                  </a:cubicBezTo>
                  <a:cubicBezTo>
                    <a:pt x="502"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5"/>
            <p:cNvSpPr/>
            <p:nvPr/>
          </p:nvSpPr>
          <p:spPr>
            <a:xfrm>
              <a:off x="5216675" y="5060975"/>
              <a:ext cx="12550" cy="12550"/>
            </a:xfrm>
            <a:custGeom>
              <a:rect b="b" l="l" r="r" t="t"/>
              <a:pathLst>
                <a:path extrusionOk="0" h="502" w="502">
                  <a:moveTo>
                    <a:pt x="251" y="0"/>
                  </a:moveTo>
                  <a:cubicBezTo>
                    <a:pt x="112" y="0"/>
                    <a:pt x="1" y="112"/>
                    <a:pt x="1" y="251"/>
                  </a:cubicBezTo>
                  <a:cubicBezTo>
                    <a:pt x="1"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5"/>
            <p:cNvSpPr/>
            <p:nvPr/>
          </p:nvSpPr>
          <p:spPr>
            <a:xfrm>
              <a:off x="5183500"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5"/>
            <p:cNvSpPr/>
            <p:nvPr/>
          </p:nvSpPr>
          <p:spPr>
            <a:xfrm>
              <a:off x="5167400" y="5027775"/>
              <a:ext cx="12075" cy="12575"/>
            </a:xfrm>
            <a:custGeom>
              <a:rect b="b" l="l" r="r" t="t"/>
              <a:pathLst>
                <a:path extrusionOk="0" h="503" w="483">
                  <a:moveTo>
                    <a:pt x="231" y="1"/>
                  </a:moveTo>
                  <a:cubicBezTo>
                    <a:pt x="212" y="1"/>
                    <a:pt x="195" y="8"/>
                    <a:pt x="176" y="12"/>
                  </a:cubicBezTo>
                  <a:cubicBezTo>
                    <a:pt x="117" y="124"/>
                    <a:pt x="59" y="237"/>
                    <a:pt x="1" y="349"/>
                  </a:cubicBezTo>
                  <a:cubicBezTo>
                    <a:pt x="39" y="439"/>
                    <a:pt x="128" y="502"/>
                    <a:pt x="231" y="502"/>
                  </a:cubicBezTo>
                  <a:cubicBezTo>
                    <a:pt x="370" y="502"/>
                    <a:pt x="482" y="390"/>
                    <a:pt x="482" y="252"/>
                  </a:cubicBezTo>
                  <a:cubicBezTo>
                    <a:pt x="482" y="114"/>
                    <a:pt x="370"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5"/>
            <p:cNvSpPr/>
            <p:nvPr/>
          </p:nvSpPr>
          <p:spPr>
            <a:xfrm>
              <a:off x="5216675" y="5127300"/>
              <a:ext cx="12550" cy="12550"/>
            </a:xfrm>
            <a:custGeom>
              <a:rect b="b" l="l" r="r" t="t"/>
              <a:pathLst>
                <a:path extrusionOk="0" h="502" w="502">
                  <a:moveTo>
                    <a:pt x="251" y="1"/>
                  </a:moveTo>
                  <a:cubicBezTo>
                    <a:pt x="112" y="1"/>
                    <a:pt x="1" y="113"/>
                    <a:pt x="1" y="251"/>
                  </a:cubicBezTo>
                  <a:cubicBezTo>
                    <a:pt x="1" y="389"/>
                    <a:pt x="112"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5"/>
            <p:cNvSpPr/>
            <p:nvPr/>
          </p:nvSpPr>
          <p:spPr>
            <a:xfrm>
              <a:off x="5183500" y="5127300"/>
              <a:ext cx="12550" cy="12550"/>
            </a:xfrm>
            <a:custGeom>
              <a:rect b="b" l="l" r="r" t="t"/>
              <a:pathLst>
                <a:path extrusionOk="0" h="502" w="502">
                  <a:moveTo>
                    <a:pt x="251" y="1"/>
                  </a:moveTo>
                  <a:cubicBezTo>
                    <a:pt x="113" y="1"/>
                    <a:pt x="0" y="113"/>
                    <a:pt x="0" y="251"/>
                  </a:cubicBezTo>
                  <a:cubicBezTo>
                    <a:pt x="0" y="389"/>
                    <a:pt x="113"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5"/>
            <p:cNvSpPr/>
            <p:nvPr/>
          </p:nvSpPr>
          <p:spPr>
            <a:xfrm>
              <a:off x="5349350" y="4994625"/>
              <a:ext cx="12550" cy="12525"/>
            </a:xfrm>
            <a:custGeom>
              <a:rect b="b" l="l" r="r" t="t"/>
              <a:pathLst>
                <a:path extrusionOk="0" h="501" w="502">
                  <a:moveTo>
                    <a:pt x="251" y="1"/>
                  </a:moveTo>
                  <a:cubicBezTo>
                    <a:pt x="113" y="1"/>
                    <a:pt x="1" y="112"/>
                    <a:pt x="1" y="250"/>
                  </a:cubicBezTo>
                  <a:cubicBezTo>
                    <a:pt x="1" y="389"/>
                    <a:pt x="113" y="501"/>
                    <a:pt x="251" y="501"/>
                  </a:cubicBezTo>
                  <a:cubicBezTo>
                    <a:pt x="390" y="501"/>
                    <a:pt x="502" y="389"/>
                    <a:pt x="502" y="250"/>
                  </a:cubicBezTo>
                  <a:cubicBezTo>
                    <a:pt x="502"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5"/>
            <p:cNvSpPr/>
            <p:nvPr/>
          </p:nvSpPr>
          <p:spPr>
            <a:xfrm>
              <a:off x="5332775" y="4961450"/>
              <a:ext cx="12550" cy="12550"/>
            </a:xfrm>
            <a:custGeom>
              <a:rect b="b" l="l" r="r" t="t"/>
              <a:pathLst>
                <a:path extrusionOk="0" h="502" w="502">
                  <a:moveTo>
                    <a:pt x="251" y="1"/>
                  </a:moveTo>
                  <a:cubicBezTo>
                    <a:pt x="113" y="1"/>
                    <a:pt x="1" y="112"/>
                    <a:pt x="1" y="251"/>
                  </a:cubicBezTo>
                  <a:cubicBezTo>
                    <a:pt x="1" y="389"/>
                    <a:pt x="113"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5"/>
            <p:cNvSpPr/>
            <p:nvPr/>
          </p:nvSpPr>
          <p:spPr>
            <a:xfrm>
              <a:off x="5349350" y="506097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5"/>
            <p:cNvSpPr/>
            <p:nvPr/>
          </p:nvSpPr>
          <p:spPr>
            <a:xfrm>
              <a:off x="5365950" y="5027775"/>
              <a:ext cx="12550" cy="12575"/>
            </a:xfrm>
            <a:custGeom>
              <a:rect b="b" l="l" r="r" t="t"/>
              <a:pathLst>
                <a:path extrusionOk="0" h="503" w="502">
                  <a:moveTo>
                    <a:pt x="251" y="1"/>
                  </a:moveTo>
                  <a:cubicBezTo>
                    <a:pt x="113" y="1"/>
                    <a:pt x="0" y="114"/>
                    <a:pt x="0" y="252"/>
                  </a:cubicBezTo>
                  <a:cubicBezTo>
                    <a:pt x="0" y="390"/>
                    <a:pt x="113" y="502"/>
                    <a:pt x="251" y="502"/>
                  </a:cubicBezTo>
                  <a:cubicBezTo>
                    <a:pt x="390" y="502"/>
                    <a:pt x="501" y="390"/>
                    <a:pt x="501" y="252"/>
                  </a:cubicBezTo>
                  <a:cubicBezTo>
                    <a:pt x="501" y="114"/>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5"/>
            <p:cNvSpPr/>
            <p:nvPr/>
          </p:nvSpPr>
          <p:spPr>
            <a:xfrm>
              <a:off x="5283025" y="4928375"/>
              <a:ext cx="12550" cy="12450"/>
            </a:xfrm>
            <a:custGeom>
              <a:rect b="b" l="l" r="r" t="t"/>
              <a:pathLst>
                <a:path extrusionOk="0" h="498" w="502">
                  <a:moveTo>
                    <a:pt x="229" y="1"/>
                  </a:moveTo>
                  <a:cubicBezTo>
                    <a:pt x="101" y="12"/>
                    <a:pt x="0" y="116"/>
                    <a:pt x="0" y="247"/>
                  </a:cubicBezTo>
                  <a:cubicBezTo>
                    <a:pt x="0" y="385"/>
                    <a:pt x="113" y="498"/>
                    <a:pt x="251" y="498"/>
                  </a:cubicBezTo>
                  <a:cubicBezTo>
                    <a:pt x="389" y="498"/>
                    <a:pt x="501" y="385"/>
                    <a:pt x="501" y="247"/>
                  </a:cubicBezTo>
                  <a:cubicBezTo>
                    <a:pt x="501" y="181"/>
                    <a:pt x="474" y="120"/>
                    <a:pt x="431" y="76"/>
                  </a:cubicBezTo>
                  <a:cubicBezTo>
                    <a:pt x="364" y="50"/>
                    <a:pt x="297" y="24"/>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5"/>
            <p:cNvSpPr/>
            <p:nvPr/>
          </p:nvSpPr>
          <p:spPr>
            <a:xfrm>
              <a:off x="5283025" y="4994625"/>
              <a:ext cx="12550" cy="12525"/>
            </a:xfrm>
            <a:custGeom>
              <a:rect b="b" l="l" r="r" t="t"/>
              <a:pathLst>
                <a:path extrusionOk="0" h="501" w="502">
                  <a:moveTo>
                    <a:pt x="251" y="1"/>
                  </a:moveTo>
                  <a:cubicBezTo>
                    <a:pt x="113" y="1"/>
                    <a:pt x="0" y="112"/>
                    <a:pt x="0" y="250"/>
                  </a:cubicBezTo>
                  <a:cubicBezTo>
                    <a:pt x="0" y="389"/>
                    <a:pt x="113" y="501"/>
                    <a:pt x="251" y="501"/>
                  </a:cubicBezTo>
                  <a:cubicBezTo>
                    <a:pt x="389" y="501"/>
                    <a:pt x="501" y="389"/>
                    <a:pt x="501" y="250"/>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5"/>
            <p:cNvSpPr/>
            <p:nvPr/>
          </p:nvSpPr>
          <p:spPr>
            <a:xfrm>
              <a:off x="5299600" y="4961450"/>
              <a:ext cx="12550" cy="12550"/>
            </a:xfrm>
            <a:custGeom>
              <a:rect b="b" l="l" r="r" t="t"/>
              <a:pathLst>
                <a:path extrusionOk="0" h="502" w="502">
                  <a:moveTo>
                    <a:pt x="251" y="1"/>
                  </a:moveTo>
                  <a:cubicBezTo>
                    <a:pt x="112" y="1"/>
                    <a:pt x="1" y="112"/>
                    <a:pt x="1" y="251"/>
                  </a:cubicBezTo>
                  <a:cubicBezTo>
                    <a:pt x="1" y="389"/>
                    <a:pt x="112"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5"/>
            <p:cNvSpPr/>
            <p:nvPr/>
          </p:nvSpPr>
          <p:spPr>
            <a:xfrm>
              <a:off x="5266425" y="4961450"/>
              <a:ext cx="12550" cy="12550"/>
            </a:xfrm>
            <a:custGeom>
              <a:rect b="b" l="l" r="r" t="t"/>
              <a:pathLst>
                <a:path extrusionOk="0" h="502" w="502">
                  <a:moveTo>
                    <a:pt x="251" y="1"/>
                  </a:moveTo>
                  <a:cubicBezTo>
                    <a:pt x="113" y="1"/>
                    <a:pt x="1" y="112"/>
                    <a:pt x="1" y="251"/>
                  </a:cubicBezTo>
                  <a:cubicBezTo>
                    <a:pt x="1" y="389"/>
                    <a:pt x="113" y="502"/>
                    <a:pt x="251" y="502"/>
                  </a:cubicBezTo>
                  <a:cubicBezTo>
                    <a:pt x="390" y="502"/>
                    <a:pt x="502" y="389"/>
                    <a:pt x="502" y="251"/>
                  </a:cubicBezTo>
                  <a:cubicBezTo>
                    <a:pt x="502"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5"/>
            <p:cNvSpPr/>
            <p:nvPr/>
          </p:nvSpPr>
          <p:spPr>
            <a:xfrm>
              <a:off x="5316200" y="5060975"/>
              <a:ext cx="12525" cy="12550"/>
            </a:xfrm>
            <a:custGeom>
              <a:rect b="b" l="l" r="r" t="t"/>
              <a:pathLst>
                <a:path extrusionOk="0" h="502" w="501">
                  <a:moveTo>
                    <a:pt x="251" y="0"/>
                  </a:moveTo>
                  <a:cubicBezTo>
                    <a:pt x="112" y="0"/>
                    <a:pt x="0" y="112"/>
                    <a:pt x="0" y="251"/>
                  </a:cubicBezTo>
                  <a:cubicBezTo>
                    <a:pt x="0" y="389"/>
                    <a:pt x="112"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5"/>
            <p:cNvSpPr/>
            <p:nvPr/>
          </p:nvSpPr>
          <p:spPr>
            <a:xfrm>
              <a:off x="5283025"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5"/>
            <p:cNvSpPr/>
            <p:nvPr/>
          </p:nvSpPr>
          <p:spPr>
            <a:xfrm>
              <a:off x="5332775" y="5027775"/>
              <a:ext cx="12550" cy="12575"/>
            </a:xfrm>
            <a:custGeom>
              <a:rect b="b" l="l" r="r" t="t"/>
              <a:pathLst>
                <a:path extrusionOk="0" h="503" w="502">
                  <a:moveTo>
                    <a:pt x="251" y="1"/>
                  </a:moveTo>
                  <a:cubicBezTo>
                    <a:pt x="113" y="1"/>
                    <a:pt x="1" y="114"/>
                    <a:pt x="1" y="252"/>
                  </a:cubicBezTo>
                  <a:cubicBezTo>
                    <a:pt x="1" y="390"/>
                    <a:pt x="113" y="502"/>
                    <a:pt x="251" y="502"/>
                  </a:cubicBezTo>
                  <a:cubicBezTo>
                    <a:pt x="389" y="502"/>
                    <a:pt x="501" y="390"/>
                    <a:pt x="501" y="252"/>
                  </a:cubicBezTo>
                  <a:cubicBezTo>
                    <a:pt x="501"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5"/>
            <p:cNvSpPr/>
            <p:nvPr/>
          </p:nvSpPr>
          <p:spPr>
            <a:xfrm>
              <a:off x="5299600" y="5027775"/>
              <a:ext cx="12550" cy="12575"/>
            </a:xfrm>
            <a:custGeom>
              <a:rect b="b" l="l" r="r" t="t"/>
              <a:pathLst>
                <a:path extrusionOk="0" h="503" w="502">
                  <a:moveTo>
                    <a:pt x="251" y="1"/>
                  </a:moveTo>
                  <a:cubicBezTo>
                    <a:pt x="112" y="1"/>
                    <a:pt x="1" y="114"/>
                    <a:pt x="1" y="252"/>
                  </a:cubicBezTo>
                  <a:cubicBezTo>
                    <a:pt x="1" y="390"/>
                    <a:pt x="112" y="502"/>
                    <a:pt x="251" y="502"/>
                  </a:cubicBezTo>
                  <a:cubicBezTo>
                    <a:pt x="389" y="502"/>
                    <a:pt x="502" y="390"/>
                    <a:pt x="502" y="252"/>
                  </a:cubicBezTo>
                  <a:cubicBezTo>
                    <a:pt x="502"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5"/>
            <p:cNvSpPr/>
            <p:nvPr/>
          </p:nvSpPr>
          <p:spPr>
            <a:xfrm>
              <a:off x="5316200" y="4994625"/>
              <a:ext cx="12525" cy="12525"/>
            </a:xfrm>
            <a:custGeom>
              <a:rect b="b" l="l" r="r" t="t"/>
              <a:pathLst>
                <a:path extrusionOk="0" h="501" w="501">
                  <a:moveTo>
                    <a:pt x="251" y="1"/>
                  </a:moveTo>
                  <a:cubicBezTo>
                    <a:pt x="112" y="1"/>
                    <a:pt x="0" y="112"/>
                    <a:pt x="0" y="250"/>
                  </a:cubicBezTo>
                  <a:cubicBezTo>
                    <a:pt x="0" y="389"/>
                    <a:pt x="112" y="501"/>
                    <a:pt x="251" y="501"/>
                  </a:cubicBezTo>
                  <a:cubicBezTo>
                    <a:pt x="389" y="501"/>
                    <a:pt x="501" y="389"/>
                    <a:pt x="501" y="250"/>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5"/>
            <p:cNvSpPr/>
            <p:nvPr/>
          </p:nvSpPr>
          <p:spPr>
            <a:xfrm>
              <a:off x="5316200" y="5127300"/>
              <a:ext cx="12525" cy="12550"/>
            </a:xfrm>
            <a:custGeom>
              <a:rect b="b" l="l" r="r" t="t"/>
              <a:pathLst>
                <a:path extrusionOk="0" h="502" w="501">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5"/>
            <p:cNvSpPr/>
            <p:nvPr/>
          </p:nvSpPr>
          <p:spPr>
            <a:xfrm>
              <a:off x="5283025" y="5127300"/>
              <a:ext cx="12550" cy="12550"/>
            </a:xfrm>
            <a:custGeom>
              <a:rect b="b" l="l" r="r" t="t"/>
              <a:pathLst>
                <a:path extrusionOk="0" h="502" w="502">
                  <a:moveTo>
                    <a:pt x="251" y="1"/>
                  </a:moveTo>
                  <a:cubicBezTo>
                    <a:pt x="113" y="1"/>
                    <a:pt x="0" y="113"/>
                    <a:pt x="0" y="251"/>
                  </a:cubicBezTo>
                  <a:cubicBezTo>
                    <a:pt x="0" y="389"/>
                    <a:pt x="113"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5"/>
            <p:cNvSpPr/>
            <p:nvPr/>
          </p:nvSpPr>
          <p:spPr>
            <a:xfrm>
              <a:off x="5332775" y="5094125"/>
              <a:ext cx="12550" cy="12550"/>
            </a:xfrm>
            <a:custGeom>
              <a:rect b="b" l="l" r="r" t="t"/>
              <a:pathLst>
                <a:path extrusionOk="0" h="502" w="502">
                  <a:moveTo>
                    <a:pt x="251" y="0"/>
                  </a:moveTo>
                  <a:cubicBezTo>
                    <a:pt x="113" y="0"/>
                    <a:pt x="1" y="113"/>
                    <a:pt x="1" y="251"/>
                  </a:cubicBezTo>
                  <a:cubicBezTo>
                    <a:pt x="1" y="390"/>
                    <a:pt x="113" y="502"/>
                    <a:pt x="251" y="502"/>
                  </a:cubicBezTo>
                  <a:cubicBezTo>
                    <a:pt x="389" y="502"/>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5"/>
            <p:cNvSpPr/>
            <p:nvPr/>
          </p:nvSpPr>
          <p:spPr>
            <a:xfrm>
              <a:off x="5299600" y="5094125"/>
              <a:ext cx="12550" cy="12550"/>
            </a:xfrm>
            <a:custGeom>
              <a:rect b="b" l="l" r="r" t="t"/>
              <a:pathLst>
                <a:path extrusionOk="0" h="502" w="502">
                  <a:moveTo>
                    <a:pt x="251" y="0"/>
                  </a:moveTo>
                  <a:cubicBezTo>
                    <a:pt x="112" y="0"/>
                    <a:pt x="1" y="113"/>
                    <a:pt x="1" y="251"/>
                  </a:cubicBezTo>
                  <a:cubicBezTo>
                    <a:pt x="1" y="390"/>
                    <a:pt x="112" y="502"/>
                    <a:pt x="251" y="502"/>
                  </a:cubicBezTo>
                  <a:cubicBezTo>
                    <a:pt x="389" y="502"/>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5"/>
            <p:cNvSpPr/>
            <p:nvPr/>
          </p:nvSpPr>
          <p:spPr>
            <a:xfrm>
              <a:off x="5249825" y="4928275"/>
              <a:ext cx="12575" cy="12550"/>
            </a:xfrm>
            <a:custGeom>
              <a:rect b="b" l="l" r="r" t="t"/>
              <a:pathLst>
                <a:path extrusionOk="0" h="502" w="503">
                  <a:moveTo>
                    <a:pt x="252" y="0"/>
                  </a:moveTo>
                  <a:cubicBezTo>
                    <a:pt x="114" y="0"/>
                    <a:pt x="1" y="113"/>
                    <a:pt x="1" y="251"/>
                  </a:cubicBezTo>
                  <a:cubicBezTo>
                    <a:pt x="1" y="389"/>
                    <a:pt x="114" y="502"/>
                    <a:pt x="252" y="502"/>
                  </a:cubicBezTo>
                  <a:cubicBezTo>
                    <a:pt x="390" y="502"/>
                    <a:pt x="502" y="389"/>
                    <a:pt x="502" y="251"/>
                  </a:cubicBezTo>
                  <a:cubicBezTo>
                    <a:pt x="502" y="113"/>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5"/>
            <p:cNvSpPr/>
            <p:nvPr/>
          </p:nvSpPr>
          <p:spPr>
            <a:xfrm>
              <a:off x="5216675" y="4928275"/>
              <a:ext cx="12550" cy="12550"/>
            </a:xfrm>
            <a:custGeom>
              <a:rect b="b" l="l" r="r" t="t"/>
              <a:pathLst>
                <a:path extrusionOk="0" h="502" w="502">
                  <a:moveTo>
                    <a:pt x="251" y="0"/>
                  </a:moveTo>
                  <a:cubicBezTo>
                    <a:pt x="112" y="0"/>
                    <a:pt x="1" y="113"/>
                    <a:pt x="1" y="251"/>
                  </a:cubicBezTo>
                  <a:cubicBezTo>
                    <a:pt x="1" y="389"/>
                    <a:pt x="112" y="502"/>
                    <a:pt x="251" y="502"/>
                  </a:cubicBezTo>
                  <a:cubicBezTo>
                    <a:pt x="389" y="502"/>
                    <a:pt x="502" y="389"/>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5"/>
            <p:cNvSpPr/>
            <p:nvPr/>
          </p:nvSpPr>
          <p:spPr>
            <a:xfrm>
              <a:off x="5249825" y="4994625"/>
              <a:ext cx="12575" cy="12525"/>
            </a:xfrm>
            <a:custGeom>
              <a:rect b="b" l="l" r="r" t="t"/>
              <a:pathLst>
                <a:path extrusionOk="0" h="501" w="503">
                  <a:moveTo>
                    <a:pt x="252" y="1"/>
                  </a:moveTo>
                  <a:cubicBezTo>
                    <a:pt x="114" y="1"/>
                    <a:pt x="1" y="112"/>
                    <a:pt x="1" y="250"/>
                  </a:cubicBezTo>
                  <a:cubicBezTo>
                    <a:pt x="1" y="389"/>
                    <a:pt x="114" y="501"/>
                    <a:pt x="252" y="501"/>
                  </a:cubicBezTo>
                  <a:cubicBezTo>
                    <a:pt x="390" y="501"/>
                    <a:pt x="502" y="389"/>
                    <a:pt x="502" y="250"/>
                  </a:cubicBezTo>
                  <a:cubicBezTo>
                    <a:pt x="502" y="112"/>
                    <a:pt x="390"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5"/>
            <p:cNvSpPr/>
            <p:nvPr/>
          </p:nvSpPr>
          <p:spPr>
            <a:xfrm>
              <a:off x="5216675" y="4994625"/>
              <a:ext cx="12550" cy="12525"/>
            </a:xfrm>
            <a:custGeom>
              <a:rect b="b" l="l" r="r" t="t"/>
              <a:pathLst>
                <a:path extrusionOk="0" h="501" w="502">
                  <a:moveTo>
                    <a:pt x="251" y="1"/>
                  </a:moveTo>
                  <a:cubicBezTo>
                    <a:pt x="112" y="1"/>
                    <a:pt x="1" y="112"/>
                    <a:pt x="1" y="250"/>
                  </a:cubicBezTo>
                  <a:cubicBezTo>
                    <a:pt x="1" y="389"/>
                    <a:pt x="112" y="501"/>
                    <a:pt x="251" y="501"/>
                  </a:cubicBezTo>
                  <a:cubicBezTo>
                    <a:pt x="389" y="501"/>
                    <a:pt x="502" y="389"/>
                    <a:pt x="502" y="250"/>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5"/>
            <p:cNvSpPr/>
            <p:nvPr/>
          </p:nvSpPr>
          <p:spPr>
            <a:xfrm>
              <a:off x="5233275" y="4961450"/>
              <a:ext cx="12525" cy="12550"/>
            </a:xfrm>
            <a:custGeom>
              <a:rect b="b" l="l" r="r" t="t"/>
              <a:pathLst>
                <a:path extrusionOk="0" h="502" w="501">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5"/>
            <p:cNvSpPr/>
            <p:nvPr/>
          </p:nvSpPr>
          <p:spPr>
            <a:xfrm>
              <a:off x="5249825" y="5060975"/>
              <a:ext cx="12575" cy="12550"/>
            </a:xfrm>
            <a:custGeom>
              <a:rect b="b" l="l" r="r" t="t"/>
              <a:pathLst>
                <a:path extrusionOk="0" h="502" w="503">
                  <a:moveTo>
                    <a:pt x="252" y="0"/>
                  </a:moveTo>
                  <a:cubicBezTo>
                    <a:pt x="114" y="0"/>
                    <a:pt x="1" y="112"/>
                    <a:pt x="1" y="251"/>
                  </a:cubicBezTo>
                  <a:cubicBezTo>
                    <a:pt x="1" y="389"/>
                    <a:pt x="114" y="501"/>
                    <a:pt x="252" y="501"/>
                  </a:cubicBezTo>
                  <a:cubicBezTo>
                    <a:pt x="390" y="501"/>
                    <a:pt x="502" y="389"/>
                    <a:pt x="502" y="251"/>
                  </a:cubicBezTo>
                  <a:cubicBezTo>
                    <a:pt x="502" y="112"/>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5"/>
            <p:cNvSpPr/>
            <p:nvPr/>
          </p:nvSpPr>
          <p:spPr>
            <a:xfrm>
              <a:off x="5216675" y="5060975"/>
              <a:ext cx="12550" cy="12550"/>
            </a:xfrm>
            <a:custGeom>
              <a:rect b="b" l="l" r="r" t="t"/>
              <a:pathLst>
                <a:path extrusionOk="0" h="502" w="502">
                  <a:moveTo>
                    <a:pt x="251" y="0"/>
                  </a:moveTo>
                  <a:cubicBezTo>
                    <a:pt x="112" y="0"/>
                    <a:pt x="1" y="112"/>
                    <a:pt x="1" y="251"/>
                  </a:cubicBezTo>
                  <a:cubicBezTo>
                    <a:pt x="1"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5"/>
            <p:cNvSpPr/>
            <p:nvPr/>
          </p:nvSpPr>
          <p:spPr>
            <a:xfrm>
              <a:off x="5266425" y="5027775"/>
              <a:ext cx="12550" cy="12575"/>
            </a:xfrm>
            <a:custGeom>
              <a:rect b="b" l="l" r="r" t="t"/>
              <a:pathLst>
                <a:path extrusionOk="0" h="503" w="502">
                  <a:moveTo>
                    <a:pt x="251" y="1"/>
                  </a:moveTo>
                  <a:cubicBezTo>
                    <a:pt x="113" y="1"/>
                    <a:pt x="1" y="114"/>
                    <a:pt x="1" y="252"/>
                  </a:cubicBezTo>
                  <a:cubicBezTo>
                    <a:pt x="1" y="390"/>
                    <a:pt x="113" y="502"/>
                    <a:pt x="251" y="502"/>
                  </a:cubicBezTo>
                  <a:cubicBezTo>
                    <a:pt x="390" y="502"/>
                    <a:pt x="502" y="390"/>
                    <a:pt x="502" y="252"/>
                  </a:cubicBezTo>
                  <a:cubicBezTo>
                    <a:pt x="502" y="114"/>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5"/>
            <p:cNvSpPr/>
            <p:nvPr/>
          </p:nvSpPr>
          <p:spPr>
            <a:xfrm>
              <a:off x="5233275" y="5027775"/>
              <a:ext cx="12525" cy="12575"/>
            </a:xfrm>
            <a:custGeom>
              <a:rect b="b" l="l" r="r" t="t"/>
              <a:pathLst>
                <a:path extrusionOk="0" h="503" w="501">
                  <a:moveTo>
                    <a:pt x="251" y="1"/>
                  </a:moveTo>
                  <a:cubicBezTo>
                    <a:pt x="112" y="1"/>
                    <a:pt x="0" y="114"/>
                    <a:pt x="0" y="252"/>
                  </a:cubicBezTo>
                  <a:cubicBezTo>
                    <a:pt x="0" y="390"/>
                    <a:pt x="112" y="502"/>
                    <a:pt x="251" y="502"/>
                  </a:cubicBezTo>
                  <a:cubicBezTo>
                    <a:pt x="389" y="502"/>
                    <a:pt x="501" y="390"/>
                    <a:pt x="501" y="252"/>
                  </a:cubicBezTo>
                  <a:cubicBezTo>
                    <a:pt x="501"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5"/>
            <p:cNvSpPr/>
            <p:nvPr/>
          </p:nvSpPr>
          <p:spPr>
            <a:xfrm>
              <a:off x="5249825" y="5127300"/>
              <a:ext cx="12575" cy="12550"/>
            </a:xfrm>
            <a:custGeom>
              <a:rect b="b" l="l" r="r" t="t"/>
              <a:pathLst>
                <a:path extrusionOk="0" h="502" w="503">
                  <a:moveTo>
                    <a:pt x="252" y="1"/>
                  </a:moveTo>
                  <a:cubicBezTo>
                    <a:pt x="114" y="1"/>
                    <a:pt x="1" y="113"/>
                    <a:pt x="1" y="251"/>
                  </a:cubicBezTo>
                  <a:cubicBezTo>
                    <a:pt x="1" y="389"/>
                    <a:pt x="114" y="502"/>
                    <a:pt x="252" y="502"/>
                  </a:cubicBezTo>
                  <a:cubicBezTo>
                    <a:pt x="390" y="502"/>
                    <a:pt x="502" y="389"/>
                    <a:pt x="502" y="251"/>
                  </a:cubicBezTo>
                  <a:cubicBezTo>
                    <a:pt x="502" y="113"/>
                    <a:pt x="390"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5"/>
            <p:cNvSpPr/>
            <p:nvPr/>
          </p:nvSpPr>
          <p:spPr>
            <a:xfrm>
              <a:off x="5216675" y="5127300"/>
              <a:ext cx="12550" cy="12550"/>
            </a:xfrm>
            <a:custGeom>
              <a:rect b="b" l="l" r="r" t="t"/>
              <a:pathLst>
                <a:path extrusionOk="0" h="502" w="502">
                  <a:moveTo>
                    <a:pt x="251" y="1"/>
                  </a:moveTo>
                  <a:cubicBezTo>
                    <a:pt x="112" y="1"/>
                    <a:pt x="1" y="113"/>
                    <a:pt x="1" y="251"/>
                  </a:cubicBezTo>
                  <a:cubicBezTo>
                    <a:pt x="1" y="389"/>
                    <a:pt x="112"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5"/>
            <p:cNvSpPr/>
            <p:nvPr/>
          </p:nvSpPr>
          <p:spPr>
            <a:xfrm>
              <a:off x="5266425" y="5094125"/>
              <a:ext cx="12550" cy="12550"/>
            </a:xfrm>
            <a:custGeom>
              <a:rect b="b" l="l" r="r" t="t"/>
              <a:pathLst>
                <a:path extrusionOk="0" h="502" w="502">
                  <a:moveTo>
                    <a:pt x="251" y="0"/>
                  </a:moveTo>
                  <a:cubicBezTo>
                    <a:pt x="113" y="0"/>
                    <a:pt x="1" y="113"/>
                    <a:pt x="1" y="251"/>
                  </a:cubicBezTo>
                  <a:cubicBezTo>
                    <a:pt x="1" y="390"/>
                    <a:pt x="113" y="502"/>
                    <a:pt x="251" y="502"/>
                  </a:cubicBezTo>
                  <a:cubicBezTo>
                    <a:pt x="390" y="502"/>
                    <a:pt x="502" y="390"/>
                    <a:pt x="502" y="251"/>
                  </a:cubicBezTo>
                  <a:cubicBezTo>
                    <a:pt x="502"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5"/>
            <p:cNvSpPr/>
            <p:nvPr/>
          </p:nvSpPr>
          <p:spPr>
            <a:xfrm>
              <a:off x="5233275" y="5094125"/>
              <a:ext cx="12525" cy="12550"/>
            </a:xfrm>
            <a:custGeom>
              <a:rect b="b" l="l" r="r" t="t"/>
              <a:pathLst>
                <a:path extrusionOk="0" h="502" w="501">
                  <a:moveTo>
                    <a:pt x="251" y="0"/>
                  </a:moveTo>
                  <a:cubicBezTo>
                    <a:pt x="112" y="0"/>
                    <a:pt x="0" y="113"/>
                    <a:pt x="0" y="251"/>
                  </a:cubicBezTo>
                  <a:cubicBezTo>
                    <a:pt x="0" y="390"/>
                    <a:pt x="112" y="502"/>
                    <a:pt x="251" y="502"/>
                  </a:cubicBezTo>
                  <a:cubicBezTo>
                    <a:pt x="389" y="502"/>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5"/>
            <p:cNvSpPr/>
            <p:nvPr/>
          </p:nvSpPr>
          <p:spPr>
            <a:xfrm>
              <a:off x="5183500" y="4994625"/>
              <a:ext cx="12550" cy="12525"/>
            </a:xfrm>
            <a:custGeom>
              <a:rect b="b" l="l" r="r" t="t"/>
              <a:pathLst>
                <a:path extrusionOk="0" h="501" w="502">
                  <a:moveTo>
                    <a:pt x="251" y="1"/>
                  </a:moveTo>
                  <a:cubicBezTo>
                    <a:pt x="113" y="1"/>
                    <a:pt x="0" y="112"/>
                    <a:pt x="0" y="250"/>
                  </a:cubicBezTo>
                  <a:cubicBezTo>
                    <a:pt x="0" y="389"/>
                    <a:pt x="113" y="501"/>
                    <a:pt x="251" y="501"/>
                  </a:cubicBezTo>
                  <a:cubicBezTo>
                    <a:pt x="389" y="501"/>
                    <a:pt x="502" y="389"/>
                    <a:pt x="502" y="250"/>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5"/>
            <p:cNvSpPr/>
            <p:nvPr/>
          </p:nvSpPr>
          <p:spPr>
            <a:xfrm>
              <a:off x="5200100" y="4961450"/>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5"/>
            <p:cNvSpPr/>
            <p:nvPr/>
          </p:nvSpPr>
          <p:spPr>
            <a:xfrm>
              <a:off x="5168575" y="4961925"/>
              <a:ext cx="10900" cy="12075"/>
            </a:xfrm>
            <a:custGeom>
              <a:rect b="b" l="l" r="r" t="t"/>
              <a:pathLst>
                <a:path extrusionOk="0" h="483" w="436">
                  <a:moveTo>
                    <a:pt x="279" y="1"/>
                  </a:moveTo>
                  <a:cubicBezTo>
                    <a:pt x="182" y="129"/>
                    <a:pt x="89" y="262"/>
                    <a:pt x="0" y="398"/>
                  </a:cubicBezTo>
                  <a:cubicBezTo>
                    <a:pt x="47" y="449"/>
                    <a:pt x="111" y="483"/>
                    <a:pt x="184" y="483"/>
                  </a:cubicBezTo>
                  <a:cubicBezTo>
                    <a:pt x="323" y="483"/>
                    <a:pt x="435" y="370"/>
                    <a:pt x="435" y="232"/>
                  </a:cubicBezTo>
                  <a:cubicBezTo>
                    <a:pt x="435" y="126"/>
                    <a:pt x="370" y="37"/>
                    <a:pt x="2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
            <p:cNvSpPr/>
            <p:nvPr/>
          </p:nvSpPr>
          <p:spPr>
            <a:xfrm>
              <a:off x="5183500"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5"/>
            <p:cNvSpPr/>
            <p:nvPr/>
          </p:nvSpPr>
          <p:spPr>
            <a:xfrm>
              <a:off x="5150350" y="5060975"/>
              <a:ext cx="12525" cy="12550"/>
            </a:xfrm>
            <a:custGeom>
              <a:rect b="b" l="l" r="r" t="t"/>
              <a:pathLst>
                <a:path extrusionOk="0" h="502" w="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5"/>
            <p:cNvSpPr/>
            <p:nvPr/>
          </p:nvSpPr>
          <p:spPr>
            <a:xfrm>
              <a:off x="5200100" y="5027775"/>
              <a:ext cx="12550" cy="12575"/>
            </a:xfrm>
            <a:custGeom>
              <a:rect b="b" l="l" r="r" t="t"/>
              <a:pathLst>
                <a:path extrusionOk="0" h="503" w="502">
                  <a:moveTo>
                    <a:pt x="251" y="1"/>
                  </a:moveTo>
                  <a:cubicBezTo>
                    <a:pt x="112" y="1"/>
                    <a:pt x="0" y="114"/>
                    <a:pt x="0" y="252"/>
                  </a:cubicBezTo>
                  <a:cubicBezTo>
                    <a:pt x="0" y="390"/>
                    <a:pt x="112" y="502"/>
                    <a:pt x="251" y="502"/>
                  </a:cubicBezTo>
                  <a:cubicBezTo>
                    <a:pt x="389" y="502"/>
                    <a:pt x="501" y="390"/>
                    <a:pt x="501" y="252"/>
                  </a:cubicBezTo>
                  <a:cubicBezTo>
                    <a:pt x="501"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5"/>
            <p:cNvSpPr/>
            <p:nvPr/>
          </p:nvSpPr>
          <p:spPr>
            <a:xfrm>
              <a:off x="5166900" y="5027775"/>
              <a:ext cx="12575" cy="12575"/>
            </a:xfrm>
            <a:custGeom>
              <a:rect b="b" l="l" r="r" t="t"/>
              <a:pathLst>
                <a:path extrusionOk="0" h="503" w="503">
                  <a:moveTo>
                    <a:pt x="251" y="1"/>
                  </a:moveTo>
                  <a:cubicBezTo>
                    <a:pt x="114" y="1"/>
                    <a:pt x="1" y="114"/>
                    <a:pt x="1" y="252"/>
                  </a:cubicBezTo>
                  <a:cubicBezTo>
                    <a:pt x="1" y="390"/>
                    <a:pt x="114" y="502"/>
                    <a:pt x="251" y="502"/>
                  </a:cubicBezTo>
                  <a:cubicBezTo>
                    <a:pt x="390" y="502"/>
                    <a:pt x="502" y="390"/>
                    <a:pt x="502" y="252"/>
                  </a:cubicBezTo>
                  <a:cubicBezTo>
                    <a:pt x="502" y="114"/>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5"/>
            <p:cNvSpPr/>
            <p:nvPr/>
          </p:nvSpPr>
          <p:spPr>
            <a:xfrm>
              <a:off x="5150825" y="4994625"/>
              <a:ext cx="12050" cy="12525"/>
            </a:xfrm>
            <a:custGeom>
              <a:rect b="b" l="l" r="r" t="t"/>
              <a:pathLst>
                <a:path extrusionOk="0" h="501" w="482">
                  <a:moveTo>
                    <a:pt x="231" y="1"/>
                  </a:moveTo>
                  <a:cubicBezTo>
                    <a:pt x="212" y="1"/>
                    <a:pt x="194" y="7"/>
                    <a:pt x="176" y="11"/>
                  </a:cubicBezTo>
                  <a:cubicBezTo>
                    <a:pt x="117" y="123"/>
                    <a:pt x="58" y="236"/>
                    <a:pt x="0" y="348"/>
                  </a:cubicBezTo>
                  <a:cubicBezTo>
                    <a:pt x="39" y="438"/>
                    <a:pt x="128" y="501"/>
                    <a:pt x="231" y="501"/>
                  </a:cubicBezTo>
                  <a:cubicBezTo>
                    <a:pt x="370" y="501"/>
                    <a:pt x="482" y="389"/>
                    <a:pt x="482" y="250"/>
                  </a:cubicBezTo>
                  <a:cubicBezTo>
                    <a:pt x="482" y="112"/>
                    <a:pt x="370"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5"/>
            <p:cNvSpPr/>
            <p:nvPr/>
          </p:nvSpPr>
          <p:spPr>
            <a:xfrm>
              <a:off x="5200100" y="5094125"/>
              <a:ext cx="12550" cy="12550"/>
            </a:xfrm>
            <a:custGeom>
              <a:rect b="b" l="l" r="r" t="t"/>
              <a:pathLst>
                <a:path extrusionOk="0" h="502" w="502">
                  <a:moveTo>
                    <a:pt x="251" y="0"/>
                  </a:moveTo>
                  <a:cubicBezTo>
                    <a:pt x="112" y="0"/>
                    <a:pt x="0" y="113"/>
                    <a:pt x="0" y="251"/>
                  </a:cubicBezTo>
                  <a:cubicBezTo>
                    <a:pt x="0" y="390"/>
                    <a:pt x="112" y="502"/>
                    <a:pt x="251" y="502"/>
                  </a:cubicBezTo>
                  <a:cubicBezTo>
                    <a:pt x="389" y="502"/>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5"/>
            <p:cNvSpPr/>
            <p:nvPr/>
          </p:nvSpPr>
          <p:spPr>
            <a:xfrm>
              <a:off x="5166900" y="5094125"/>
              <a:ext cx="12575" cy="12550"/>
            </a:xfrm>
            <a:custGeom>
              <a:rect b="b" l="l" r="r" t="t"/>
              <a:pathLst>
                <a:path extrusionOk="0" h="502" w="503">
                  <a:moveTo>
                    <a:pt x="251" y="0"/>
                  </a:moveTo>
                  <a:cubicBezTo>
                    <a:pt x="114" y="0"/>
                    <a:pt x="1" y="113"/>
                    <a:pt x="1" y="251"/>
                  </a:cubicBezTo>
                  <a:cubicBezTo>
                    <a:pt x="1" y="390"/>
                    <a:pt x="114" y="502"/>
                    <a:pt x="251" y="502"/>
                  </a:cubicBezTo>
                  <a:cubicBezTo>
                    <a:pt x="390" y="502"/>
                    <a:pt x="502" y="390"/>
                    <a:pt x="502" y="251"/>
                  </a:cubicBezTo>
                  <a:cubicBezTo>
                    <a:pt x="502"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solidFill>
          <a:schemeClr val="dk2"/>
        </a:solidFill>
      </p:bgPr>
    </p:bg>
    <p:spTree>
      <p:nvGrpSpPr>
        <p:cNvPr id="1374" name="Shape 1374"/>
        <p:cNvGrpSpPr/>
        <p:nvPr/>
      </p:nvGrpSpPr>
      <p:grpSpPr>
        <a:xfrm>
          <a:off x="0" y="0"/>
          <a:ext cx="0" cy="0"/>
          <a:chOff x="0" y="0"/>
          <a:chExt cx="0" cy="0"/>
        </a:xfrm>
      </p:grpSpPr>
      <p:sp>
        <p:nvSpPr>
          <p:cNvPr id="1375" name="Google Shape;1375;p36"/>
          <p:cNvSpPr/>
          <p:nvPr/>
        </p:nvSpPr>
        <p:spPr>
          <a:xfrm flipH="1">
            <a:off x="-16" y="3038798"/>
            <a:ext cx="3862166" cy="2106189"/>
          </a:xfrm>
          <a:custGeom>
            <a:rect b="b" l="l" r="r" t="t"/>
            <a:pathLst>
              <a:path extrusionOk="0" h="22685" w="41598">
                <a:moveTo>
                  <a:pt x="41598" y="1"/>
                </a:moveTo>
                <a:cubicBezTo>
                  <a:pt x="39765" y="1111"/>
                  <a:pt x="38641" y="3300"/>
                  <a:pt x="39266" y="6321"/>
                </a:cubicBezTo>
                <a:cubicBezTo>
                  <a:pt x="39974" y="10291"/>
                  <a:pt x="38188" y="13312"/>
                  <a:pt x="35318" y="14458"/>
                </a:cubicBezTo>
                <a:cubicBezTo>
                  <a:pt x="34549" y="14779"/>
                  <a:pt x="33860" y="14914"/>
                  <a:pt x="33222" y="14914"/>
                </a:cubicBezTo>
                <a:cubicBezTo>
                  <a:pt x="30892" y="14914"/>
                  <a:pt x="29251" y="13115"/>
                  <a:pt x="26930" y="12033"/>
                </a:cubicBezTo>
                <a:cubicBezTo>
                  <a:pt x="25584" y="11430"/>
                  <a:pt x="24543" y="11099"/>
                  <a:pt x="23606" y="11099"/>
                </a:cubicBezTo>
                <a:cubicBezTo>
                  <a:pt x="22117" y="11099"/>
                  <a:pt x="20889" y="11935"/>
                  <a:pt x="19110" y="13843"/>
                </a:cubicBezTo>
                <a:cubicBezTo>
                  <a:pt x="16350" y="16806"/>
                  <a:pt x="15516" y="17779"/>
                  <a:pt x="13607" y="17779"/>
                </a:cubicBezTo>
                <a:cubicBezTo>
                  <a:pt x="13019" y="17779"/>
                  <a:pt x="12328" y="17687"/>
                  <a:pt x="11448" y="17531"/>
                </a:cubicBezTo>
                <a:cubicBezTo>
                  <a:pt x="10228" y="17317"/>
                  <a:pt x="9072" y="17204"/>
                  <a:pt x="7996" y="17204"/>
                </a:cubicBezTo>
                <a:cubicBezTo>
                  <a:pt x="3919" y="17204"/>
                  <a:pt x="984" y="18826"/>
                  <a:pt x="0" y="22685"/>
                </a:cubicBezTo>
                <a:lnTo>
                  <a:pt x="41598" y="22685"/>
                </a:lnTo>
                <a:lnTo>
                  <a:pt x="415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6"/>
          <p:cNvSpPr/>
          <p:nvPr/>
        </p:nvSpPr>
        <p:spPr>
          <a:xfrm flipH="1">
            <a:off x="4029723" y="0"/>
            <a:ext cx="5114317" cy="3948448"/>
          </a:xfrm>
          <a:custGeom>
            <a:rect b="b" l="l" r="r" t="t"/>
            <a:pathLst>
              <a:path extrusionOk="0" h="31012" w="40169">
                <a:moveTo>
                  <a:pt x="117" y="0"/>
                </a:moveTo>
                <a:cubicBezTo>
                  <a:pt x="78" y="30"/>
                  <a:pt x="40" y="60"/>
                  <a:pt x="0" y="91"/>
                </a:cubicBezTo>
                <a:lnTo>
                  <a:pt x="0" y="31011"/>
                </a:lnTo>
                <a:cubicBezTo>
                  <a:pt x="2676" y="30040"/>
                  <a:pt x="4422" y="27265"/>
                  <a:pt x="3092" y="23513"/>
                </a:cubicBezTo>
                <a:cubicBezTo>
                  <a:pt x="1851" y="19676"/>
                  <a:pt x="3211" y="16440"/>
                  <a:pt x="5898" y="14915"/>
                </a:cubicBezTo>
                <a:cubicBezTo>
                  <a:pt x="6853" y="14353"/>
                  <a:pt x="7713" y="14137"/>
                  <a:pt x="8527" y="14137"/>
                </a:cubicBezTo>
                <a:cubicBezTo>
                  <a:pt x="10563" y="14137"/>
                  <a:pt x="12312" y="15490"/>
                  <a:pt x="14538" y="16178"/>
                </a:cubicBezTo>
                <a:cubicBezTo>
                  <a:pt x="15658" y="16506"/>
                  <a:pt x="16566" y="16692"/>
                  <a:pt x="17356" y="16692"/>
                </a:cubicBezTo>
                <a:cubicBezTo>
                  <a:pt x="19151" y="16692"/>
                  <a:pt x="20339" y="15736"/>
                  <a:pt x="22039" y="13323"/>
                </a:cubicBezTo>
                <a:cubicBezTo>
                  <a:pt x="24814" y="9385"/>
                  <a:pt x="25269" y="8608"/>
                  <a:pt x="28182" y="8608"/>
                </a:cubicBezTo>
                <a:cubicBezTo>
                  <a:pt x="28471" y="8608"/>
                  <a:pt x="28786" y="8615"/>
                  <a:pt x="29129" y="8628"/>
                </a:cubicBezTo>
                <a:cubicBezTo>
                  <a:pt x="29441" y="8640"/>
                  <a:pt x="29748" y="8646"/>
                  <a:pt x="30050" y="8646"/>
                </a:cubicBezTo>
                <a:cubicBezTo>
                  <a:pt x="36183" y="8646"/>
                  <a:pt x="40168" y="6173"/>
                  <a:pt x="398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6"/>
          <p:cNvSpPr txBox="1"/>
          <p:nvPr>
            <p:ph type="title"/>
          </p:nvPr>
        </p:nvSpPr>
        <p:spPr>
          <a:xfrm>
            <a:off x="713454" y="2660962"/>
            <a:ext cx="3585300" cy="561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378" name="Google Shape;1378;p36"/>
          <p:cNvSpPr txBox="1"/>
          <p:nvPr>
            <p:ph idx="1" type="subTitle"/>
          </p:nvPr>
        </p:nvSpPr>
        <p:spPr>
          <a:xfrm>
            <a:off x="713225" y="3221950"/>
            <a:ext cx="3585600" cy="368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379" name="Google Shape;1379;p36"/>
          <p:cNvSpPr txBox="1"/>
          <p:nvPr>
            <p:ph hasCustomPrompt="1" idx="2" type="title"/>
          </p:nvPr>
        </p:nvSpPr>
        <p:spPr>
          <a:xfrm>
            <a:off x="713225" y="1552838"/>
            <a:ext cx="3585600" cy="96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sz="9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9">
    <p:spTree>
      <p:nvGrpSpPr>
        <p:cNvPr id="1380" name="Shape 1380"/>
        <p:cNvGrpSpPr/>
        <p:nvPr/>
      </p:nvGrpSpPr>
      <p:grpSpPr>
        <a:xfrm>
          <a:off x="0" y="0"/>
          <a:ext cx="0" cy="0"/>
          <a:chOff x="0" y="0"/>
          <a:chExt cx="0" cy="0"/>
        </a:xfrm>
      </p:grpSpPr>
      <p:sp>
        <p:nvSpPr>
          <p:cNvPr id="1381" name="Google Shape;1381;p37"/>
          <p:cNvSpPr txBox="1"/>
          <p:nvPr>
            <p:ph type="title"/>
          </p:nvPr>
        </p:nvSpPr>
        <p:spPr>
          <a:xfrm>
            <a:off x="3004050" y="2356900"/>
            <a:ext cx="3569100" cy="86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8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82" name="Google Shape;1382;p37"/>
          <p:cNvSpPr txBox="1"/>
          <p:nvPr>
            <p:ph hasCustomPrompt="1" idx="2" type="title"/>
          </p:nvPr>
        </p:nvSpPr>
        <p:spPr>
          <a:xfrm>
            <a:off x="3004050" y="1445450"/>
            <a:ext cx="3569100" cy="86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8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383" name="Google Shape;1383;p37"/>
          <p:cNvSpPr/>
          <p:nvPr/>
        </p:nvSpPr>
        <p:spPr>
          <a:xfrm rot="10800000">
            <a:off x="4567972" y="1360186"/>
            <a:ext cx="5081278" cy="3922989"/>
          </a:xfrm>
          <a:custGeom>
            <a:rect b="b" l="l" r="r" t="t"/>
            <a:pathLst>
              <a:path extrusionOk="0" h="31013" w="40169">
                <a:moveTo>
                  <a:pt x="117" y="0"/>
                </a:moveTo>
                <a:cubicBezTo>
                  <a:pt x="78" y="31"/>
                  <a:pt x="40" y="61"/>
                  <a:pt x="0" y="92"/>
                </a:cubicBezTo>
                <a:lnTo>
                  <a:pt x="0" y="31012"/>
                </a:lnTo>
                <a:cubicBezTo>
                  <a:pt x="2676" y="30041"/>
                  <a:pt x="4422" y="27266"/>
                  <a:pt x="3092" y="23514"/>
                </a:cubicBezTo>
                <a:cubicBezTo>
                  <a:pt x="1851" y="19677"/>
                  <a:pt x="3211" y="16441"/>
                  <a:pt x="5898" y="14916"/>
                </a:cubicBezTo>
                <a:cubicBezTo>
                  <a:pt x="6853" y="14354"/>
                  <a:pt x="7713" y="14138"/>
                  <a:pt x="8527" y="14138"/>
                </a:cubicBezTo>
                <a:cubicBezTo>
                  <a:pt x="10563" y="14138"/>
                  <a:pt x="12312" y="15491"/>
                  <a:pt x="14538" y="16179"/>
                </a:cubicBezTo>
                <a:cubicBezTo>
                  <a:pt x="15658" y="16507"/>
                  <a:pt x="16566" y="16693"/>
                  <a:pt x="17356" y="16693"/>
                </a:cubicBezTo>
                <a:cubicBezTo>
                  <a:pt x="19151" y="16693"/>
                  <a:pt x="20339" y="15737"/>
                  <a:pt x="22039" y="13324"/>
                </a:cubicBezTo>
                <a:cubicBezTo>
                  <a:pt x="24815" y="9385"/>
                  <a:pt x="25269" y="8608"/>
                  <a:pt x="28182" y="8608"/>
                </a:cubicBezTo>
                <a:cubicBezTo>
                  <a:pt x="28472" y="8608"/>
                  <a:pt x="28786" y="8615"/>
                  <a:pt x="29129" y="8629"/>
                </a:cubicBezTo>
                <a:cubicBezTo>
                  <a:pt x="29442" y="8640"/>
                  <a:pt x="29750" y="8646"/>
                  <a:pt x="30053" y="8646"/>
                </a:cubicBezTo>
                <a:cubicBezTo>
                  <a:pt x="36185" y="8646"/>
                  <a:pt x="40168" y="6173"/>
                  <a:pt x="398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4" name="Google Shape;1384;p37"/>
          <p:cNvGrpSpPr/>
          <p:nvPr/>
        </p:nvGrpSpPr>
        <p:grpSpPr>
          <a:xfrm flipH="1">
            <a:off x="610576" y="2951043"/>
            <a:ext cx="1162027" cy="1077488"/>
            <a:chOff x="5181475" y="2999525"/>
            <a:chExt cx="228175" cy="211575"/>
          </a:xfrm>
        </p:grpSpPr>
        <p:sp>
          <p:nvSpPr>
            <p:cNvPr id="1385" name="Google Shape;1385;p37"/>
            <p:cNvSpPr/>
            <p:nvPr/>
          </p:nvSpPr>
          <p:spPr>
            <a:xfrm>
              <a:off x="5380500" y="3065850"/>
              <a:ext cx="12550" cy="12550"/>
            </a:xfrm>
            <a:custGeom>
              <a:rect b="b" l="l" r="r" t="t"/>
              <a:pathLst>
                <a:path extrusionOk="0" h="502" w="502">
                  <a:moveTo>
                    <a:pt x="251" y="1"/>
                  </a:moveTo>
                  <a:cubicBezTo>
                    <a:pt x="112" y="1"/>
                    <a:pt x="1" y="113"/>
                    <a:pt x="1" y="251"/>
                  </a:cubicBezTo>
                  <a:cubicBezTo>
                    <a:pt x="1" y="390"/>
                    <a:pt x="112" y="502"/>
                    <a:pt x="251" y="502"/>
                  </a:cubicBezTo>
                  <a:cubicBezTo>
                    <a:pt x="389" y="502"/>
                    <a:pt x="502" y="390"/>
                    <a:pt x="502" y="251"/>
                  </a:cubicBezTo>
                  <a:cubicBezTo>
                    <a:pt x="502"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7"/>
            <p:cNvSpPr/>
            <p:nvPr/>
          </p:nvSpPr>
          <p:spPr>
            <a:xfrm>
              <a:off x="5363900" y="3032700"/>
              <a:ext cx="12575" cy="12525"/>
            </a:xfrm>
            <a:custGeom>
              <a:rect b="b" l="l" r="r" t="t"/>
              <a:pathLst>
                <a:path extrusionOk="0" h="501"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7"/>
            <p:cNvSpPr/>
            <p:nvPr/>
          </p:nvSpPr>
          <p:spPr>
            <a:xfrm>
              <a:off x="5380500" y="3132200"/>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7"/>
            <p:cNvSpPr/>
            <p:nvPr/>
          </p:nvSpPr>
          <p:spPr>
            <a:xfrm>
              <a:off x="5397100"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7"/>
            <p:cNvSpPr/>
            <p:nvPr/>
          </p:nvSpPr>
          <p:spPr>
            <a:xfrm>
              <a:off x="5314175" y="2999625"/>
              <a:ext cx="12525" cy="12450"/>
            </a:xfrm>
            <a:custGeom>
              <a:rect b="b" l="l" r="r" t="t"/>
              <a:pathLst>
                <a:path extrusionOk="0" h="498" w="501">
                  <a:moveTo>
                    <a:pt x="229" y="0"/>
                  </a:moveTo>
                  <a:cubicBezTo>
                    <a:pt x="101" y="12"/>
                    <a:pt x="0" y="116"/>
                    <a:pt x="0" y="247"/>
                  </a:cubicBezTo>
                  <a:cubicBezTo>
                    <a:pt x="0" y="385"/>
                    <a:pt x="112" y="497"/>
                    <a:pt x="251" y="497"/>
                  </a:cubicBezTo>
                  <a:cubicBezTo>
                    <a:pt x="389" y="497"/>
                    <a:pt x="500" y="385"/>
                    <a:pt x="500" y="247"/>
                  </a:cubicBezTo>
                  <a:cubicBezTo>
                    <a:pt x="500" y="180"/>
                    <a:pt x="474" y="120"/>
                    <a:pt x="431" y="76"/>
                  </a:cubicBezTo>
                  <a:cubicBezTo>
                    <a:pt x="364" y="49"/>
                    <a:pt x="297" y="24"/>
                    <a:pt x="2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7"/>
            <p:cNvSpPr/>
            <p:nvPr/>
          </p:nvSpPr>
          <p:spPr>
            <a:xfrm>
              <a:off x="5314175"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0" y="390"/>
                    <a:pt x="500" y="251"/>
                  </a:cubicBezTo>
                  <a:cubicBezTo>
                    <a:pt x="500"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7"/>
            <p:cNvSpPr/>
            <p:nvPr/>
          </p:nvSpPr>
          <p:spPr>
            <a:xfrm>
              <a:off x="5330750" y="3032700"/>
              <a:ext cx="12525" cy="12525"/>
            </a:xfrm>
            <a:custGeom>
              <a:rect b="b" l="l" r="r" t="t"/>
              <a:pathLst>
                <a:path extrusionOk="0" h="501" w="501">
                  <a:moveTo>
                    <a:pt x="250" y="0"/>
                  </a:moveTo>
                  <a:cubicBezTo>
                    <a:pt x="112" y="0"/>
                    <a:pt x="1" y="112"/>
                    <a:pt x="1" y="251"/>
                  </a:cubicBezTo>
                  <a:cubicBezTo>
                    <a:pt x="1" y="389"/>
                    <a:pt x="112" y="501"/>
                    <a:pt x="250" y="501"/>
                  </a:cubicBezTo>
                  <a:cubicBezTo>
                    <a:pt x="389" y="501"/>
                    <a:pt x="501" y="389"/>
                    <a:pt x="501" y="251"/>
                  </a:cubicBezTo>
                  <a:cubicBezTo>
                    <a:pt x="501" y="112"/>
                    <a:pt x="389" y="0"/>
                    <a:pt x="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7"/>
            <p:cNvSpPr/>
            <p:nvPr/>
          </p:nvSpPr>
          <p:spPr>
            <a:xfrm>
              <a:off x="5297575" y="3032700"/>
              <a:ext cx="12550" cy="12525"/>
            </a:xfrm>
            <a:custGeom>
              <a:rect b="b" l="l" r="r" t="t"/>
              <a:pathLst>
                <a:path extrusionOk="0" h="501" w="502">
                  <a:moveTo>
                    <a:pt x="251" y="0"/>
                  </a:moveTo>
                  <a:cubicBezTo>
                    <a:pt x="112" y="0"/>
                    <a:pt x="0" y="112"/>
                    <a:pt x="0" y="251"/>
                  </a:cubicBezTo>
                  <a:cubicBezTo>
                    <a:pt x="0" y="389"/>
                    <a:pt x="112" y="501"/>
                    <a:pt x="251" y="501"/>
                  </a:cubicBezTo>
                  <a:cubicBezTo>
                    <a:pt x="389" y="501"/>
                    <a:pt x="502" y="389"/>
                    <a:pt x="502" y="251"/>
                  </a:cubicBezTo>
                  <a:cubicBezTo>
                    <a:pt x="502"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7"/>
            <p:cNvSpPr/>
            <p:nvPr/>
          </p:nvSpPr>
          <p:spPr>
            <a:xfrm>
              <a:off x="5347325" y="3132200"/>
              <a:ext cx="12550" cy="12550"/>
            </a:xfrm>
            <a:custGeom>
              <a:rect b="b" l="l" r="r" t="t"/>
              <a:pathLst>
                <a:path extrusionOk="0" h="502" w="502">
                  <a:moveTo>
                    <a:pt x="251" y="1"/>
                  </a:moveTo>
                  <a:cubicBezTo>
                    <a:pt x="113" y="1"/>
                    <a:pt x="0" y="113"/>
                    <a:pt x="0" y="251"/>
                  </a:cubicBezTo>
                  <a:cubicBezTo>
                    <a:pt x="0" y="389"/>
                    <a:pt x="113" y="501"/>
                    <a:pt x="251" y="501"/>
                  </a:cubicBezTo>
                  <a:cubicBezTo>
                    <a:pt x="390" y="501"/>
                    <a:pt x="502" y="389"/>
                    <a:pt x="502" y="251"/>
                  </a:cubicBezTo>
                  <a:cubicBezTo>
                    <a:pt x="502" y="113"/>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7"/>
            <p:cNvSpPr/>
            <p:nvPr/>
          </p:nvSpPr>
          <p:spPr>
            <a:xfrm>
              <a:off x="5314175"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0" y="389"/>
                    <a:pt x="500" y="251"/>
                  </a:cubicBezTo>
                  <a:cubicBezTo>
                    <a:pt x="500"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7"/>
            <p:cNvSpPr/>
            <p:nvPr/>
          </p:nvSpPr>
          <p:spPr>
            <a:xfrm>
              <a:off x="5363900" y="3099025"/>
              <a:ext cx="12575" cy="12550"/>
            </a:xfrm>
            <a:custGeom>
              <a:rect b="b" l="l" r="r" t="t"/>
              <a:pathLst>
                <a:path extrusionOk="0" h="502" w="503">
                  <a:moveTo>
                    <a:pt x="252" y="1"/>
                  </a:moveTo>
                  <a:cubicBezTo>
                    <a:pt x="114" y="1"/>
                    <a:pt x="1" y="112"/>
                    <a:pt x="1" y="251"/>
                  </a:cubicBezTo>
                  <a:cubicBezTo>
                    <a:pt x="1" y="389"/>
                    <a:pt x="114" y="502"/>
                    <a:pt x="252" y="502"/>
                  </a:cubicBezTo>
                  <a:cubicBezTo>
                    <a:pt x="389" y="502"/>
                    <a:pt x="502" y="389"/>
                    <a:pt x="502" y="251"/>
                  </a:cubicBezTo>
                  <a:cubicBezTo>
                    <a:pt x="502" y="112"/>
                    <a:pt x="389" y="1"/>
                    <a:pt x="2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7"/>
            <p:cNvSpPr/>
            <p:nvPr/>
          </p:nvSpPr>
          <p:spPr>
            <a:xfrm>
              <a:off x="5330750" y="3099025"/>
              <a:ext cx="12525" cy="12550"/>
            </a:xfrm>
            <a:custGeom>
              <a:rect b="b" l="l" r="r" t="t"/>
              <a:pathLst>
                <a:path extrusionOk="0" h="502" w="501">
                  <a:moveTo>
                    <a:pt x="250" y="1"/>
                  </a:moveTo>
                  <a:cubicBezTo>
                    <a:pt x="112" y="1"/>
                    <a:pt x="1" y="112"/>
                    <a:pt x="1" y="251"/>
                  </a:cubicBezTo>
                  <a:cubicBezTo>
                    <a:pt x="1" y="389"/>
                    <a:pt x="112" y="502"/>
                    <a:pt x="250" y="502"/>
                  </a:cubicBezTo>
                  <a:cubicBezTo>
                    <a:pt x="389" y="502"/>
                    <a:pt x="501" y="389"/>
                    <a:pt x="501" y="251"/>
                  </a:cubicBezTo>
                  <a:cubicBezTo>
                    <a:pt x="501" y="112"/>
                    <a:pt x="389" y="1"/>
                    <a:pt x="2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7"/>
            <p:cNvSpPr/>
            <p:nvPr/>
          </p:nvSpPr>
          <p:spPr>
            <a:xfrm>
              <a:off x="5347325" y="3065850"/>
              <a:ext cx="12550" cy="12550"/>
            </a:xfrm>
            <a:custGeom>
              <a:rect b="b" l="l" r="r" t="t"/>
              <a:pathLst>
                <a:path extrusionOk="0" h="502" w="502">
                  <a:moveTo>
                    <a:pt x="251" y="1"/>
                  </a:moveTo>
                  <a:cubicBezTo>
                    <a:pt x="113" y="1"/>
                    <a:pt x="0" y="113"/>
                    <a:pt x="0" y="251"/>
                  </a:cubicBezTo>
                  <a:cubicBezTo>
                    <a:pt x="0" y="390"/>
                    <a:pt x="113" y="502"/>
                    <a:pt x="251" y="502"/>
                  </a:cubicBezTo>
                  <a:cubicBezTo>
                    <a:pt x="390" y="502"/>
                    <a:pt x="502" y="390"/>
                    <a:pt x="502" y="251"/>
                  </a:cubicBezTo>
                  <a:cubicBezTo>
                    <a:pt x="502" y="113"/>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7"/>
            <p:cNvSpPr/>
            <p:nvPr/>
          </p:nvSpPr>
          <p:spPr>
            <a:xfrm>
              <a:off x="5347325" y="3198550"/>
              <a:ext cx="12550" cy="12550"/>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7"/>
            <p:cNvSpPr/>
            <p:nvPr/>
          </p:nvSpPr>
          <p:spPr>
            <a:xfrm>
              <a:off x="5314175" y="3198550"/>
              <a:ext cx="12525" cy="12550"/>
            </a:xfrm>
            <a:custGeom>
              <a:rect b="b" l="l" r="r" t="t"/>
              <a:pathLst>
                <a:path extrusionOk="0" h="502" w="501">
                  <a:moveTo>
                    <a:pt x="251" y="0"/>
                  </a:moveTo>
                  <a:cubicBezTo>
                    <a:pt x="112" y="0"/>
                    <a:pt x="0" y="112"/>
                    <a:pt x="0" y="251"/>
                  </a:cubicBezTo>
                  <a:cubicBezTo>
                    <a:pt x="0" y="389"/>
                    <a:pt x="112" y="501"/>
                    <a:pt x="251" y="501"/>
                  </a:cubicBezTo>
                  <a:cubicBezTo>
                    <a:pt x="389" y="501"/>
                    <a:pt x="500" y="389"/>
                    <a:pt x="500" y="251"/>
                  </a:cubicBezTo>
                  <a:cubicBezTo>
                    <a:pt x="500"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7"/>
            <p:cNvSpPr/>
            <p:nvPr/>
          </p:nvSpPr>
          <p:spPr>
            <a:xfrm>
              <a:off x="5363900" y="3165375"/>
              <a:ext cx="12575" cy="12550"/>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7"/>
            <p:cNvSpPr/>
            <p:nvPr/>
          </p:nvSpPr>
          <p:spPr>
            <a:xfrm>
              <a:off x="5330750" y="3165375"/>
              <a:ext cx="12525" cy="12550"/>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7"/>
            <p:cNvSpPr/>
            <p:nvPr/>
          </p:nvSpPr>
          <p:spPr>
            <a:xfrm>
              <a:off x="5280975" y="2999525"/>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7"/>
            <p:cNvSpPr/>
            <p:nvPr/>
          </p:nvSpPr>
          <p:spPr>
            <a:xfrm>
              <a:off x="5247800" y="299952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7"/>
            <p:cNvSpPr/>
            <p:nvPr/>
          </p:nvSpPr>
          <p:spPr>
            <a:xfrm>
              <a:off x="5280975" y="3065850"/>
              <a:ext cx="12575" cy="12550"/>
            </a:xfrm>
            <a:custGeom>
              <a:rect b="b" l="l" r="r" t="t"/>
              <a:pathLst>
                <a:path extrusionOk="0" h="502" w="503">
                  <a:moveTo>
                    <a:pt x="251" y="1"/>
                  </a:moveTo>
                  <a:cubicBezTo>
                    <a:pt x="113" y="1"/>
                    <a:pt x="1" y="113"/>
                    <a:pt x="1" y="251"/>
                  </a:cubicBezTo>
                  <a:cubicBezTo>
                    <a:pt x="1" y="390"/>
                    <a:pt x="113" y="502"/>
                    <a:pt x="251" y="502"/>
                  </a:cubicBezTo>
                  <a:cubicBezTo>
                    <a:pt x="389" y="502"/>
                    <a:pt x="502" y="390"/>
                    <a:pt x="502" y="251"/>
                  </a:cubicBezTo>
                  <a:cubicBezTo>
                    <a:pt x="502"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7"/>
            <p:cNvSpPr/>
            <p:nvPr/>
          </p:nvSpPr>
          <p:spPr>
            <a:xfrm>
              <a:off x="5247800" y="3065850"/>
              <a:ext cx="12550" cy="12550"/>
            </a:xfrm>
            <a:custGeom>
              <a:rect b="b" l="l" r="r" t="t"/>
              <a:pathLst>
                <a:path extrusionOk="0" h="502" w="502">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7"/>
            <p:cNvSpPr/>
            <p:nvPr/>
          </p:nvSpPr>
          <p:spPr>
            <a:xfrm>
              <a:off x="5264400" y="3032700"/>
              <a:ext cx="12550" cy="12525"/>
            </a:xfrm>
            <a:custGeom>
              <a:rect b="b" l="l" r="r" t="t"/>
              <a:pathLst>
                <a:path extrusionOk="0" h="501" w="502">
                  <a:moveTo>
                    <a:pt x="251" y="0"/>
                  </a:moveTo>
                  <a:cubicBezTo>
                    <a:pt x="113" y="0"/>
                    <a:pt x="0" y="112"/>
                    <a:pt x="0" y="251"/>
                  </a:cubicBezTo>
                  <a:cubicBezTo>
                    <a:pt x="0" y="389"/>
                    <a:pt x="113" y="501"/>
                    <a:pt x="251" y="501"/>
                  </a:cubicBezTo>
                  <a:cubicBezTo>
                    <a:pt x="390" y="501"/>
                    <a:pt x="501" y="389"/>
                    <a:pt x="501" y="251"/>
                  </a:cubicBezTo>
                  <a:cubicBezTo>
                    <a:pt x="501" y="112"/>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7"/>
            <p:cNvSpPr/>
            <p:nvPr/>
          </p:nvSpPr>
          <p:spPr>
            <a:xfrm>
              <a:off x="5280975" y="3132200"/>
              <a:ext cx="12575" cy="12550"/>
            </a:xfrm>
            <a:custGeom>
              <a:rect b="b" l="l" r="r" t="t"/>
              <a:pathLst>
                <a:path extrusionOk="0" h="502" w="503">
                  <a:moveTo>
                    <a:pt x="251" y="1"/>
                  </a:moveTo>
                  <a:cubicBezTo>
                    <a:pt x="113" y="1"/>
                    <a:pt x="1" y="113"/>
                    <a:pt x="1" y="251"/>
                  </a:cubicBezTo>
                  <a:cubicBezTo>
                    <a:pt x="1" y="389"/>
                    <a:pt x="113" y="501"/>
                    <a:pt x="251" y="501"/>
                  </a:cubicBezTo>
                  <a:cubicBezTo>
                    <a:pt x="389" y="501"/>
                    <a:pt x="502" y="389"/>
                    <a:pt x="502" y="251"/>
                  </a:cubicBezTo>
                  <a:cubicBezTo>
                    <a:pt x="502"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7"/>
            <p:cNvSpPr/>
            <p:nvPr/>
          </p:nvSpPr>
          <p:spPr>
            <a:xfrm>
              <a:off x="5247800" y="3132200"/>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7"/>
            <p:cNvSpPr/>
            <p:nvPr/>
          </p:nvSpPr>
          <p:spPr>
            <a:xfrm>
              <a:off x="5297575"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2" y="389"/>
                    <a:pt x="502" y="251"/>
                  </a:cubicBezTo>
                  <a:cubicBezTo>
                    <a:pt x="502" y="112"/>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7"/>
            <p:cNvSpPr/>
            <p:nvPr/>
          </p:nvSpPr>
          <p:spPr>
            <a:xfrm>
              <a:off x="5264400" y="3099025"/>
              <a:ext cx="12550" cy="12550"/>
            </a:xfrm>
            <a:custGeom>
              <a:rect b="b" l="l" r="r" t="t"/>
              <a:pathLst>
                <a:path extrusionOk="0" h="502" w="502">
                  <a:moveTo>
                    <a:pt x="251" y="1"/>
                  </a:moveTo>
                  <a:cubicBezTo>
                    <a:pt x="113" y="1"/>
                    <a:pt x="0" y="112"/>
                    <a:pt x="0" y="251"/>
                  </a:cubicBezTo>
                  <a:cubicBezTo>
                    <a:pt x="0" y="389"/>
                    <a:pt x="113" y="502"/>
                    <a:pt x="251" y="502"/>
                  </a:cubicBezTo>
                  <a:cubicBezTo>
                    <a:pt x="390" y="502"/>
                    <a:pt x="501" y="389"/>
                    <a:pt x="501" y="251"/>
                  </a:cubicBezTo>
                  <a:cubicBezTo>
                    <a:pt x="501" y="112"/>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7"/>
            <p:cNvSpPr/>
            <p:nvPr/>
          </p:nvSpPr>
          <p:spPr>
            <a:xfrm>
              <a:off x="5280975" y="3198550"/>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7"/>
            <p:cNvSpPr/>
            <p:nvPr/>
          </p:nvSpPr>
          <p:spPr>
            <a:xfrm>
              <a:off x="5247800" y="3198550"/>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7"/>
            <p:cNvSpPr/>
            <p:nvPr/>
          </p:nvSpPr>
          <p:spPr>
            <a:xfrm>
              <a:off x="5297575" y="3165375"/>
              <a:ext cx="12550" cy="12550"/>
            </a:xfrm>
            <a:custGeom>
              <a:rect b="b" l="l" r="r" t="t"/>
              <a:pathLst>
                <a:path extrusionOk="0" h="502" w="502">
                  <a:moveTo>
                    <a:pt x="251" y="0"/>
                  </a:moveTo>
                  <a:cubicBezTo>
                    <a:pt x="112" y="0"/>
                    <a:pt x="0" y="113"/>
                    <a:pt x="0" y="251"/>
                  </a:cubicBezTo>
                  <a:cubicBezTo>
                    <a:pt x="0" y="390"/>
                    <a:pt x="112" y="501"/>
                    <a:pt x="251" y="501"/>
                  </a:cubicBezTo>
                  <a:cubicBezTo>
                    <a:pt x="389" y="501"/>
                    <a:pt x="502" y="390"/>
                    <a:pt x="502" y="251"/>
                  </a:cubicBezTo>
                  <a:cubicBezTo>
                    <a:pt x="502" y="113"/>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7"/>
            <p:cNvSpPr/>
            <p:nvPr/>
          </p:nvSpPr>
          <p:spPr>
            <a:xfrm>
              <a:off x="5264400" y="3165375"/>
              <a:ext cx="12550" cy="12550"/>
            </a:xfrm>
            <a:custGeom>
              <a:rect b="b" l="l" r="r" t="t"/>
              <a:pathLst>
                <a:path extrusionOk="0" h="502" w="502">
                  <a:moveTo>
                    <a:pt x="251" y="0"/>
                  </a:moveTo>
                  <a:cubicBezTo>
                    <a:pt x="113" y="0"/>
                    <a:pt x="0" y="113"/>
                    <a:pt x="0" y="251"/>
                  </a:cubicBezTo>
                  <a:cubicBezTo>
                    <a:pt x="0" y="390"/>
                    <a:pt x="113" y="501"/>
                    <a:pt x="251" y="501"/>
                  </a:cubicBezTo>
                  <a:cubicBezTo>
                    <a:pt x="390" y="501"/>
                    <a:pt x="501" y="390"/>
                    <a:pt x="501" y="251"/>
                  </a:cubicBezTo>
                  <a:cubicBezTo>
                    <a:pt x="501" y="113"/>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7"/>
            <p:cNvSpPr/>
            <p:nvPr/>
          </p:nvSpPr>
          <p:spPr>
            <a:xfrm>
              <a:off x="5214650"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1" y="390"/>
                    <a:pt x="501" y="251"/>
                  </a:cubicBezTo>
                  <a:cubicBezTo>
                    <a:pt x="501"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7"/>
            <p:cNvSpPr/>
            <p:nvPr/>
          </p:nvSpPr>
          <p:spPr>
            <a:xfrm>
              <a:off x="5231250" y="3032700"/>
              <a:ext cx="12525" cy="12525"/>
            </a:xfrm>
            <a:custGeom>
              <a:rect b="b" l="l" r="r" t="t"/>
              <a:pathLst>
                <a:path extrusionOk="0" h="501" w="501">
                  <a:moveTo>
                    <a:pt x="250" y="0"/>
                  </a:moveTo>
                  <a:cubicBezTo>
                    <a:pt x="112" y="0"/>
                    <a:pt x="0" y="112"/>
                    <a:pt x="0" y="251"/>
                  </a:cubicBezTo>
                  <a:cubicBezTo>
                    <a:pt x="0" y="389"/>
                    <a:pt x="112" y="501"/>
                    <a:pt x="250" y="501"/>
                  </a:cubicBezTo>
                  <a:cubicBezTo>
                    <a:pt x="389" y="501"/>
                    <a:pt x="500" y="389"/>
                    <a:pt x="500" y="251"/>
                  </a:cubicBezTo>
                  <a:cubicBezTo>
                    <a:pt x="500" y="112"/>
                    <a:pt x="389" y="0"/>
                    <a:pt x="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7"/>
            <p:cNvSpPr/>
            <p:nvPr/>
          </p:nvSpPr>
          <p:spPr>
            <a:xfrm>
              <a:off x="5199725" y="3033150"/>
              <a:ext cx="10900" cy="12075"/>
            </a:xfrm>
            <a:custGeom>
              <a:rect b="b" l="l" r="r" t="t"/>
              <a:pathLst>
                <a:path extrusionOk="0" h="483" w="436">
                  <a:moveTo>
                    <a:pt x="278" y="1"/>
                  </a:moveTo>
                  <a:cubicBezTo>
                    <a:pt x="181" y="130"/>
                    <a:pt x="88" y="263"/>
                    <a:pt x="0" y="399"/>
                  </a:cubicBezTo>
                  <a:cubicBezTo>
                    <a:pt x="46" y="449"/>
                    <a:pt x="110" y="483"/>
                    <a:pt x="184" y="483"/>
                  </a:cubicBezTo>
                  <a:cubicBezTo>
                    <a:pt x="322" y="483"/>
                    <a:pt x="435" y="371"/>
                    <a:pt x="435" y="233"/>
                  </a:cubicBezTo>
                  <a:cubicBezTo>
                    <a:pt x="435" y="127"/>
                    <a:pt x="370" y="38"/>
                    <a:pt x="2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7"/>
            <p:cNvSpPr/>
            <p:nvPr/>
          </p:nvSpPr>
          <p:spPr>
            <a:xfrm>
              <a:off x="5214650"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1" y="389"/>
                    <a:pt x="501" y="251"/>
                  </a:cubicBezTo>
                  <a:cubicBezTo>
                    <a:pt x="501"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7"/>
            <p:cNvSpPr/>
            <p:nvPr/>
          </p:nvSpPr>
          <p:spPr>
            <a:xfrm>
              <a:off x="5181475" y="3132200"/>
              <a:ext cx="12550" cy="12550"/>
            </a:xfrm>
            <a:custGeom>
              <a:rect b="b" l="l" r="r" t="t"/>
              <a:pathLst>
                <a:path extrusionOk="0" h="502" w="502">
                  <a:moveTo>
                    <a:pt x="251" y="1"/>
                  </a:moveTo>
                  <a:cubicBezTo>
                    <a:pt x="113" y="1"/>
                    <a:pt x="0" y="113"/>
                    <a:pt x="0" y="251"/>
                  </a:cubicBezTo>
                  <a:cubicBezTo>
                    <a:pt x="0" y="389"/>
                    <a:pt x="113" y="501"/>
                    <a:pt x="251" y="501"/>
                  </a:cubicBezTo>
                  <a:cubicBezTo>
                    <a:pt x="389" y="501"/>
                    <a:pt x="501" y="389"/>
                    <a:pt x="501" y="251"/>
                  </a:cubicBezTo>
                  <a:cubicBezTo>
                    <a:pt x="501"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7"/>
            <p:cNvSpPr/>
            <p:nvPr/>
          </p:nvSpPr>
          <p:spPr>
            <a:xfrm>
              <a:off x="5231250" y="3099025"/>
              <a:ext cx="12525" cy="12550"/>
            </a:xfrm>
            <a:custGeom>
              <a:rect b="b" l="l" r="r" t="t"/>
              <a:pathLst>
                <a:path extrusionOk="0" h="502" w="501">
                  <a:moveTo>
                    <a:pt x="250" y="1"/>
                  </a:moveTo>
                  <a:cubicBezTo>
                    <a:pt x="112" y="1"/>
                    <a:pt x="0" y="112"/>
                    <a:pt x="0" y="251"/>
                  </a:cubicBezTo>
                  <a:cubicBezTo>
                    <a:pt x="0" y="389"/>
                    <a:pt x="112" y="502"/>
                    <a:pt x="250" y="502"/>
                  </a:cubicBezTo>
                  <a:cubicBezTo>
                    <a:pt x="389" y="502"/>
                    <a:pt x="500" y="389"/>
                    <a:pt x="500" y="251"/>
                  </a:cubicBezTo>
                  <a:cubicBezTo>
                    <a:pt x="500" y="112"/>
                    <a:pt x="389" y="1"/>
                    <a:pt x="2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7"/>
            <p:cNvSpPr/>
            <p:nvPr/>
          </p:nvSpPr>
          <p:spPr>
            <a:xfrm>
              <a:off x="5198050" y="3099025"/>
              <a:ext cx="12575" cy="12550"/>
            </a:xfrm>
            <a:custGeom>
              <a:rect b="b" l="l" r="r" t="t"/>
              <a:pathLst>
                <a:path extrusionOk="0" h="502" w="503">
                  <a:moveTo>
                    <a:pt x="251" y="1"/>
                  </a:moveTo>
                  <a:cubicBezTo>
                    <a:pt x="113" y="1"/>
                    <a:pt x="1" y="112"/>
                    <a:pt x="1" y="251"/>
                  </a:cubicBezTo>
                  <a:cubicBezTo>
                    <a:pt x="1" y="389"/>
                    <a:pt x="113" y="502"/>
                    <a:pt x="251" y="502"/>
                  </a:cubicBezTo>
                  <a:cubicBezTo>
                    <a:pt x="389" y="502"/>
                    <a:pt x="502" y="389"/>
                    <a:pt x="502" y="251"/>
                  </a:cubicBezTo>
                  <a:cubicBezTo>
                    <a:pt x="502" y="112"/>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7"/>
            <p:cNvSpPr/>
            <p:nvPr/>
          </p:nvSpPr>
          <p:spPr>
            <a:xfrm>
              <a:off x="5181975" y="3065850"/>
              <a:ext cx="12050" cy="12550"/>
            </a:xfrm>
            <a:custGeom>
              <a:rect b="b" l="l" r="r" t="t"/>
              <a:pathLst>
                <a:path extrusionOk="0" h="502" w="482">
                  <a:moveTo>
                    <a:pt x="231" y="1"/>
                  </a:moveTo>
                  <a:cubicBezTo>
                    <a:pt x="212" y="1"/>
                    <a:pt x="194" y="8"/>
                    <a:pt x="176" y="12"/>
                  </a:cubicBezTo>
                  <a:cubicBezTo>
                    <a:pt x="116" y="124"/>
                    <a:pt x="58" y="236"/>
                    <a:pt x="0" y="349"/>
                  </a:cubicBezTo>
                  <a:cubicBezTo>
                    <a:pt x="38" y="439"/>
                    <a:pt x="127" y="502"/>
                    <a:pt x="231" y="502"/>
                  </a:cubicBezTo>
                  <a:cubicBezTo>
                    <a:pt x="369" y="502"/>
                    <a:pt x="481" y="390"/>
                    <a:pt x="481" y="251"/>
                  </a:cubicBezTo>
                  <a:cubicBezTo>
                    <a:pt x="481" y="113"/>
                    <a:pt x="369" y="1"/>
                    <a:pt x="2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7"/>
            <p:cNvSpPr/>
            <p:nvPr/>
          </p:nvSpPr>
          <p:spPr>
            <a:xfrm>
              <a:off x="5231250" y="3165375"/>
              <a:ext cx="12525" cy="12550"/>
            </a:xfrm>
            <a:custGeom>
              <a:rect b="b" l="l" r="r" t="t"/>
              <a:pathLst>
                <a:path extrusionOk="0" h="502" w="501">
                  <a:moveTo>
                    <a:pt x="250" y="0"/>
                  </a:moveTo>
                  <a:cubicBezTo>
                    <a:pt x="112" y="0"/>
                    <a:pt x="0" y="113"/>
                    <a:pt x="0" y="251"/>
                  </a:cubicBezTo>
                  <a:cubicBezTo>
                    <a:pt x="0" y="390"/>
                    <a:pt x="112" y="501"/>
                    <a:pt x="250" y="501"/>
                  </a:cubicBezTo>
                  <a:cubicBezTo>
                    <a:pt x="389" y="501"/>
                    <a:pt x="500" y="390"/>
                    <a:pt x="500" y="251"/>
                  </a:cubicBezTo>
                  <a:cubicBezTo>
                    <a:pt x="500" y="113"/>
                    <a:pt x="389" y="0"/>
                    <a:pt x="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7"/>
            <p:cNvSpPr/>
            <p:nvPr/>
          </p:nvSpPr>
          <p:spPr>
            <a:xfrm>
              <a:off x="5198050" y="3165375"/>
              <a:ext cx="12575" cy="12550"/>
            </a:xfrm>
            <a:custGeom>
              <a:rect b="b" l="l" r="r" t="t"/>
              <a:pathLst>
                <a:path extrusionOk="0" h="502" w="503">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spTree>
      <p:nvGrpSpPr>
        <p:cNvPr id="1425" name="Shape 1425"/>
        <p:cNvGrpSpPr/>
        <p:nvPr/>
      </p:nvGrpSpPr>
      <p:grpSpPr>
        <a:xfrm>
          <a:off x="0" y="0"/>
          <a:ext cx="0" cy="0"/>
          <a:chOff x="0" y="0"/>
          <a:chExt cx="0" cy="0"/>
        </a:xfrm>
      </p:grpSpPr>
      <p:sp>
        <p:nvSpPr>
          <p:cNvPr id="1426" name="Google Shape;1426;p38"/>
          <p:cNvSpPr txBox="1"/>
          <p:nvPr>
            <p:ph type="title"/>
          </p:nvPr>
        </p:nvSpPr>
        <p:spPr>
          <a:xfrm>
            <a:off x="1934400" y="3074805"/>
            <a:ext cx="5254800" cy="402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27" name="Google Shape;1427;p38"/>
          <p:cNvSpPr txBox="1"/>
          <p:nvPr>
            <p:ph idx="1" type="subTitle"/>
          </p:nvPr>
        </p:nvSpPr>
        <p:spPr>
          <a:xfrm>
            <a:off x="1934400" y="1798825"/>
            <a:ext cx="5275200" cy="1229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28" name="Google Shape;1428;p38"/>
          <p:cNvSpPr/>
          <p:nvPr/>
        </p:nvSpPr>
        <p:spPr>
          <a:xfrm>
            <a:off x="3847808" y="2255296"/>
            <a:ext cx="5296153" cy="2888254"/>
          </a:xfrm>
          <a:custGeom>
            <a:rect b="b" l="l" r="r" t="t"/>
            <a:pathLst>
              <a:path extrusionOk="0" h="22685" w="41598">
                <a:moveTo>
                  <a:pt x="41598" y="1"/>
                </a:moveTo>
                <a:cubicBezTo>
                  <a:pt x="39765" y="1111"/>
                  <a:pt x="38641" y="3300"/>
                  <a:pt x="39266" y="6321"/>
                </a:cubicBezTo>
                <a:cubicBezTo>
                  <a:pt x="39974" y="10290"/>
                  <a:pt x="38188" y="13312"/>
                  <a:pt x="35318" y="14458"/>
                </a:cubicBezTo>
                <a:cubicBezTo>
                  <a:pt x="34549" y="14779"/>
                  <a:pt x="33860" y="14914"/>
                  <a:pt x="33222" y="14914"/>
                </a:cubicBezTo>
                <a:cubicBezTo>
                  <a:pt x="30892" y="14914"/>
                  <a:pt x="29251" y="13115"/>
                  <a:pt x="26930" y="12033"/>
                </a:cubicBezTo>
                <a:cubicBezTo>
                  <a:pt x="25584" y="11430"/>
                  <a:pt x="24543" y="11099"/>
                  <a:pt x="23605" y="11099"/>
                </a:cubicBezTo>
                <a:cubicBezTo>
                  <a:pt x="22117" y="11099"/>
                  <a:pt x="20889" y="11934"/>
                  <a:pt x="19110" y="13842"/>
                </a:cubicBezTo>
                <a:cubicBezTo>
                  <a:pt x="16350" y="16806"/>
                  <a:pt x="15516" y="17779"/>
                  <a:pt x="13607" y="17779"/>
                </a:cubicBezTo>
                <a:cubicBezTo>
                  <a:pt x="13019" y="17779"/>
                  <a:pt x="12328" y="17686"/>
                  <a:pt x="11448" y="17531"/>
                </a:cubicBezTo>
                <a:cubicBezTo>
                  <a:pt x="10228" y="17317"/>
                  <a:pt x="9072" y="17204"/>
                  <a:pt x="7996" y="17204"/>
                </a:cubicBezTo>
                <a:cubicBezTo>
                  <a:pt x="3919" y="17204"/>
                  <a:pt x="984" y="18826"/>
                  <a:pt x="0" y="22685"/>
                </a:cubicBezTo>
                <a:lnTo>
                  <a:pt x="41598" y="22685"/>
                </a:lnTo>
                <a:lnTo>
                  <a:pt x="415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8"/>
          <p:cNvSpPr/>
          <p:nvPr/>
        </p:nvSpPr>
        <p:spPr>
          <a:xfrm>
            <a:off x="0" y="-1560"/>
            <a:ext cx="5114217" cy="3948575"/>
          </a:xfrm>
          <a:custGeom>
            <a:rect b="b" l="l" r="r" t="t"/>
            <a:pathLst>
              <a:path extrusionOk="0" h="31013" w="40169">
                <a:moveTo>
                  <a:pt x="117" y="0"/>
                </a:moveTo>
                <a:cubicBezTo>
                  <a:pt x="78" y="31"/>
                  <a:pt x="40" y="61"/>
                  <a:pt x="0" y="92"/>
                </a:cubicBezTo>
                <a:lnTo>
                  <a:pt x="0" y="31012"/>
                </a:lnTo>
                <a:cubicBezTo>
                  <a:pt x="2676" y="30041"/>
                  <a:pt x="4422" y="27266"/>
                  <a:pt x="3092" y="23514"/>
                </a:cubicBezTo>
                <a:cubicBezTo>
                  <a:pt x="1851" y="19677"/>
                  <a:pt x="3211" y="16441"/>
                  <a:pt x="5898" y="14916"/>
                </a:cubicBezTo>
                <a:cubicBezTo>
                  <a:pt x="6853" y="14354"/>
                  <a:pt x="7713" y="14138"/>
                  <a:pt x="8527" y="14138"/>
                </a:cubicBezTo>
                <a:cubicBezTo>
                  <a:pt x="10563" y="14138"/>
                  <a:pt x="12312" y="15491"/>
                  <a:pt x="14538" y="16179"/>
                </a:cubicBezTo>
                <a:cubicBezTo>
                  <a:pt x="15658" y="16507"/>
                  <a:pt x="16566" y="16693"/>
                  <a:pt x="17356" y="16693"/>
                </a:cubicBezTo>
                <a:cubicBezTo>
                  <a:pt x="19151" y="16693"/>
                  <a:pt x="20339" y="15737"/>
                  <a:pt x="22039" y="13324"/>
                </a:cubicBezTo>
                <a:cubicBezTo>
                  <a:pt x="24815" y="9385"/>
                  <a:pt x="25269" y="8608"/>
                  <a:pt x="28182" y="8608"/>
                </a:cubicBezTo>
                <a:cubicBezTo>
                  <a:pt x="28472" y="8608"/>
                  <a:pt x="28786" y="8615"/>
                  <a:pt x="29129" y="8629"/>
                </a:cubicBezTo>
                <a:cubicBezTo>
                  <a:pt x="29442" y="8640"/>
                  <a:pt x="29750" y="8646"/>
                  <a:pt x="30053" y="8646"/>
                </a:cubicBezTo>
                <a:cubicBezTo>
                  <a:pt x="36185" y="8646"/>
                  <a:pt x="40168" y="6173"/>
                  <a:pt x="398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0">
    <p:spTree>
      <p:nvGrpSpPr>
        <p:cNvPr id="1430" name="Shape 1430"/>
        <p:cNvGrpSpPr/>
        <p:nvPr/>
      </p:nvGrpSpPr>
      <p:grpSpPr>
        <a:xfrm>
          <a:off x="0" y="0"/>
          <a:ext cx="0" cy="0"/>
          <a:chOff x="0" y="0"/>
          <a:chExt cx="0" cy="0"/>
        </a:xfrm>
      </p:grpSpPr>
      <p:sp>
        <p:nvSpPr>
          <p:cNvPr id="1431" name="Google Shape;1431;p39"/>
          <p:cNvSpPr txBox="1"/>
          <p:nvPr>
            <p:ph type="title"/>
          </p:nvPr>
        </p:nvSpPr>
        <p:spPr>
          <a:xfrm>
            <a:off x="1006925" y="3580475"/>
            <a:ext cx="5275200" cy="4320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b="0" sz="2000">
                <a:solidFill>
                  <a:schemeClr val="accent3"/>
                </a:solidFill>
              </a:defRPr>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sp>
        <p:nvSpPr>
          <p:cNvPr id="1432" name="Google Shape;1432;p39"/>
          <p:cNvSpPr txBox="1"/>
          <p:nvPr>
            <p:ph idx="1" type="subTitle"/>
          </p:nvPr>
        </p:nvSpPr>
        <p:spPr>
          <a:xfrm>
            <a:off x="1006925" y="1700525"/>
            <a:ext cx="5275200" cy="13239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2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33" name="Google Shape;1433;p39"/>
          <p:cNvSpPr/>
          <p:nvPr/>
        </p:nvSpPr>
        <p:spPr>
          <a:xfrm>
            <a:off x="1" y="1418026"/>
            <a:ext cx="8456941" cy="3725481"/>
          </a:xfrm>
          <a:custGeom>
            <a:rect b="b" l="l" r="r" t="t"/>
            <a:pathLst>
              <a:path extrusionOk="0" h="11587" w="26303">
                <a:moveTo>
                  <a:pt x="2698" y="0"/>
                </a:moveTo>
                <a:cubicBezTo>
                  <a:pt x="1911" y="0"/>
                  <a:pt x="1052" y="234"/>
                  <a:pt x="0" y="665"/>
                </a:cubicBezTo>
                <a:lnTo>
                  <a:pt x="0" y="11586"/>
                </a:lnTo>
                <a:lnTo>
                  <a:pt x="26303" y="11586"/>
                </a:lnTo>
                <a:cubicBezTo>
                  <a:pt x="25320" y="7728"/>
                  <a:pt x="22384" y="6105"/>
                  <a:pt x="18307" y="6105"/>
                </a:cubicBezTo>
                <a:cubicBezTo>
                  <a:pt x="17231" y="6105"/>
                  <a:pt x="16075" y="6218"/>
                  <a:pt x="14855" y="6433"/>
                </a:cubicBezTo>
                <a:cubicBezTo>
                  <a:pt x="13974" y="6588"/>
                  <a:pt x="13284" y="6680"/>
                  <a:pt x="12696" y="6680"/>
                </a:cubicBezTo>
                <a:cubicBezTo>
                  <a:pt x="10787" y="6680"/>
                  <a:pt x="9954" y="5707"/>
                  <a:pt x="7193" y="2745"/>
                </a:cubicBezTo>
                <a:cubicBezTo>
                  <a:pt x="5415" y="836"/>
                  <a:pt x="4187" y="0"/>
                  <a:pt x="26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4" name="Google Shape;1434;p39"/>
          <p:cNvGrpSpPr/>
          <p:nvPr/>
        </p:nvGrpSpPr>
        <p:grpSpPr>
          <a:xfrm>
            <a:off x="7209595" y="767551"/>
            <a:ext cx="1246311" cy="1246438"/>
            <a:chOff x="5150350" y="4928275"/>
            <a:chExt cx="244725" cy="244750"/>
          </a:xfrm>
        </p:grpSpPr>
        <p:sp>
          <p:nvSpPr>
            <p:cNvPr id="1435" name="Google Shape;1435;p39"/>
            <p:cNvSpPr/>
            <p:nvPr/>
          </p:nvSpPr>
          <p:spPr>
            <a:xfrm>
              <a:off x="5365950" y="5027775"/>
              <a:ext cx="12550" cy="12575"/>
            </a:xfrm>
            <a:custGeom>
              <a:rect b="b" l="l" r="r" t="t"/>
              <a:pathLst>
                <a:path extrusionOk="0" h="503" w="502">
                  <a:moveTo>
                    <a:pt x="251" y="1"/>
                  </a:moveTo>
                  <a:cubicBezTo>
                    <a:pt x="113" y="1"/>
                    <a:pt x="0" y="114"/>
                    <a:pt x="0" y="252"/>
                  </a:cubicBezTo>
                  <a:cubicBezTo>
                    <a:pt x="0" y="390"/>
                    <a:pt x="113" y="502"/>
                    <a:pt x="251" y="502"/>
                  </a:cubicBezTo>
                  <a:cubicBezTo>
                    <a:pt x="390" y="502"/>
                    <a:pt x="501" y="390"/>
                    <a:pt x="501" y="252"/>
                  </a:cubicBezTo>
                  <a:cubicBezTo>
                    <a:pt x="501" y="114"/>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9"/>
            <p:cNvSpPr/>
            <p:nvPr/>
          </p:nvSpPr>
          <p:spPr>
            <a:xfrm>
              <a:off x="5349350" y="4994625"/>
              <a:ext cx="12550" cy="12525"/>
            </a:xfrm>
            <a:custGeom>
              <a:rect b="b" l="l" r="r" t="t"/>
              <a:pathLst>
                <a:path extrusionOk="0" h="501" w="502">
                  <a:moveTo>
                    <a:pt x="251" y="1"/>
                  </a:moveTo>
                  <a:cubicBezTo>
                    <a:pt x="113" y="1"/>
                    <a:pt x="1" y="112"/>
                    <a:pt x="1" y="250"/>
                  </a:cubicBezTo>
                  <a:cubicBezTo>
                    <a:pt x="1" y="389"/>
                    <a:pt x="113" y="501"/>
                    <a:pt x="251" y="501"/>
                  </a:cubicBezTo>
                  <a:cubicBezTo>
                    <a:pt x="390" y="501"/>
                    <a:pt x="502" y="389"/>
                    <a:pt x="502" y="250"/>
                  </a:cubicBezTo>
                  <a:cubicBezTo>
                    <a:pt x="502" y="112"/>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9"/>
            <p:cNvSpPr/>
            <p:nvPr/>
          </p:nvSpPr>
          <p:spPr>
            <a:xfrm>
              <a:off x="5365950" y="5094125"/>
              <a:ext cx="12550" cy="12550"/>
            </a:xfrm>
            <a:custGeom>
              <a:rect b="b" l="l" r="r" t="t"/>
              <a:pathLst>
                <a:path extrusionOk="0" h="502" w="502">
                  <a:moveTo>
                    <a:pt x="251" y="0"/>
                  </a:moveTo>
                  <a:cubicBezTo>
                    <a:pt x="113" y="0"/>
                    <a:pt x="0" y="113"/>
                    <a:pt x="0" y="251"/>
                  </a:cubicBezTo>
                  <a:cubicBezTo>
                    <a:pt x="0" y="390"/>
                    <a:pt x="113" y="502"/>
                    <a:pt x="251" y="502"/>
                  </a:cubicBezTo>
                  <a:cubicBezTo>
                    <a:pt x="390" y="502"/>
                    <a:pt x="501" y="390"/>
                    <a:pt x="501" y="251"/>
                  </a:cubicBezTo>
                  <a:cubicBezTo>
                    <a:pt x="501" y="113"/>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9"/>
            <p:cNvSpPr/>
            <p:nvPr/>
          </p:nvSpPr>
          <p:spPr>
            <a:xfrm>
              <a:off x="5382525" y="5060975"/>
              <a:ext cx="12550" cy="12550"/>
            </a:xfrm>
            <a:custGeom>
              <a:rect b="b" l="l" r="r" t="t"/>
              <a:pathLst>
                <a:path extrusionOk="0" h="502" w="502">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9"/>
            <p:cNvSpPr/>
            <p:nvPr/>
          </p:nvSpPr>
          <p:spPr>
            <a:xfrm>
              <a:off x="5299600" y="4961550"/>
              <a:ext cx="12550" cy="12450"/>
            </a:xfrm>
            <a:custGeom>
              <a:rect b="b" l="l" r="r" t="t"/>
              <a:pathLst>
                <a:path extrusionOk="0" h="498" w="502">
                  <a:moveTo>
                    <a:pt x="229" y="1"/>
                  </a:moveTo>
                  <a:cubicBezTo>
                    <a:pt x="102" y="12"/>
                    <a:pt x="1" y="116"/>
                    <a:pt x="1" y="247"/>
                  </a:cubicBezTo>
                  <a:cubicBezTo>
                    <a:pt x="1" y="385"/>
                    <a:pt x="112" y="498"/>
                    <a:pt x="251" y="498"/>
                  </a:cubicBezTo>
                  <a:cubicBezTo>
                    <a:pt x="389" y="498"/>
                    <a:pt x="502" y="385"/>
                    <a:pt x="502" y="247"/>
                  </a:cubicBezTo>
                  <a:cubicBezTo>
                    <a:pt x="502" y="180"/>
                    <a:pt x="475" y="121"/>
                    <a:pt x="432" y="76"/>
                  </a:cubicBezTo>
                  <a:cubicBezTo>
                    <a:pt x="365" y="50"/>
                    <a:pt x="298" y="24"/>
                    <a:pt x="2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9"/>
            <p:cNvSpPr/>
            <p:nvPr/>
          </p:nvSpPr>
          <p:spPr>
            <a:xfrm>
              <a:off x="5299600" y="5027775"/>
              <a:ext cx="12550" cy="12575"/>
            </a:xfrm>
            <a:custGeom>
              <a:rect b="b" l="l" r="r" t="t"/>
              <a:pathLst>
                <a:path extrusionOk="0" h="503" w="502">
                  <a:moveTo>
                    <a:pt x="251" y="1"/>
                  </a:moveTo>
                  <a:cubicBezTo>
                    <a:pt x="112" y="1"/>
                    <a:pt x="1" y="114"/>
                    <a:pt x="1" y="252"/>
                  </a:cubicBezTo>
                  <a:cubicBezTo>
                    <a:pt x="1" y="390"/>
                    <a:pt x="112" y="502"/>
                    <a:pt x="251" y="502"/>
                  </a:cubicBezTo>
                  <a:cubicBezTo>
                    <a:pt x="389" y="502"/>
                    <a:pt x="502" y="390"/>
                    <a:pt x="502" y="252"/>
                  </a:cubicBezTo>
                  <a:cubicBezTo>
                    <a:pt x="502" y="114"/>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9"/>
            <p:cNvSpPr/>
            <p:nvPr/>
          </p:nvSpPr>
          <p:spPr>
            <a:xfrm>
              <a:off x="5316200" y="4994625"/>
              <a:ext cx="12525" cy="12525"/>
            </a:xfrm>
            <a:custGeom>
              <a:rect b="b" l="l" r="r" t="t"/>
              <a:pathLst>
                <a:path extrusionOk="0" h="501" w="501">
                  <a:moveTo>
                    <a:pt x="251" y="1"/>
                  </a:moveTo>
                  <a:cubicBezTo>
                    <a:pt x="112" y="1"/>
                    <a:pt x="0" y="112"/>
                    <a:pt x="0" y="250"/>
                  </a:cubicBezTo>
                  <a:cubicBezTo>
                    <a:pt x="0" y="389"/>
                    <a:pt x="112" y="501"/>
                    <a:pt x="251" y="501"/>
                  </a:cubicBezTo>
                  <a:cubicBezTo>
                    <a:pt x="389" y="501"/>
                    <a:pt x="501" y="389"/>
                    <a:pt x="501" y="250"/>
                  </a:cubicBezTo>
                  <a:cubicBezTo>
                    <a:pt x="501" y="112"/>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9"/>
            <p:cNvSpPr/>
            <p:nvPr/>
          </p:nvSpPr>
          <p:spPr>
            <a:xfrm>
              <a:off x="5283025" y="4994625"/>
              <a:ext cx="12550" cy="12525"/>
            </a:xfrm>
            <a:custGeom>
              <a:rect b="b" l="l" r="r" t="t"/>
              <a:pathLst>
                <a:path extrusionOk="0" h="501" w="502">
                  <a:moveTo>
                    <a:pt x="251" y="1"/>
                  </a:moveTo>
                  <a:cubicBezTo>
                    <a:pt x="113" y="1"/>
                    <a:pt x="0" y="112"/>
                    <a:pt x="0" y="250"/>
                  </a:cubicBezTo>
                  <a:cubicBezTo>
                    <a:pt x="0" y="389"/>
                    <a:pt x="113" y="501"/>
                    <a:pt x="251" y="501"/>
                  </a:cubicBezTo>
                  <a:cubicBezTo>
                    <a:pt x="389" y="501"/>
                    <a:pt x="501" y="389"/>
                    <a:pt x="501" y="250"/>
                  </a:cubicBezTo>
                  <a:cubicBezTo>
                    <a:pt x="501" y="112"/>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9"/>
            <p:cNvSpPr/>
            <p:nvPr/>
          </p:nvSpPr>
          <p:spPr>
            <a:xfrm>
              <a:off x="5332775" y="5094125"/>
              <a:ext cx="12550" cy="12550"/>
            </a:xfrm>
            <a:custGeom>
              <a:rect b="b" l="l" r="r" t="t"/>
              <a:pathLst>
                <a:path extrusionOk="0" h="502" w="502">
                  <a:moveTo>
                    <a:pt x="251" y="0"/>
                  </a:moveTo>
                  <a:cubicBezTo>
                    <a:pt x="113" y="0"/>
                    <a:pt x="1" y="113"/>
                    <a:pt x="1" y="251"/>
                  </a:cubicBezTo>
                  <a:cubicBezTo>
                    <a:pt x="1" y="390"/>
                    <a:pt x="113" y="502"/>
                    <a:pt x="251" y="502"/>
                  </a:cubicBezTo>
                  <a:cubicBezTo>
                    <a:pt x="389" y="502"/>
                    <a:pt x="501" y="390"/>
                    <a:pt x="501" y="251"/>
                  </a:cubicBezTo>
                  <a:cubicBezTo>
                    <a:pt x="501" y="113"/>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9"/>
            <p:cNvSpPr/>
            <p:nvPr/>
          </p:nvSpPr>
          <p:spPr>
            <a:xfrm>
              <a:off x="5299600" y="5094125"/>
              <a:ext cx="12550" cy="12550"/>
            </a:xfrm>
            <a:custGeom>
              <a:rect b="b" l="l" r="r" t="t"/>
              <a:pathLst>
                <a:path extrusionOk="0" h="502" w="502">
                  <a:moveTo>
                    <a:pt x="251" y="0"/>
                  </a:moveTo>
                  <a:cubicBezTo>
                    <a:pt x="112" y="0"/>
                    <a:pt x="1" y="113"/>
                    <a:pt x="1" y="251"/>
                  </a:cubicBezTo>
                  <a:cubicBezTo>
                    <a:pt x="1" y="390"/>
                    <a:pt x="112" y="502"/>
                    <a:pt x="251" y="502"/>
                  </a:cubicBezTo>
                  <a:cubicBezTo>
                    <a:pt x="389" y="502"/>
                    <a:pt x="502" y="390"/>
                    <a:pt x="502" y="251"/>
                  </a:cubicBezTo>
                  <a:cubicBezTo>
                    <a:pt x="502" y="113"/>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9"/>
            <p:cNvSpPr/>
            <p:nvPr/>
          </p:nvSpPr>
          <p:spPr>
            <a:xfrm>
              <a:off x="5349350" y="506097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9"/>
            <p:cNvSpPr/>
            <p:nvPr/>
          </p:nvSpPr>
          <p:spPr>
            <a:xfrm>
              <a:off x="5316200" y="5060975"/>
              <a:ext cx="12525" cy="12550"/>
            </a:xfrm>
            <a:custGeom>
              <a:rect b="b" l="l" r="r" t="t"/>
              <a:pathLst>
                <a:path extrusionOk="0" h="502" w="501">
                  <a:moveTo>
                    <a:pt x="251" y="0"/>
                  </a:moveTo>
                  <a:cubicBezTo>
                    <a:pt x="112" y="0"/>
                    <a:pt x="0" y="112"/>
                    <a:pt x="0" y="251"/>
                  </a:cubicBezTo>
                  <a:cubicBezTo>
                    <a:pt x="0" y="389"/>
                    <a:pt x="112" y="501"/>
                    <a:pt x="251" y="501"/>
                  </a:cubicBezTo>
                  <a:cubicBezTo>
                    <a:pt x="389" y="501"/>
                    <a:pt x="501" y="389"/>
                    <a:pt x="501" y="251"/>
                  </a:cubicBezTo>
                  <a:cubicBezTo>
                    <a:pt x="501"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9"/>
            <p:cNvSpPr/>
            <p:nvPr/>
          </p:nvSpPr>
          <p:spPr>
            <a:xfrm>
              <a:off x="5332775" y="5027775"/>
              <a:ext cx="12550" cy="12575"/>
            </a:xfrm>
            <a:custGeom>
              <a:rect b="b" l="l" r="r" t="t"/>
              <a:pathLst>
                <a:path extrusionOk="0" h="503" w="502">
                  <a:moveTo>
                    <a:pt x="251" y="1"/>
                  </a:moveTo>
                  <a:cubicBezTo>
                    <a:pt x="113" y="1"/>
                    <a:pt x="1" y="114"/>
                    <a:pt x="1" y="252"/>
                  </a:cubicBezTo>
                  <a:cubicBezTo>
                    <a:pt x="1" y="390"/>
                    <a:pt x="113" y="502"/>
                    <a:pt x="251" y="502"/>
                  </a:cubicBezTo>
                  <a:cubicBezTo>
                    <a:pt x="389" y="502"/>
                    <a:pt x="501" y="390"/>
                    <a:pt x="501" y="252"/>
                  </a:cubicBezTo>
                  <a:cubicBezTo>
                    <a:pt x="501" y="114"/>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9"/>
            <p:cNvSpPr/>
            <p:nvPr/>
          </p:nvSpPr>
          <p:spPr>
            <a:xfrm>
              <a:off x="5332775" y="5160475"/>
              <a:ext cx="12550" cy="12550"/>
            </a:xfrm>
            <a:custGeom>
              <a:rect b="b" l="l" r="r" t="t"/>
              <a:pathLst>
                <a:path extrusionOk="0" h="502" w="502">
                  <a:moveTo>
                    <a:pt x="251" y="1"/>
                  </a:moveTo>
                  <a:cubicBezTo>
                    <a:pt x="113" y="1"/>
                    <a:pt x="1" y="113"/>
                    <a:pt x="1" y="251"/>
                  </a:cubicBezTo>
                  <a:cubicBezTo>
                    <a:pt x="1" y="389"/>
                    <a:pt x="113" y="501"/>
                    <a:pt x="251" y="501"/>
                  </a:cubicBezTo>
                  <a:cubicBezTo>
                    <a:pt x="389" y="501"/>
                    <a:pt x="501" y="389"/>
                    <a:pt x="501" y="251"/>
                  </a:cubicBezTo>
                  <a:cubicBezTo>
                    <a:pt x="501"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9"/>
            <p:cNvSpPr/>
            <p:nvPr/>
          </p:nvSpPr>
          <p:spPr>
            <a:xfrm>
              <a:off x="5299600" y="5160475"/>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9"/>
            <p:cNvSpPr/>
            <p:nvPr/>
          </p:nvSpPr>
          <p:spPr>
            <a:xfrm>
              <a:off x="5349350" y="5127300"/>
              <a:ext cx="12550" cy="12550"/>
            </a:xfrm>
            <a:custGeom>
              <a:rect b="b" l="l" r="r" t="t"/>
              <a:pathLst>
                <a:path extrusionOk="0" h="502" w="502">
                  <a:moveTo>
                    <a:pt x="251" y="1"/>
                  </a:moveTo>
                  <a:cubicBezTo>
                    <a:pt x="113" y="1"/>
                    <a:pt x="1" y="113"/>
                    <a:pt x="1" y="251"/>
                  </a:cubicBezTo>
                  <a:cubicBezTo>
                    <a:pt x="1" y="389"/>
                    <a:pt x="113" y="502"/>
                    <a:pt x="251" y="502"/>
                  </a:cubicBezTo>
                  <a:cubicBezTo>
                    <a:pt x="390" y="502"/>
                    <a:pt x="502" y="389"/>
                    <a:pt x="502" y="251"/>
                  </a:cubicBezTo>
                  <a:cubicBezTo>
                    <a:pt x="502" y="113"/>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9"/>
            <p:cNvSpPr/>
            <p:nvPr/>
          </p:nvSpPr>
          <p:spPr>
            <a:xfrm>
              <a:off x="5316200" y="5127300"/>
              <a:ext cx="12525" cy="12550"/>
            </a:xfrm>
            <a:custGeom>
              <a:rect b="b" l="l" r="r" t="t"/>
              <a:pathLst>
                <a:path extrusionOk="0" h="502" w="501">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9"/>
            <p:cNvSpPr/>
            <p:nvPr/>
          </p:nvSpPr>
          <p:spPr>
            <a:xfrm>
              <a:off x="5266425" y="4961450"/>
              <a:ext cx="12550" cy="12550"/>
            </a:xfrm>
            <a:custGeom>
              <a:rect b="b" l="l" r="r" t="t"/>
              <a:pathLst>
                <a:path extrusionOk="0" h="502" w="502">
                  <a:moveTo>
                    <a:pt x="251" y="1"/>
                  </a:moveTo>
                  <a:cubicBezTo>
                    <a:pt x="113" y="1"/>
                    <a:pt x="1" y="112"/>
                    <a:pt x="1" y="251"/>
                  </a:cubicBezTo>
                  <a:cubicBezTo>
                    <a:pt x="1" y="389"/>
                    <a:pt x="113" y="502"/>
                    <a:pt x="251" y="502"/>
                  </a:cubicBezTo>
                  <a:cubicBezTo>
                    <a:pt x="390" y="502"/>
                    <a:pt x="502" y="389"/>
                    <a:pt x="502" y="251"/>
                  </a:cubicBezTo>
                  <a:cubicBezTo>
                    <a:pt x="502" y="112"/>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9"/>
            <p:cNvSpPr/>
            <p:nvPr/>
          </p:nvSpPr>
          <p:spPr>
            <a:xfrm>
              <a:off x="5233275" y="4961450"/>
              <a:ext cx="12525" cy="12550"/>
            </a:xfrm>
            <a:custGeom>
              <a:rect b="b" l="l" r="r" t="t"/>
              <a:pathLst>
                <a:path extrusionOk="0" h="502" w="501">
                  <a:moveTo>
                    <a:pt x="250" y="1"/>
                  </a:moveTo>
                  <a:cubicBezTo>
                    <a:pt x="112" y="1"/>
                    <a:pt x="0" y="112"/>
                    <a:pt x="0" y="251"/>
                  </a:cubicBezTo>
                  <a:cubicBezTo>
                    <a:pt x="0" y="389"/>
                    <a:pt x="112" y="502"/>
                    <a:pt x="250" y="502"/>
                  </a:cubicBezTo>
                  <a:cubicBezTo>
                    <a:pt x="389" y="502"/>
                    <a:pt x="501" y="389"/>
                    <a:pt x="501" y="251"/>
                  </a:cubicBezTo>
                  <a:cubicBezTo>
                    <a:pt x="501" y="112"/>
                    <a:pt x="389" y="1"/>
                    <a:pt x="2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9"/>
            <p:cNvSpPr/>
            <p:nvPr/>
          </p:nvSpPr>
          <p:spPr>
            <a:xfrm>
              <a:off x="5266425" y="5027775"/>
              <a:ext cx="12550" cy="12575"/>
            </a:xfrm>
            <a:custGeom>
              <a:rect b="b" l="l" r="r" t="t"/>
              <a:pathLst>
                <a:path extrusionOk="0" h="503" w="502">
                  <a:moveTo>
                    <a:pt x="251" y="1"/>
                  </a:moveTo>
                  <a:cubicBezTo>
                    <a:pt x="113" y="1"/>
                    <a:pt x="1" y="114"/>
                    <a:pt x="1" y="252"/>
                  </a:cubicBezTo>
                  <a:cubicBezTo>
                    <a:pt x="1" y="390"/>
                    <a:pt x="113" y="502"/>
                    <a:pt x="251" y="502"/>
                  </a:cubicBezTo>
                  <a:cubicBezTo>
                    <a:pt x="390" y="502"/>
                    <a:pt x="502" y="390"/>
                    <a:pt x="502" y="252"/>
                  </a:cubicBezTo>
                  <a:cubicBezTo>
                    <a:pt x="502" y="114"/>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9"/>
            <p:cNvSpPr/>
            <p:nvPr/>
          </p:nvSpPr>
          <p:spPr>
            <a:xfrm>
              <a:off x="5233275" y="5027775"/>
              <a:ext cx="12525" cy="12575"/>
            </a:xfrm>
            <a:custGeom>
              <a:rect b="b" l="l" r="r" t="t"/>
              <a:pathLst>
                <a:path extrusionOk="0" h="503" w="501">
                  <a:moveTo>
                    <a:pt x="250" y="1"/>
                  </a:moveTo>
                  <a:cubicBezTo>
                    <a:pt x="112" y="1"/>
                    <a:pt x="0" y="114"/>
                    <a:pt x="0" y="252"/>
                  </a:cubicBezTo>
                  <a:cubicBezTo>
                    <a:pt x="0" y="390"/>
                    <a:pt x="112" y="502"/>
                    <a:pt x="250" y="502"/>
                  </a:cubicBezTo>
                  <a:cubicBezTo>
                    <a:pt x="389" y="502"/>
                    <a:pt x="501" y="390"/>
                    <a:pt x="501" y="252"/>
                  </a:cubicBezTo>
                  <a:cubicBezTo>
                    <a:pt x="501" y="114"/>
                    <a:pt x="389" y="1"/>
                    <a:pt x="2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9"/>
            <p:cNvSpPr/>
            <p:nvPr/>
          </p:nvSpPr>
          <p:spPr>
            <a:xfrm>
              <a:off x="5249825" y="4994625"/>
              <a:ext cx="12575" cy="12525"/>
            </a:xfrm>
            <a:custGeom>
              <a:rect b="b" l="l" r="r" t="t"/>
              <a:pathLst>
                <a:path extrusionOk="0" h="501" w="503">
                  <a:moveTo>
                    <a:pt x="252" y="1"/>
                  </a:moveTo>
                  <a:cubicBezTo>
                    <a:pt x="114" y="1"/>
                    <a:pt x="1" y="112"/>
                    <a:pt x="1" y="250"/>
                  </a:cubicBezTo>
                  <a:cubicBezTo>
                    <a:pt x="1" y="389"/>
                    <a:pt x="114" y="501"/>
                    <a:pt x="252" y="501"/>
                  </a:cubicBezTo>
                  <a:cubicBezTo>
                    <a:pt x="390" y="501"/>
                    <a:pt x="502" y="389"/>
                    <a:pt x="502" y="250"/>
                  </a:cubicBezTo>
                  <a:cubicBezTo>
                    <a:pt x="502" y="112"/>
                    <a:pt x="390" y="1"/>
                    <a:pt x="2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9"/>
            <p:cNvSpPr/>
            <p:nvPr/>
          </p:nvSpPr>
          <p:spPr>
            <a:xfrm>
              <a:off x="5266425" y="5094125"/>
              <a:ext cx="12550" cy="12550"/>
            </a:xfrm>
            <a:custGeom>
              <a:rect b="b" l="l" r="r" t="t"/>
              <a:pathLst>
                <a:path extrusionOk="0" h="502" w="502">
                  <a:moveTo>
                    <a:pt x="251" y="0"/>
                  </a:moveTo>
                  <a:cubicBezTo>
                    <a:pt x="113" y="0"/>
                    <a:pt x="1" y="113"/>
                    <a:pt x="1" y="251"/>
                  </a:cubicBezTo>
                  <a:cubicBezTo>
                    <a:pt x="1" y="390"/>
                    <a:pt x="113" y="502"/>
                    <a:pt x="251" y="502"/>
                  </a:cubicBezTo>
                  <a:cubicBezTo>
                    <a:pt x="390" y="502"/>
                    <a:pt x="502" y="390"/>
                    <a:pt x="502" y="251"/>
                  </a:cubicBezTo>
                  <a:cubicBezTo>
                    <a:pt x="502" y="113"/>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9"/>
            <p:cNvSpPr/>
            <p:nvPr/>
          </p:nvSpPr>
          <p:spPr>
            <a:xfrm>
              <a:off x="5233275" y="5094125"/>
              <a:ext cx="12525" cy="12550"/>
            </a:xfrm>
            <a:custGeom>
              <a:rect b="b" l="l" r="r" t="t"/>
              <a:pathLst>
                <a:path extrusionOk="0" h="502" w="501">
                  <a:moveTo>
                    <a:pt x="250" y="0"/>
                  </a:moveTo>
                  <a:cubicBezTo>
                    <a:pt x="112" y="0"/>
                    <a:pt x="0" y="113"/>
                    <a:pt x="0" y="251"/>
                  </a:cubicBezTo>
                  <a:cubicBezTo>
                    <a:pt x="0" y="390"/>
                    <a:pt x="112" y="502"/>
                    <a:pt x="250" y="502"/>
                  </a:cubicBezTo>
                  <a:cubicBezTo>
                    <a:pt x="389" y="502"/>
                    <a:pt x="501" y="390"/>
                    <a:pt x="501" y="251"/>
                  </a:cubicBezTo>
                  <a:cubicBezTo>
                    <a:pt x="501" y="113"/>
                    <a:pt x="389" y="0"/>
                    <a:pt x="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9"/>
            <p:cNvSpPr/>
            <p:nvPr/>
          </p:nvSpPr>
          <p:spPr>
            <a:xfrm>
              <a:off x="5283025"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1" y="389"/>
                    <a:pt x="501" y="251"/>
                  </a:cubicBezTo>
                  <a:cubicBezTo>
                    <a:pt x="501"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9"/>
            <p:cNvSpPr/>
            <p:nvPr/>
          </p:nvSpPr>
          <p:spPr>
            <a:xfrm>
              <a:off x="5249825" y="5060975"/>
              <a:ext cx="12575" cy="12550"/>
            </a:xfrm>
            <a:custGeom>
              <a:rect b="b" l="l" r="r" t="t"/>
              <a:pathLst>
                <a:path extrusionOk="0" h="502" w="503">
                  <a:moveTo>
                    <a:pt x="252" y="0"/>
                  </a:moveTo>
                  <a:cubicBezTo>
                    <a:pt x="114" y="0"/>
                    <a:pt x="1" y="112"/>
                    <a:pt x="1" y="251"/>
                  </a:cubicBezTo>
                  <a:cubicBezTo>
                    <a:pt x="1" y="389"/>
                    <a:pt x="114" y="501"/>
                    <a:pt x="252" y="501"/>
                  </a:cubicBezTo>
                  <a:cubicBezTo>
                    <a:pt x="390" y="501"/>
                    <a:pt x="502" y="389"/>
                    <a:pt x="502" y="251"/>
                  </a:cubicBezTo>
                  <a:cubicBezTo>
                    <a:pt x="502" y="112"/>
                    <a:pt x="390" y="0"/>
                    <a:pt x="2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9"/>
            <p:cNvSpPr/>
            <p:nvPr/>
          </p:nvSpPr>
          <p:spPr>
            <a:xfrm>
              <a:off x="5266425" y="5160475"/>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9"/>
            <p:cNvSpPr/>
            <p:nvPr/>
          </p:nvSpPr>
          <p:spPr>
            <a:xfrm>
              <a:off x="5233275" y="5160475"/>
              <a:ext cx="12525" cy="12550"/>
            </a:xfrm>
            <a:custGeom>
              <a:rect b="b" l="l" r="r" t="t"/>
              <a:pathLst>
                <a:path extrusionOk="0" h="502" w="501">
                  <a:moveTo>
                    <a:pt x="250" y="1"/>
                  </a:moveTo>
                  <a:cubicBezTo>
                    <a:pt x="112" y="1"/>
                    <a:pt x="0" y="113"/>
                    <a:pt x="0" y="251"/>
                  </a:cubicBezTo>
                  <a:cubicBezTo>
                    <a:pt x="0" y="389"/>
                    <a:pt x="112" y="501"/>
                    <a:pt x="250" y="501"/>
                  </a:cubicBezTo>
                  <a:cubicBezTo>
                    <a:pt x="389" y="501"/>
                    <a:pt x="501" y="389"/>
                    <a:pt x="501" y="251"/>
                  </a:cubicBezTo>
                  <a:cubicBezTo>
                    <a:pt x="501" y="113"/>
                    <a:pt x="389" y="1"/>
                    <a:pt x="2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9"/>
            <p:cNvSpPr/>
            <p:nvPr/>
          </p:nvSpPr>
          <p:spPr>
            <a:xfrm>
              <a:off x="5283025" y="5127300"/>
              <a:ext cx="12550" cy="12550"/>
            </a:xfrm>
            <a:custGeom>
              <a:rect b="b" l="l" r="r" t="t"/>
              <a:pathLst>
                <a:path extrusionOk="0" h="502" w="502">
                  <a:moveTo>
                    <a:pt x="251" y="1"/>
                  </a:moveTo>
                  <a:cubicBezTo>
                    <a:pt x="113" y="1"/>
                    <a:pt x="0" y="113"/>
                    <a:pt x="0" y="251"/>
                  </a:cubicBezTo>
                  <a:cubicBezTo>
                    <a:pt x="0" y="389"/>
                    <a:pt x="113" y="502"/>
                    <a:pt x="251" y="502"/>
                  </a:cubicBezTo>
                  <a:cubicBezTo>
                    <a:pt x="389" y="502"/>
                    <a:pt x="501" y="389"/>
                    <a:pt x="501" y="251"/>
                  </a:cubicBezTo>
                  <a:cubicBezTo>
                    <a:pt x="501"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9"/>
            <p:cNvSpPr/>
            <p:nvPr/>
          </p:nvSpPr>
          <p:spPr>
            <a:xfrm>
              <a:off x="5249825" y="5127300"/>
              <a:ext cx="12575" cy="12550"/>
            </a:xfrm>
            <a:custGeom>
              <a:rect b="b" l="l" r="r" t="t"/>
              <a:pathLst>
                <a:path extrusionOk="0" h="502" w="503">
                  <a:moveTo>
                    <a:pt x="252" y="1"/>
                  </a:moveTo>
                  <a:cubicBezTo>
                    <a:pt x="114" y="1"/>
                    <a:pt x="1" y="113"/>
                    <a:pt x="1" y="251"/>
                  </a:cubicBezTo>
                  <a:cubicBezTo>
                    <a:pt x="1" y="389"/>
                    <a:pt x="114" y="502"/>
                    <a:pt x="252" y="502"/>
                  </a:cubicBezTo>
                  <a:cubicBezTo>
                    <a:pt x="390" y="502"/>
                    <a:pt x="502" y="389"/>
                    <a:pt x="502" y="251"/>
                  </a:cubicBezTo>
                  <a:cubicBezTo>
                    <a:pt x="502" y="113"/>
                    <a:pt x="390" y="1"/>
                    <a:pt x="2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9"/>
            <p:cNvSpPr/>
            <p:nvPr/>
          </p:nvSpPr>
          <p:spPr>
            <a:xfrm>
              <a:off x="5200100" y="5027775"/>
              <a:ext cx="12550" cy="12575"/>
            </a:xfrm>
            <a:custGeom>
              <a:rect b="b" l="l" r="r" t="t"/>
              <a:pathLst>
                <a:path extrusionOk="0" h="503" w="502">
                  <a:moveTo>
                    <a:pt x="251" y="1"/>
                  </a:moveTo>
                  <a:cubicBezTo>
                    <a:pt x="112" y="1"/>
                    <a:pt x="0" y="114"/>
                    <a:pt x="0" y="252"/>
                  </a:cubicBezTo>
                  <a:cubicBezTo>
                    <a:pt x="0" y="390"/>
                    <a:pt x="112" y="502"/>
                    <a:pt x="251" y="502"/>
                  </a:cubicBezTo>
                  <a:cubicBezTo>
                    <a:pt x="389" y="502"/>
                    <a:pt x="501" y="390"/>
                    <a:pt x="501" y="252"/>
                  </a:cubicBezTo>
                  <a:cubicBezTo>
                    <a:pt x="501" y="114"/>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9"/>
            <p:cNvSpPr/>
            <p:nvPr/>
          </p:nvSpPr>
          <p:spPr>
            <a:xfrm>
              <a:off x="5216675" y="4994625"/>
              <a:ext cx="12550" cy="12525"/>
            </a:xfrm>
            <a:custGeom>
              <a:rect b="b" l="l" r="r" t="t"/>
              <a:pathLst>
                <a:path extrusionOk="0" h="501" w="502">
                  <a:moveTo>
                    <a:pt x="251" y="1"/>
                  </a:moveTo>
                  <a:cubicBezTo>
                    <a:pt x="112" y="1"/>
                    <a:pt x="1" y="112"/>
                    <a:pt x="1" y="250"/>
                  </a:cubicBezTo>
                  <a:cubicBezTo>
                    <a:pt x="1" y="389"/>
                    <a:pt x="112" y="501"/>
                    <a:pt x="251" y="501"/>
                  </a:cubicBezTo>
                  <a:cubicBezTo>
                    <a:pt x="389" y="501"/>
                    <a:pt x="502" y="389"/>
                    <a:pt x="502" y="250"/>
                  </a:cubicBezTo>
                  <a:cubicBezTo>
                    <a:pt x="502" y="112"/>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9"/>
            <p:cNvSpPr/>
            <p:nvPr/>
          </p:nvSpPr>
          <p:spPr>
            <a:xfrm>
              <a:off x="5185150" y="4995100"/>
              <a:ext cx="10900" cy="12050"/>
            </a:xfrm>
            <a:custGeom>
              <a:rect b="b" l="l" r="r" t="t"/>
              <a:pathLst>
                <a:path extrusionOk="0" h="482" w="436">
                  <a:moveTo>
                    <a:pt x="279" y="0"/>
                  </a:moveTo>
                  <a:cubicBezTo>
                    <a:pt x="182" y="129"/>
                    <a:pt x="89" y="261"/>
                    <a:pt x="1" y="398"/>
                  </a:cubicBezTo>
                  <a:cubicBezTo>
                    <a:pt x="46" y="449"/>
                    <a:pt x="111" y="482"/>
                    <a:pt x="185" y="482"/>
                  </a:cubicBezTo>
                  <a:cubicBezTo>
                    <a:pt x="323" y="482"/>
                    <a:pt x="436" y="370"/>
                    <a:pt x="436" y="231"/>
                  </a:cubicBezTo>
                  <a:cubicBezTo>
                    <a:pt x="436" y="127"/>
                    <a:pt x="370" y="38"/>
                    <a:pt x="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9"/>
            <p:cNvSpPr/>
            <p:nvPr/>
          </p:nvSpPr>
          <p:spPr>
            <a:xfrm>
              <a:off x="5200100" y="5094125"/>
              <a:ext cx="12550" cy="12550"/>
            </a:xfrm>
            <a:custGeom>
              <a:rect b="b" l="l" r="r" t="t"/>
              <a:pathLst>
                <a:path extrusionOk="0" h="502" w="502">
                  <a:moveTo>
                    <a:pt x="251" y="0"/>
                  </a:moveTo>
                  <a:cubicBezTo>
                    <a:pt x="112" y="0"/>
                    <a:pt x="0" y="113"/>
                    <a:pt x="0" y="251"/>
                  </a:cubicBezTo>
                  <a:cubicBezTo>
                    <a:pt x="0" y="390"/>
                    <a:pt x="112" y="502"/>
                    <a:pt x="251" y="502"/>
                  </a:cubicBezTo>
                  <a:cubicBezTo>
                    <a:pt x="389" y="502"/>
                    <a:pt x="501" y="390"/>
                    <a:pt x="501" y="251"/>
                  </a:cubicBezTo>
                  <a:cubicBezTo>
                    <a:pt x="501" y="113"/>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9"/>
            <p:cNvSpPr/>
            <p:nvPr/>
          </p:nvSpPr>
          <p:spPr>
            <a:xfrm>
              <a:off x="5166900" y="5094125"/>
              <a:ext cx="12575" cy="12550"/>
            </a:xfrm>
            <a:custGeom>
              <a:rect b="b" l="l" r="r" t="t"/>
              <a:pathLst>
                <a:path extrusionOk="0" h="502" w="503">
                  <a:moveTo>
                    <a:pt x="251" y="0"/>
                  </a:moveTo>
                  <a:cubicBezTo>
                    <a:pt x="114" y="0"/>
                    <a:pt x="1" y="113"/>
                    <a:pt x="1" y="251"/>
                  </a:cubicBezTo>
                  <a:cubicBezTo>
                    <a:pt x="1" y="390"/>
                    <a:pt x="114" y="502"/>
                    <a:pt x="251" y="502"/>
                  </a:cubicBezTo>
                  <a:cubicBezTo>
                    <a:pt x="390" y="502"/>
                    <a:pt x="502" y="390"/>
                    <a:pt x="502" y="251"/>
                  </a:cubicBezTo>
                  <a:cubicBezTo>
                    <a:pt x="502" y="113"/>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9"/>
            <p:cNvSpPr/>
            <p:nvPr/>
          </p:nvSpPr>
          <p:spPr>
            <a:xfrm>
              <a:off x="5216675" y="5060975"/>
              <a:ext cx="12550" cy="12550"/>
            </a:xfrm>
            <a:custGeom>
              <a:rect b="b" l="l" r="r" t="t"/>
              <a:pathLst>
                <a:path extrusionOk="0" h="502" w="502">
                  <a:moveTo>
                    <a:pt x="251" y="0"/>
                  </a:moveTo>
                  <a:cubicBezTo>
                    <a:pt x="112" y="0"/>
                    <a:pt x="1" y="112"/>
                    <a:pt x="1" y="251"/>
                  </a:cubicBezTo>
                  <a:cubicBezTo>
                    <a:pt x="1" y="389"/>
                    <a:pt x="112" y="501"/>
                    <a:pt x="251" y="501"/>
                  </a:cubicBezTo>
                  <a:cubicBezTo>
                    <a:pt x="389" y="501"/>
                    <a:pt x="502" y="389"/>
                    <a:pt x="502" y="251"/>
                  </a:cubicBezTo>
                  <a:cubicBezTo>
                    <a:pt x="502"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9"/>
            <p:cNvSpPr/>
            <p:nvPr/>
          </p:nvSpPr>
          <p:spPr>
            <a:xfrm>
              <a:off x="5183500"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2" y="389"/>
                    <a:pt x="502" y="251"/>
                  </a:cubicBezTo>
                  <a:cubicBezTo>
                    <a:pt x="502"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9"/>
            <p:cNvSpPr/>
            <p:nvPr/>
          </p:nvSpPr>
          <p:spPr>
            <a:xfrm>
              <a:off x="5167400" y="5027775"/>
              <a:ext cx="12075" cy="12575"/>
            </a:xfrm>
            <a:custGeom>
              <a:rect b="b" l="l" r="r" t="t"/>
              <a:pathLst>
                <a:path extrusionOk="0" h="503" w="483">
                  <a:moveTo>
                    <a:pt x="231" y="1"/>
                  </a:moveTo>
                  <a:cubicBezTo>
                    <a:pt x="212" y="1"/>
                    <a:pt x="195" y="8"/>
                    <a:pt x="176" y="12"/>
                  </a:cubicBezTo>
                  <a:cubicBezTo>
                    <a:pt x="117" y="124"/>
                    <a:pt x="59" y="237"/>
                    <a:pt x="1" y="349"/>
                  </a:cubicBezTo>
                  <a:cubicBezTo>
                    <a:pt x="39" y="439"/>
                    <a:pt x="128" y="502"/>
                    <a:pt x="231" y="502"/>
                  </a:cubicBezTo>
                  <a:cubicBezTo>
                    <a:pt x="370" y="502"/>
                    <a:pt x="482" y="390"/>
                    <a:pt x="482" y="252"/>
                  </a:cubicBezTo>
                  <a:cubicBezTo>
                    <a:pt x="482" y="114"/>
                    <a:pt x="370" y="1"/>
                    <a:pt x="2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9"/>
            <p:cNvSpPr/>
            <p:nvPr/>
          </p:nvSpPr>
          <p:spPr>
            <a:xfrm>
              <a:off x="5216675" y="5127300"/>
              <a:ext cx="12550" cy="12550"/>
            </a:xfrm>
            <a:custGeom>
              <a:rect b="b" l="l" r="r" t="t"/>
              <a:pathLst>
                <a:path extrusionOk="0" h="502" w="502">
                  <a:moveTo>
                    <a:pt x="251" y="1"/>
                  </a:moveTo>
                  <a:cubicBezTo>
                    <a:pt x="112" y="1"/>
                    <a:pt x="1" y="113"/>
                    <a:pt x="1" y="251"/>
                  </a:cubicBezTo>
                  <a:cubicBezTo>
                    <a:pt x="1" y="389"/>
                    <a:pt x="112" y="502"/>
                    <a:pt x="251" y="502"/>
                  </a:cubicBezTo>
                  <a:cubicBezTo>
                    <a:pt x="389" y="502"/>
                    <a:pt x="502" y="389"/>
                    <a:pt x="502" y="251"/>
                  </a:cubicBezTo>
                  <a:cubicBezTo>
                    <a:pt x="502"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9"/>
            <p:cNvSpPr/>
            <p:nvPr/>
          </p:nvSpPr>
          <p:spPr>
            <a:xfrm>
              <a:off x="5183500" y="5127300"/>
              <a:ext cx="12550" cy="12550"/>
            </a:xfrm>
            <a:custGeom>
              <a:rect b="b" l="l" r="r" t="t"/>
              <a:pathLst>
                <a:path extrusionOk="0" h="502" w="502">
                  <a:moveTo>
                    <a:pt x="251" y="1"/>
                  </a:moveTo>
                  <a:cubicBezTo>
                    <a:pt x="113" y="1"/>
                    <a:pt x="0" y="113"/>
                    <a:pt x="0" y="251"/>
                  </a:cubicBezTo>
                  <a:cubicBezTo>
                    <a:pt x="0" y="389"/>
                    <a:pt x="113" y="502"/>
                    <a:pt x="251" y="502"/>
                  </a:cubicBezTo>
                  <a:cubicBezTo>
                    <a:pt x="389" y="502"/>
                    <a:pt x="502" y="389"/>
                    <a:pt x="502" y="251"/>
                  </a:cubicBezTo>
                  <a:cubicBezTo>
                    <a:pt x="502"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9"/>
            <p:cNvSpPr/>
            <p:nvPr/>
          </p:nvSpPr>
          <p:spPr>
            <a:xfrm>
              <a:off x="5349350" y="4994625"/>
              <a:ext cx="12550" cy="12525"/>
            </a:xfrm>
            <a:custGeom>
              <a:rect b="b" l="l" r="r" t="t"/>
              <a:pathLst>
                <a:path extrusionOk="0" h="501" w="502">
                  <a:moveTo>
                    <a:pt x="251" y="1"/>
                  </a:moveTo>
                  <a:cubicBezTo>
                    <a:pt x="113" y="1"/>
                    <a:pt x="1" y="112"/>
                    <a:pt x="1" y="250"/>
                  </a:cubicBezTo>
                  <a:cubicBezTo>
                    <a:pt x="1" y="389"/>
                    <a:pt x="113" y="501"/>
                    <a:pt x="251" y="501"/>
                  </a:cubicBezTo>
                  <a:cubicBezTo>
                    <a:pt x="390" y="501"/>
                    <a:pt x="502" y="389"/>
                    <a:pt x="502" y="250"/>
                  </a:cubicBezTo>
                  <a:cubicBezTo>
                    <a:pt x="502" y="112"/>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9"/>
            <p:cNvSpPr/>
            <p:nvPr/>
          </p:nvSpPr>
          <p:spPr>
            <a:xfrm>
              <a:off x="5332775" y="4961450"/>
              <a:ext cx="12550" cy="12550"/>
            </a:xfrm>
            <a:custGeom>
              <a:rect b="b" l="l" r="r" t="t"/>
              <a:pathLst>
                <a:path extrusionOk="0" h="502" w="502">
                  <a:moveTo>
                    <a:pt x="251" y="1"/>
                  </a:moveTo>
                  <a:cubicBezTo>
                    <a:pt x="113" y="1"/>
                    <a:pt x="1" y="112"/>
                    <a:pt x="1" y="251"/>
                  </a:cubicBezTo>
                  <a:cubicBezTo>
                    <a:pt x="1" y="389"/>
                    <a:pt x="113" y="502"/>
                    <a:pt x="251" y="502"/>
                  </a:cubicBezTo>
                  <a:cubicBezTo>
                    <a:pt x="389" y="502"/>
                    <a:pt x="501" y="389"/>
                    <a:pt x="501" y="251"/>
                  </a:cubicBezTo>
                  <a:cubicBezTo>
                    <a:pt x="501" y="112"/>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9"/>
            <p:cNvSpPr/>
            <p:nvPr/>
          </p:nvSpPr>
          <p:spPr>
            <a:xfrm>
              <a:off x="5349350" y="506097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9"/>
            <p:cNvSpPr/>
            <p:nvPr/>
          </p:nvSpPr>
          <p:spPr>
            <a:xfrm>
              <a:off x="5365950" y="5027775"/>
              <a:ext cx="12550" cy="12575"/>
            </a:xfrm>
            <a:custGeom>
              <a:rect b="b" l="l" r="r" t="t"/>
              <a:pathLst>
                <a:path extrusionOk="0" h="503" w="502">
                  <a:moveTo>
                    <a:pt x="251" y="1"/>
                  </a:moveTo>
                  <a:cubicBezTo>
                    <a:pt x="113" y="1"/>
                    <a:pt x="0" y="114"/>
                    <a:pt x="0" y="252"/>
                  </a:cubicBezTo>
                  <a:cubicBezTo>
                    <a:pt x="0" y="390"/>
                    <a:pt x="113" y="502"/>
                    <a:pt x="251" y="502"/>
                  </a:cubicBezTo>
                  <a:cubicBezTo>
                    <a:pt x="390" y="502"/>
                    <a:pt x="501" y="390"/>
                    <a:pt x="501" y="252"/>
                  </a:cubicBezTo>
                  <a:cubicBezTo>
                    <a:pt x="501" y="114"/>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9"/>
            <p:cNvSpPr/>
            <p:nvPr/>
          </p:nvSpPr>
          <p:spPr>
            <a:xfrm>
              <a:off x="5283025" y="4928375"/>
              <a:ext cx="12550" cy="12450"/>
            </a:xfrm>
            <a:custGeom>
              <a:rect b="b" l="l" r="r" t="t"/>
              <a:pathLst>
                <a:path extrusionOk="0" h="498" w="502">
                  <a:moveTo>
                    <a:pt x="229" y="1"/>
                  </a:moveTo>
                  <a:cubicBezTo>
                    <a:pt x="101" y="12"/>
                    <a:pt x="0" y="116"/>
                    <a:pt x="0" y="247"/>
                  </a:cubicBezTo>
                  <a:cubicBezTo>
                    <a:pt x="0" y="385"/>
                    <a:pt x="113" y="498"/>
                    <a:pt x="251" y="498"/>
                  </a:cubicBezTo>
                  <a:cubicBezTo>
                    <a:pt x="389" y="498"/>
                    <a:pt x="501" y="385"/>
                    <a:pt x="501" y="247"/>
                  </a:cubicBezTo>
                  <a:cubicBezTo>
                    <a:pt x="501" y="181"/>
                    <a:pt x="474" y="120"/>
                    <a:pt x="431" y="76"/>
                  </a:cubicBezTo>
                  <a:cubicBezTo>
                    <a:pt x="364" y="50"/>
                    <a:pt x="297" y="24"/>
                    <a:pt x="2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9"/>
            <p:cNvSpPr/>
            <p:nvPr/>
          </p:nvSpPr>
          <p:spPr>
            <a:xfrm>
              <a:off x="5283025" y="4994625"/>
              <a:ext cx="12550" cy="12525"/>
            </a:xfrm>
            <a:custGeom>
              <a:rect b="b" l="l" r="r" t="t"/>
              <a:pathLst>
                <a:path extrusionOk="0" h="501" w="502">
                  <a:moveTo>
                    <a:pt x="251" y="1"/>
                  </a:moveTo>
                  <a:cubicBezTo>
                    <a:pt x="113" y="1"/>
                    <a:pt x="0" y="112"/>
                    <a:pt x="0" y="250"/>
                  </a:cubicBezTo>
                  <a:cubicBezTo>
                    <a:pt x="0" y="389"/>
                    <a:pt x="113" y="501"/>
                    <a:pt x="251" y="501"/>
                  </a:cubicBezTo>
                  <a:cubicBezTo>
                    <a:pt x="389" y="501"/>
                    <a:pt x="501" y="389"/>
                    <a:pt x="501" y="250"/>
                  </a:cubicBezTo>
                  <a:cubicBezTo>
                    <a:pt x="501" y="112"/>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9"/>
            <p:cNvSpPr/>
            <p:nvPr/>
          </p:nvSpPr>
          <p:spPr>
            <a:xfrm>
              <a:off x="5299600" y="4961450"/>
              <a:ext cx="12550" cy="12550"/>
            </a:xfrm>
            <a:custGeom>
              <a:rect b="b" l="l" r="r" t="t"/>
              <a:pathLst>
                <a:path extrusionOk="0" h="502" w="502">
                  <a:moveTo>
                    <a:pt x="251" y="1"/>
                  </a:moveTo>
                  <a:cubicBezTo>
                    <a:pt x="112" y="1"/>
                    <a:pt x="1" y="112"/>
                    <a:pt x="1" y="251"/>
                  </a:cubicBezTo>
                  <a:cubicBezTo>
                    <a:pt x="1" y="389"/>
                    <a:pt x="112" y="502"/>
                    <a:pt x="251" y="502"/>
                  </a:cubicBezTo>
                  <a:cubicBezTo>
                    <a:pt x="389" y="502"/>
                    <a:pt x="502" y="389"/>
                    <a:pt x="502" y="251"/>
                  </a:cubicBezTo>
                  <a:cubicBezTo>
                    <a:pt x="502" y="112"/>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9"/>
            <p:cNvSpPr/>
            <p:nvPr/>
          </p:nvSpPr>
          <p:spPr>
            <a:xfrm>
              <a:off x="5266425" y="4961450"/>
              <a:ext cx="12550" cy="12550"/>
            </a:xfrm>
            <a:custGeom>
              <a:rect b="b" l="l" r="r" t="t"/>
              <a:pathLst>
                <a:path extrusionOk="0" h="502" w="502">
                  <a:moveTo>
                    <a:pt x="251" y="1"/>
                  </a:moveTo>
                  <a:cubicBezTo>
                    <a:pt x="113" y="1"/>
                    <a:pt x="1" y="112"/>
                    <a:pt x="1" y="251"/>
                  </a:cubicBezTo>
                  <a:cubicBezTo>
                    <a:pt x="1" y="389"/>
                    <a:pt x="113" y="502"/>
                    <a:pt x="251" y="502"/>
                  </a:cubicBezTo>
                  <a:cubicBezTo>
                    <a:pt x="390" y="502"/>
                    <a:pt x="502" y="389"/>
                    <a:pt x="502" y="251"/>
                  </a:cubicBezTo>
                  <a:cubicBezTo>
                    <a:pt x="502" y="112"/>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9"/>
            <p:cNvSpPr/>
            <p:nvPr/>
          </p:nvSpPr>
          <p:spPr>
            <a:xfrm>
              <a:off x="5316200" y="5060975"/>
              <a:ext cx="12525" cy="12550"/>
            </a:xfrm>
            <a:custGeom>
              <a:rect b="b" l="l" r="r" t="t"/>
              <a:pathLst>
                <a:path extrusionOk="0" h="502" w="501">
                  <a:moveTo>
                    <a:pt x="251" y="0"/>
                  </a:moveTo>
                  <a:cubicBezTo>
                    <a:pt x="112" y="0"/>
                    <a:pt x="0" y="112"/>
                    <a:pt x="0" y="251"/>
                  </a:cubicBezTo>
                  <a:cubicBezTo>
                    <a:pt x="0" y="389"/>
                    <a:pt x="112" y="501"/>
                    <a:pt x="251" y="501"/>
                  </a:cubicBezTo>
                  <a:cubicBezTo>
                    <a:pt x="389" y="501"/>
                    <a:pt x="501" y="389"/>
                    <a:pt x="501" y="251"/>
                  </a:cubicBezTo>
                  <a:cubicBezTo>
                    <a:pt x="501"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9"/>
            <p:cNvSpPr/>
            <p:nvPr/>
          </p:nvSpPr>
          <p:spPr>
            <a:xfrm>
              <a:off x="5283025"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1" y="389"/>
                    <a:pt x="501" y="251"/>
                  </a:cubicBezTo>
                  <a:cubicBezTo>
                    <a:pt x="501"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9"/>
            <p:cNvSpPr/>
            <p:nvPr/>
          </p:nvSpPr>
          <p:spPr>
            <a:xfrm>
              <a:off x="5332775" y="5027775"/>
              <a:ext cx="12550" cy="12575"/>
            </a:xfrm>
            <a:custGeom>
              <a:rect b="b" l="l" r="r" t="t"/>
              <a:pathLst>
                <a:path extrusionOk="0" h="503" w="502">
                  <a:moveTo>
                    <a:pt x="251" y="1"/>
                  </a:moveTo>
                  <a:cubicBezTo>
                    <a:pt x="113" y="1"/>
                    <a:pt x="1" y="114"/>
                    <a:pt x="1" y="252"/>
                  </a:cubicBezTo>
                  <a:cubicBezTo>
                    <a:pt x="1" y="390"/>
                    <a:pt x="113" y="502"/>
                    <a:pt x="251" y="502"/>
                  </a:cubicBezTo>
                  <a:cubicBezTo>
                    <a:pt x="389" y="502"/>
                    <a:pt x="501" y="390"/>
                    <a:pt x="501" y="252"/>
                  </a:cubicBezTo>
                  <a:cubicBezTo>
                    <a:pt x="501" y="114"/>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9"/>
            <p:cNvSpPr/>
            <p:nvPr/>
          </p:nvSpPr>
          <p:spPr>
            <a:xfrm>
              <a:off x="5299600" y="5027775"/>
              <a:ext cx="12550" cy="12575"/>
            </a:xfrm>
            <a:custGeom>
              <a:rect b="b" l="l" r="r" t="t"/>
              <a:pathLst>
                <a:path extrusionOk="0" h="503" w="502">
                  <a:moveTo>
                    <a:pt x="251" y="1"/>
                  </a:moveTo>
                  <a:cubicBezTo>
                    <a:pt x="112" y="1"/>
                    <a:pt x="1" y="114"/>
                    <a:pt x="1" y="252"/>
                  </a:cubicBezTo>
                  <a:cubicBezTo>
                    <a:pt x="1" y="390"/>
                    <a:pt x="112" y="502"/>
                    <a:pt x="251" y="502"/>
                  </a:cubicBezTo>
                  <a:cubicBezTo>
                    <a:pt x="389" y="502"/>
                    <a:pt x="502" y="390"/>
                    <a:pt x="502" y="252"/>
                  </a:cubicBezTo>
                  <a:cubicBezTo>
                    <a:pt x="502" y="114"/>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9"/>
            <p:cNvSpPr/>
            <p:nvPr/>
          </p:nvSpPr>
          <p:spPr>
            <a:xfrm>
              <a:off x="5316200" y="4994625"/>
              <a:ext cx="12525" cy="12525"/>
            </a:xfrm>
            <a:custGeom>
              <a:rect b="b" l="l" r="r" t="t"/>
              <a:pathLst>
                <a:path extrusionOk="0" h="501" w="501">
                  <a:moveTo>
                    <a:pt x="251" y="1"/>
                  </a:moveTo>
                  <a:cubicBezTo>
                    <a:pt x="112" y="1"/>
                    <a:pt x="0" y="112"/>
                    <a:pt x="0" y="250"/>
                  </a:cubicBezTo>
                  <a:cubicBezTo>
                    <a:pt x="0" y="389"/>
                    <a:pt x="112" y="501"/>
                    <a:pt x="251" y="501"/>
                  </a:cubicBezTo>
                  <a:cubicBezTo>
                    <a:pt x="389" y="501"/>
                    <a:pt x="501" y="389"/>
                    <a:pt x="501" y="250"/>
                  </a:cubicBezTo>
                  <a:cubicBezTo>
                    <a:pt x="501" y="112"/>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9"/>
            <p:cNvSpPr/>
            <p:nvPr/>
          </p:nvSpPr>
          <p:spPr>
            <a:xfrm>
              <a:off x="5316200" y="5127300"/>
              <a:ext cx="12525" cy="12550"/>
            </a:xfrm>
            <a:custGeom>
              <a:rect b="b" l="l" r="r" t="t"/>
              <a:pathLst>
                <a:path extrusionOk="0" h="502" w="501">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9"/>
            <p:cNvSpPr/>
            <p:nvPr/>
          </p:nvSpPr>
          <p:spPr>
            <a:xfrm>
              <a:off x="5283025" y="5127300"/>
              <a:ext cx="12550" cy="12550"/>
            </a:xfrm>
            <a:custGeom>
              <a:rect b="b" l="l" r="r" t="t"/>
              <a:pathLst>
                <a:path extrusionOk="0" h="502" w="502">
                  <a:moveTo>
                    <a:pt x="251" y="1"/>
                  </a:moveTo>
                  <a:cubicBezTo>
                    <a:pt x="113" y="1"/>
                    <a:pt x="0" y="113"/>
                    <a:pt x="0" y="251"/>
                  </a:cubicBezTo>
                  <a:cubicBezTo>
                    <a:pt x="0" y="389"/>
                    <a:pt x="113" y="502"/>
                    <a:pt x="251" y="502"/>
                  </a:cubicBezTo>
                  <a:cubicBezTo>
                    <a:pt x="389" y="502"/>
                    <a:pt x="501" y="389"/>
                    <a:pt x="501" y="251"/>
                  </a:cubicBezTo>
                  <a:cubicBezTo>
                    <a:pt x="501"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9"/>
            <p:cNvSpPr/>
            <p:nvPr/>
          </p:nvSpPr>
          <p:spPr>
            <a:xfrm>
              <a:off x="5332775" y="5094125"/>
              <a:ext cx="12550" cy="12550"/>
            </a:xfrm>
            <a:custGeom>
              <a:rect b="b" l="l" r="r" t="t"/>
              <a:pathLst>
                <a:path extrusionOk="0" h="502" w="502">
                  <a:moveTo>
                    <a:pt x="251" y="0"/>
                  </a:moveTo>
                  <a:cubicBezTo>
                    <a:pt x="113" y="0"/>
                    <a:pt x="1" y="113"/>
                    <a:pt x="1" y="251"/>
                  </a:cubicBezTo>
                  <a:cubicBezTo>
                    <a:pt x="1" y="390"/>
                    <a:pt x="113" y="502"/>
                    <a:pt x="251" y="502"/>
                  </a:cubicBezTo>
                  <a:cubicBezTo>
                    <a:pt x="389" y="502"/>
                    <a:pt x="501" y="390"/>
                    <a:pt x="501" y="251"/>
                  </a:cubicBezTo>
                  <a:cubicBezTo>
                    <a:pt x="501" y="113"/>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9"/>
            <p:cNvSpPr/>
            <p:nvPr/>
          </p:nvSpPr>
          <p:spPr>
            <a:xfrm>
              <a:off x="5299600" y="5094125"/>
              <a:ext cx="12550" cy="12550"/>
            </a:xfrm>
            <a:custGeom>
              <a:rect b="b" l="l" r="r" t="t"/>
              <a:pathLst>
                <a:path extrusionOk="0" h="502" w="502">
                  <a:moveTo>
                    <a:pt x="251" y="0"/>
                  </a:moveTo>
                  <a:cubicBezTo>
                    <a:pt x="112" y="0"/>
                    <a:pt x="1" y="113"/>
                    <a:pt x="1" y="251"/>
                  </a:cubicBezTo>
                  <a:cubicBezTo>
                    <a:pt x="1" y="390"/>
                    <a:pt x="112" y="502"/>
                    <a:pt x="251" y="502"/>
                  </a:cubicBezTo>
                  <a:cubicBezTo>
                    <a:pt x="389" y="502"/>
                    <a:pt x="502" y="390"/>
                    <a:pt x="502" y="251"/>
                  </a:cubicBezTo>
                  <a:cubicBezTo>
                    <a:pt x="502" y="113"/>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9"/>
            <p:cNvSpPr/>
            <p:nvPr/>
          </p:nvSpPr>
          <p:spPr>
            <a:xfrm>
              <a:off x="5249825" y="4928275"/>
              <a:ext cx="12575" cy="12550"/>
            </a:xfrm>
            <a:custGeom>
              <a:rect b="b" l="l" r="r" t="t"/>
              <a:pathLst>
                <a:path extrusionOk="0" h="502" w="503">
                  <a:moveTo>
                    <a:pt x="252" y="0"/>
                  </a:moveTo>
                  <a:cubicBezTo>
                    <a:pt x="114" y="0"/>
                    <a:pt x="1" y="113"/>
                    <a:pt x="1" y="251"/>
                  </a:cubicBezTo>
                  <a:cubicBezTo>
                    <a:pt x="1" y="389"/>
                    <a:pt x="114" y="502"/>
                    <a:pt x="252" y="502"/>
                  </a:cubicBezTo>
                  <a:cubicBezTo>
                    <a:pt x="390" y="502"/>
                    <a:pt x="502" y="389"/>
                    <a:pt x="502" y="251"/>
                  </a:cubicBezTo>
                  <a:cubicBezTo>
                    <a:pt x="502" y="113"/>
                    <a:pt x="390" y="0"/>
                    <a:pt x="2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9"/>
            <p:cNvSpPr/>
            <p:nvPr/>
          </p:nvSpPr>
          <p:spPr>
            <a:xfrm>
              <a:off x="5216675" y="4928275"/>
              <a:ext cx="12550" cy="12550"/>
            </a:xfrm>
            <a:custGeom>
              <a:rect b="b" l="l" r="r" t="t"/>
              <a:pathLst>
                <a:path extrusionOk="0" h="502" w="502">
                  <a:moveTo>
                    <a:pt x="251" y="0"/>
                  </a:moveTo>
                  <a:cubicBezTo>
                    <a:pt x="112" y="0"/>
                    <a:pt x="1" y="113"/>
                    <a:pt x="1" y="251"/>
                  </a:cubicBezTo>
                  <a:cubicBezTo>
                    <a:pt x="1" y="389"/>
                    <a:pt x="112" y="502"/>
                    <a:pt x="251" y="502"/>
                  </a:cubicBezTo>
                  <a:cubicBezTo>
                    <a:pt x="389" y="502"/>
                    <a:pt x="502" y="389"/>
                    <a:pt x="502" y="251"/>
                  </a:cubicBezTo>
                  <a:cubicBezTo>
                    <a:pt x="502" y="113"/>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9"/>
            <p:cNvSpPr/>
            <p:nvPr/>
          </p:nvSpPr>
          <p:spPr>
            <a:xfrm>
              <a:off x="5249825" y="4994625"/>
              <a:ext cx="12575" cy="12525"/>
            </a:xfrm>
            <a:custGeom>
              <a:rect b="b" l="l" r="r" t="t"/>
              <a:pathLst>
                <a:path extrusionOk="0" h="501" w="503">
                  <a:moveTo>
                    <a:pt x="252" y="1"/>
                  </a:moveTo>
                  <a:cubicBezTo>
                    <a:pt x="114" y="1"/>
                    <a:pt x="1" y="112"/>
                    <a:pt x="1" y="250"/>
                  </a:cubicBezTo>
                  <a:cubicBezTo>
                    <a:pt x="1" y="389"/>
                    <a:pt x="114" y="501"/>
                    <a:pt x="252" y="501"/>
                  </a:cubicBezTo>
                  <a:cubicBezTo>
                    <a:pt x="390" y="501"/>
                    <a:pt x="502" y="389"/>
                    <a:pt x="502" y="250"/>
                  </a:cubicBezTo>
                  <a:cubicBezTo>
                    <a:pt x="502" y="112"/>
                    <a:pt x="390" y="1"/>
                    <a:pt x="2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9"/>
            <p:cNvSpPr/>
            <p:nvPr/>
          </p:nvSpPr>
          <p:spPr>
            <a:xfrm>
              <a:off x="5216675" y="4994625"/>
              <a:ext cx="12550" cy="12525"/>
            </a:xfrm>
            <a:custGeom>
              <a:rect b="b" l="l" r="r" t="t"/>
              <a:pathLst>
                <a:path extrusionOk="0" h="501" w="502">
                  <a:moveTo>
                    <a:pt x="251" y="1"/>
                  </a:moveTo>
                  <a:cubicBezTo>
                    <a:pt x="112" y="1"/>
                    <a:pt x="1" y="112"/>
                    <a:pt x="1" y="250"/>
                  </a:cubicBezTo>
                  <a:cubicBezTo>
                    <a:pt x="1" y="389"/>
                    <a:pt x="112" y="501"/>
                    <a:pt x="251" y="501"/>
                  </a:cubicBezTo>
                  <a:cubicBezTo>
                    <a:pt x="389" y="501"/>
                    <a:pt x="502" y="389"/>
                    <a:pt x="502" y="250"/>
                  </a:cubicBezTo>
                  <a:cubicBezTo>
                    <a:pt x="502" y="112"/>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9"/>
            <p:cNvSpPr/>
            <p:nvPr/>
          </p:nvSpPr>
          <p:spPr>
            <a:xfrm>
              <a:off x="5233275" y="4961450"/>
              <a:ext cx="12525" cy="12550"/>
            </a:xfrm>
            <a:custGeom>
              <a:rect b="b" l="l" r="r" t="t"/>
              <a:pathLst>
                <a:path extrusionOk="0" h="502" w="501">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9"/>
            <p:cNvSpPr/>
            <p:nvPr/>
          </p:nvSpPr>
          <p:spPr>
            <a:xfrm>
              <a:off x="5249825" y="5060975"/>
              <a:ext cx="12575" cy="12550"/>
            </a:xfrm>
            <a:custGeom>
              <a:rect b="b" l="l" r="r" t="t"/>
              <a:pathLst>
                <a:path extrusionOk="0" h="502" w="503">
                  <a:moveTo>
                    <a:pt x="252" y="0"/>
                  </a:moveTo>
                  <a:cubicBezTo>
                    <a:pt x="114" y="0"/>
                    <a:pt x="1" y="112"/>
                    <a:pt x="1" y="251"/>
                  </a:cubicBezTo>
                  <a:cubicBezTo>
                    <a:pt x="1" y="389"/>
                    <a:pt x="114" y="501"/>
                    <a:pt x="252" y="501"/>
                  </a:cubicBezTo>
                  <a:cubicBezTo>
                    <a:pt x="390" y="501"/>
                    <a:pt x="502" y="389"/>
                    <a:pt x="502" y="251"/>
                  </a:cubicBezTo>
                  <a:cubicBezTo>
                    <a:pt x="502" y="112"/>
                    <a:pt x="390" y="0"/>
                    <a:pt x="2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9"/>
            <p:cNvSpPr/>
            <p:nvPr/>
          </p:nvSpPr>
          <p:spPr>
            <a:xfrm>
              <a:off x="5216675" y="5060975"/>
              <a:ext cx="12550" cy="12550"/>
            </a:xfrm>
            <a:custGeom>
              <a:rect b="b" l="l" r="r" t="t"/>
              <a:pathLst>
                <a:path extrusionOk="0" h="502" w="502">
                  <a:moveTo>
                    <a:pt x="251" y="0"/>
                  </a:moveTo>
                  <a:cubicBezTo>
                    <a:pt x="112" y="0"/>
                    <a:pt x="1" y="112"/>
                    <a:pt x="1" y="251"/>
                  </a:cubicBezTo>
                  <a:cubicBezTo>
                    <a:pt x="1" y="389"/>
                    <a:pt x="112" y="501"/>
                    <a:pt x="251" y="501"/>
                  </a:cubicBezTo>
                  <a:cubicBezTo>
                    <a:pt x="389" y="501"/>
                    <a:pt x="502" y="389"/>
                    <a:pt x="502" y="251"/>
                  </a:cubicBezTo>
                  <a:cubicBezTo>
                    <a:pt x="502"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9"/>
            <p:cNvSpPr/>
            <p:nvPr/>
          </p:nvSpPr>
          <p:spPr>
            <a:xfrm>
              <a:off x="5266425" y="5027775"/>
              <a:ext cx="12550" cy="12575"/>
            </a:xfrm>
            <a:custGeom>
              <a:rect b="b" l="l" r="r" t="t"/>
              <a:pathLst>
                <a:path extrusionOk="0" h="503" w="502">
                  <a:moveTo>
                    <a:pt x="251" y="1"/>
                  </a:moveTo>
                  <a:cubicBezTo>
                    <a:pt x="113" y="1"/>
                    <a:pt x="1" y="114"/>
                    <a:pt x="1" y="252"/>
                  </a:cubicBezTo>
                  <a:cubicBezTo>
                    <a:pt x="1" y="390"/>
                    <a:pt x="113" y="502"/>
                    <a:pt x="251" y="502"/>
                  </a:cubicBezTo>
                  <a:cubicBezTo>
                    <a:pt x="390" y="502"/>
                    <a:pt x="502" y="390"/>
                    <a:pt x="502" y="252"/>
                  </a:cubicBezTo>
                  <a:cubicBezTo>
                    <a:pt x="502" y="114"/>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9"/>
            <p:cNvSpPr/>
            <p:nvPr/>
          </p:nvSpPr>
          <p:spPr>
            <a:xfrm>
              <a:off x="5233275" y="5027775"/>
              <a:ext cx="12525" cy="12575"/>
            </a:xfrm>
            <a:custGeom>
              <a:rect b="b" l="l" r="r" t="t"/>
              <a:pathLst>
                <a:path extrusionOk="0" h="503" w="501">
                  <a:moveTo>
                    <a:pt x="251" y="1"/>
                  </a:moveTo>
                  <a:cubicBezTo>
                    <a:pt x="112" y="1"/>
                    <a:pt x="0" y="114"/>
                    <a:pt x="0" y="252"/>
                  </a:cubicBezTo>
                  <a:cubicBezTo>
                    <a:pt x="0" y="390"/>
                    <a:pt x="112" y="502"/>
                    <a:pt x="251" y="502"/>
                  </a:cubicBezTo>
                  <a:cubicBezTo>
                    <a:pt x="389" y="502"/>
                    <a:pt x="501" y="390"/>
                    <a:pt x="501" y="252"/>
                  </a:cubicBezTo>
                  <a:cubicBezTo>
                    <a:pt x="501" y="114"/>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9"/>
            <p:cNvSpPr/>
            <p:nvPr/>
          </p:nvSpPr>
          <p:spPr>
            <a:xfrm>
              <a:off x="5249825" y="5127300"/>
              <a:ext cx="12575" cy="12550"/>
            </a:xfrm>
            <a:custGeom>
              <a:rect b="b" l="l" r="r" t="t"/>
              <a:pathLst>
                <a:path extrusionOk="0" h="502" w="503">
                  <a:moveTo>
                    <a:pt x="252" y="1"/>
                  </a:moveTo>
                  <a:cubicBezTo>
                    <a:pt x="114" y="1"/>
                    <a:pt x="1" y="113"/>
                    <a:pt x="1" y="251"/>
                  </a:cubicBezTo>
                  <a:cubicBezTo>
                    <a:pt x="1" y="389"/>
                    <a:pt x="114" y="502"/>
                    <a:pt x="252" y="502"/>
                  </a:cubicBezTo>
                  <a:cubicBezTo>
                    <a:pt x="390" y="502"/>
                    <a:pt x="502" y="389"/>
                    <a:pt x="502" y="251"/>
                  </a:cubicBezTo>
                  <a:cubicBezTo>
                    <a:pt x="502" y="113"/>
                    <a:pt x="390" y="1"/>
                    <a:pt x="2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9"/>
            <p:cNvSpPr/>
            <p:nvPr/>
          </p:nvSpPr>
          <p:spPr>
            <a:xfrm>
              <a:off x="5216675" y="5127300"/>
              <a:ext cx="12550" cy="12550"/>
            </a:xfrm>
            <a:custGeom>
              <a:rect b="b" l="l" r="r" t="t"/>
              <a:pathLst>
                <a:path extrusionOk="0" h="502" w="502">
                  <a:moveTo>
                    <a:pt x="251" y="1"/>
                  </a:moveTo>
                  <a:cubicBezTo>
                    <a:pt x="112" y="1"/>
                    <a:pt x="1" y="113"/>
                    <a:pt x="1" y="251"/>
                  </a:cubicBezTo>
                  <a:cubicBezTo>
                    <a:pt x="1" y="389"/>
                    <a:pt x="112" y="502"/>
                    <a:pt x="251" y="502"/>
                  </a:cubicBezTo>
                  <a:cubicBezTo>
                    <a:pt x="389" y="502"/>
                    <a:pt x="502" y="389"/>
                    <a:pt x="502" y="251"/>
                  </a:cubicBezTo>
                  <a:cubicBezTo>
                    <a:pt x="502" y="113"/>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9"/>
            <p:cNvSpPr/>
            <p:nvPr/>
          </p:nvSpPr>
          <p:spPr>
            <a:xfrm>
              <a:off x="5266425" y="5094125"/>
              <a:ext cx="12550" cy="12550"/>
            </a:xfrm>
            <a:custGeom>
              <a:rect b="b" l="l" r="r" t="t"/>
              <a:pathLst>
                <a:path extrusionOk="0" h="502" w="502">
                  <a:moveTo>
                    <a:pt x="251" y="0"/>
                  </a:moveTo>
                  <a:cubicBezTo>
                    <a:pt x="113" y="0"/>
                    <a:pt x="1" y="113"/>
                    <a:pt x="1" y="251"/>
                  </a:cubicBezTo>
                  <a:cubicBezTo>
                    <a:pt x="1" y="390"/>
                    <a:pt x="113" y="502"/>
                    <a:pt x="251" y="502"/>
                  </a:cubicBezTo>
                  <a:cubicBezTo>
                    <a:pt x="390" y="502"/>
                    <a:pt x="502" y="390"/>
                    <a:pt x="502" y="251"/>
                  </a:cubicBezTo>
                  <a:cubicBezTo>
                    <a:pt x="502" y="113"/>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9"/>
            <p:cNvSpPr/>
            <p:nvPr/>
          </p:nvSpPr>
          <p:spPr>
            <a:xfrm>
              <a:off x="5233275" y="5094125"/>
              <a:ext cx="12525" cy="12550"/>
            </a:xfrm>
            <a:custGeom>
              <a:rect b="b" l="l" r="r" t="t"/>
              <a:pathLst>
                <a:path extrusionOk="0" h="502" w="501">
                  <a:moveTo>
                    <a:pt x="251" y="0"/>
                  </a:moveTo>
                  <a:cubicBezTo>
                    <a:pt x="112" y="0"/>
                    <a:pt x="0" y="113"/>
                    <a:pt x="0" y="251"/>
                  </a:cubicBezTo>
                  <a:cubicBezTo>
                    <a:pt x="0" y="390"/>
                    <a:pt x="112" y="502"/>
                    <a:pt x="251" y="502"/>
                  </a:cubicBezTo>
                  <a:cubicBezTo>
                    <a:pt x="389" y="502"/>
                    <a:pt x="501" y="390"/>
                    <a:pt x="501" y="251"/>
                  </a:cubicBezTo>
                  <a:cubicBezTo>
                    <a:pt x="501" y="113"/>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9"/>
            <p:cNvSpPr/>
            <p:nvPr/>
          </p:nvSpPr>
          <p:spPr>
            <a:xfrm>
              <a:off x="5183500" y="4994625"/>
              <a:ext cx="12550" cy="12525"/>
            </a:xfrm>
            <a:custGeom>
              <a:rect b="b" l="l" r="r" t="t"/>
              <a:pathLst>
                <a:path extrusionOk="0" h="501" w="502">
                  <a:moveTo>
                    <a:pt x="251" y="1"/>
                  </a:moveTo>
                  <a:cubicBezTo>
                    <a:pt x="113" y="1"/>
                    <a:pt x="0" y="112"/>
                    <a:pt x="0" y="250"/>
                  </a:cubicBezTo>
                  <a:cubicBezTo>
                    <a:pt x="0" y="389"/>
                    <a:pt x="113" y="501"/>
                    <a:pt x="251" y="501"/>
                  </a:cubicBezTo>
                  <a:cubicBezTo>
                    <a:pt x="389" y="501"/>
                    <a:pt x="502" y="389"/>
                    <a:pt x="502" y="250"/>
                  </a:cubicBezTo>
                  <a:cubicBezTo>
                    <a:pt x="502" y="112"/>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9"/>
            <p:cNvSpPr/>
            <p:nvPr/>
          </p:nvSpPr>
          <p:spPr>
            <a:xfrm>
              <a:off x="5200100" y="4961450"/>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9"/>
            <p:cNvSpPr/>
            <p:nvPr/>
          </p:nvSpPr>
          <p:spPr>
            <a:xfrm>
              <a:off x="5168575" y="4961925"/>
              <a:ext cx="10900" cy="12075"/>
            </a:xfrm>
            <a:custGeom>
              <a:rect b="b" l="l" r="r" t="t"/>
              <a:pathLst>
                <a:path extrusionOk="0" h="483" w="436">
                  <a:moveTo>
                    <a:pt x="279" y="1"/>
                  </a:moveTo>
                  <a:cubicBezTo>
                    <a:pt x="182" y="129"/>
                    <a:pt x="89" y="262"/>
                    <a:pt x="0" y="398"/>
                  </a:cubicBezTo>
                  <a:cubicBezTo>
                    <a:pt x="47" y="449"/>
                    <a:pt x="111" y="483"/>
                    <a:pt x="184" y="483"/>
                  </a:cubicBezTo>
                  <a:cubicBezTo>
                    <a:pt x="323" y="483"/>
                    <a:pt x="435" y="370"/>
                    <a:pt x="435" y="232"/>
                  </a:cubicBezTo>
                  <a:cubicBezTo>
                    <a:pt x="435" y="126"/>
                    <a:pt x="370" y="37"/>
                    <a:pt x="2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9"/>
            <p:cNvSpPr/>
            <p:nvPr/>
          </p:nvSpPr>
          <p:spPr>
            <a:xfrm>
              <a:off x="5183500"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2" y="389"/>
                    <a:pt x="502" y="251"/>
                  </a:cubicBezTo>
                  <a:cubicBezTo>
                    <a:pt x="502" y="112"/>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9"/>
            <p:cNvSpPr/>
            <p:nvPr/>
          </p:nvSpPr>
          <p:spPr>
            <a:xfrm>
              <a:off x="5150350" y="5060975"/>
              <a:ext cx="12525" cy="12550"/>
            </a:xfrm>
            <a:custGeom>
              <a:rect b="b" l="l" r="r" t="t"/>
              <a:pathLst>
                <a:path extrusionOk="0" h="502" w="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9"/>
            <p:cNvSpPr/>
            <p:nvPr/>
          </p:nvSpPr>
          <p:spPr>
            <a:xfrm>
              <a:off x="5200100" y="5027775"/>
              <a:ext cx="12550" cy="12575"/>
            </a:xfrm>
            <a:custGeom>
              <a:rect b="b" l="l" r="r" t="t"/>
              <a:pathLst>
                <a:path extrusionOk="0" h="503" w="502">
                  <a:moveTo>
                    <a:pt x="251" y="1"/>
                  </a:moveTo>
                  <a:cubicBezTo>
                    <a:pt x="112" y="1"/>
                    <a:pt x="0" y="114"/>
                    <a:pt x="0" y="252"/>
                  </a:cubicBezTo>
                  <a:cubicBezTo>
                    <a:pt x="0" y="390"/>
                    <a:pt x="112" y="502"/>
                    <a:pt x="251" y="502"/>
                  </a:cubicBezTo>
                  <a:cubicBezTo>
                    <a:pt x="389" y="502"/>
                    <a:pt x="501" y="390"/>
                    <a:pt x="501" y="252"/>
                  </a:cubicBezTo>
                  <a:cubicBezTo>
                    <a:pt x="501" y="114"/>
                    <a:pt x="389"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9"/>
            <p:cNvSpPr/>
            <p:nvPr/>
          </p:nvSpPr>
          <p:spPr>
            <a:xfrm>
              <a:off x="5166900" y="5027775"/>
              <a:ext cx="12575" cy="12575"/>
            </a:xfrm>
            <a:custGeom>
              <a:rect b="b" l="l" r="r" t="t"/>
              <a:pathLst>
                <a:path extrusionOk="0" h="503" w="503">
                  <a:moveTo>
                    <a:pt x="251" y="1"/>
                  </a:moveTo>
                  <a:cubicBezTo>
                    <a:pt x="114" y="1"/>
                    <a:pt x="1" y="114"/>
                    <a:pt x="1" y="252"/>
                  </a:cubicBezTo>
                  <a:cubicBezTo>
                    <a:pt x="1" y="390"/>
                    <a:pt x="114" y="502"/>
                    <a:pt x="251" y="502"/>
                  </a:cubicBezTo>
                  <a:cubicBezTo>
                    <a:pt x="390" y="502"/>
                    <a:pt x="502" y="390"/>
                    <a:pt x="502" y="252"/>
                  </a:cubicBezTo>
                  <a:cubicBezTo>
                    <a:pt x="502" y="114"/>
                    <a:pt x="390"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9"/>
            <p:cNvSpPr/>
            <p:nvPr/>
          </p:nvSpPr>
          <p:spPr>
            <a:xfrm>
              <a:off x="5150825" y="4994625"/>
              <a:ext cx="12050" cy="12525"/>
            </a:xfrm>
            <a:custGeom>
              <a:rect b="b" l="l" r="r" t="t"/>
              <a:pathLst>
                <a:path extrusionOk="0" h="501" w="482">
                  <a:moveTo>
                    <a:pt x="231" y="1"/>
                  </a:moveTo>
                  <a:cubicBezTo>
                    <a:pt x="212" y="1"/>
                    <a:pt x="194" y="7"/>
                    <a:pt x="176" y="11"/>
                  </a:cubicBezTo>
                  <a:cubicBezTo>
                    <a:pt x="117" y="123"/>
                    <a:pt x="58" y="236"/>
                    <a:pt x="0" y="348"/>
                  </a:cubicBezTo>
                  <a:cubicBezTo>
                    <a:pt x="39" y="438"/>
                    <a:pt x="128" y="501"/>
                    <a:pt x="231" y="501"/>
                  </a:cubicBezTo>
                  <a:cubicBezTo>
                    <a:pt x="370" y="501"/>
                    <a:pt x="482" y="389"/>
                    <a:pt x="482" y="250"/>
                  </a:cubicBezTo>
                  <a:cubicBezTo>
                    <a:pt x="482" y="112"/>
                    <a:pt x="370" y="1"/>
                    <a:pt x="2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9"/>
            <p:cNvSpPr/>
            <p:nvPr/>
          </p:nvSpPr>
          <p:spPr>
            <a:xfrm>
              <a:off x="5200100" y="5094125"/>
              <a:ext cx="12550" cy="12550"/>
            </a:xfrm>
            <a:custGeom>
              <a:rect b="b" l="l" r="r" t="t"/>
              <a:pathLst>
                <a:path extrusionOk="0" h="502" w="502">
                  <a:moveTo>
                    <a:pt x="251" y="0"/>
                  </a:moveTo>
                  <a:cubicBezTo>
                    <a:pt x="112" y="0"/>
                    <a:pt x="0" y="113"/>
                    <a:pt x="0" y="251"/>
                  </a:cubicBezTo>
                  <a:cubicBezTo>
                    <a:pt x="0" y="390"/>
                    <a:pt x="112" y="502"/>
                    <a:pt x="251" y="502"/>
                  </a:cubicBezTo>
                  <a:cubicBezTo>
                    <a:pt x="389" y="502"/>
                    <a:pt x="501" y="390"/>
                    <a:pt x="501" y="251"/>
                  </a:cubicBezTo>
                  <a:cubicBezTo>
                    <a:pt x="501" y="113"/>
                    <a:pt x="389"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9"/>
            <p:cNvSpPr/>
            <p:nvPr/>
          </p:nvSpPr>
          <p:spPr>
            <a:xfrm>
              <a:off x="5166900" y="5094125"/>
              <a:ext cx="12575" cy="12550"/>
            </a:xfrm>
            <a:custGeom>
              <a:rect b="b" l="l" r="r" t="t"/>
              <a:pathLst>
                <a:path extrusionOk="0" h="502" w="503">
                  <a:moveTo>
                    <a:pt x="251" y="0"/>
                  </a:moveTo>
                  <a:cubicBezTo>
                    <a:pt x="114" y="0"/>
                    <a:pt x="1" y="113"/>
                    <a:pt x="1" y="251"/>
                  </a:cubicBezTo>
                  <a:cubicBezTo>
                    <a:pt x="1" y="390"/>
                    <a:pt x="114" y="502"/>
                    <a:pt x="251" y="502"/>
                  </a:cubicBezTo>
                  <a:cubicBezTo>
                    <a:pt x="390" y="502"/>
                    <a:pt x="502" y="390"/>
                    <a:pt x="502" y="251"/>
                  </a:cubicBezTo>
                  <a:cubicBezTo>
                    <a:pt x="502" y="113"/>
                    <a:pt x="390"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1">
    <p:spTree>
      <p:nvGrpSpPr>
        <p:cNvPr id="1515" name="Shape 1515"/>
        <p:cNvGrpSpPr/>
        <p:nvPr/>
      </p:nvGrpSpPr>
      <p:grpSpPr>
        <a:xfrm>
          <a:off x="0" y="0"/>
          <a:ext cx="0" cy="0"/>
          <a:chOff x="0" y="0"/>
          <a:chExt cx="0" cy="0"/>
        </a:xfrm>
      </p:grpSpPr>
      <p:sp>
        <p:nvSpPr>
          <p:cNvPr id="1516" name="Google Shape;1516;p40"/>
          <p:cNvSpPr txBox="1"/>
          <p:nvPr>
            <p:ph hasCustomPrompt="1" type="title"/>
          </p:nvPr>
        </p:nvSpPr>
        <p:spPr>
          <a:xfrm>
            <a:off x="3243775" y="983325"/>
            <a:ext cx="5064600" cy="46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517" name="Google Shape;1517;p40"/>
          <p:cNvSpPr txBox="1"/>
          <p:nvPr>
            <p:ph idx="1" type="subTitle"/>
          </p:nvPr>
        </p:nvSpPr>
        <p:spPr>
          <a:xfrm>
            <a:off x="3243825" y="1468184"/>
            <a:ext cx="5064600" cy="307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18" name="Google Shape;1518;p40"/>
          <p:cNvSpPr txBox="1"/>
          <p:nvPr>
            <p:ph hasCustomPrompt="1" idx="2" type="title"/>
          </p:nvPr>
        </p:nvSpPr>
        <p:spPr>
          <a:xfrm>
            <a:off x="3243825" y="2175728"/>
            <a:ext cx="5064600" cy="46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519" name="Google Shape;1519;p40"/>
          <p:cNvSpPr txBox="1"/>
          <p:nvPr>
            <p:ph hasCustomPrompt="1" idx="3" type="title"/>
          </p:nvPr>
        </p:nvSpPr>
        <p:spPr>
          <a:xfrm>
            <a:off x="3243825" y="3368128"/>
            <a:ext cx="5064600" cy="46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520" name="Google Shape;1520;p40"/>
          <p:cNvSpPr txBox="1"/>
          <p:nvPr>
            <p:ph idx="4" type="subTitle"/>
          </p:nvPr>
        </p:nvSpPr>
        <p:spPr>
          <a:xfrm>
            <a:off x="3243825" y="3852984"/>
            <a:ext cx="5064600" cy="307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21" name="Google Shape;1521;p40"/>
          <p:cNvSpPr txBox="1"/>
          <p:nvPr>
            <p:ph idx="5" type="subTitle"/>
          </p:nvPr>
        </p:nvSpPr>
        <p:spPr>
          <a:xfrm>
            <a:off x="3243825" y="2653204"/>
            <a:ext cx="5064600" cy="307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22" name="Google Shape;1522;p40"/>
          <p:cNvSpPr/>
          <p:nvPr/>
        </p:nvSpPr>
        <p:spPr>
          <a:xfrm flipH="1">
            <a:off x="-16" y="3038798"/>
            <a:ext cx="3862166" cy="2106189"/>
          </a:xfrm>
          <a:custGeom>
            <a:rect b="b" l="l" r="r" t="t"/>
            <a:pathLst>
              <a:path extrusionOk="0" h="22685" w="41598">
                <a:moveTo>
                  <a:pt x="41598" y="1"/>
                </a:moveTo>
                <a:cubicBezTo>
                  <a:pt x="39765" y="1111"/>
                  <a:pt x="38641" y="3300"/>
                  <a:pt x="39266" y="6321"/>
                </a:cubicBezTo>
                <a:cubicBezTo>
                  <a:pt x="39974" y="10291"/>
                  <a:pt x="38188" y="13312"/>
                  <a:pt x="35318" y="14458"/>
                </a:cubicBezTo>
                <a:cubicBezTo>
                  <a:pt x="34549" y="14779"/>
                  <a:pt x="33860" y="14914"/>
                  <a:pt x="33222" y="14914"/>
                </a:cubicBezTo>
                <a:cubicBezTo>
                  <a:pt x="30892" y="14914"/>
                  <a:pt x="29251" y="13115"/>
                  <a:pt x="26930" y="12033"/>
                </a:cubicBezTo>
                <a:cubicBezTo>
                  <a:pt x="25584" y="11430"/>
                  <a:pt x="24543" y="11099"/>
                  <a:pt x="23606" y="11099"/>
                </a:cubicBezTo>
                <a:cubicBezTo>
                  <a:pt x="22117" y="11099"/>
                  <a:pt x="20889" y="11935"/>
                  <a:pt x="19110" y="13843"/>
                </a:cubicBezTo>
                <a:cubicBezTo>
                  <a:pt x="16350" y="16806"/>
                  <a:pt x="15516" y="17779"/>
                  <a:pt x="13607" y="17779"/>
                </a:cubicBezTo>
                <a:cubicBezTo>
                  <a:pt x="13019" y="17779"/>
                  <a:pt x="12328" y="17687"/>
                  <a:pt x="11448" y="17531"/>
                </a:cubicBezTo>
                <a:cubicBezTo>
                  <a:pt x="10228" y="17317"/>
                  <a:pt x="9072" y="17204"/>
                  <a:pt x="7996" y="17204"/>
                </a:cubicBezTo>
                <a:cubicBezTo>
                  <a:pt x="3919" y="17204"/>
                  <a:pt x="984" y="18826"/>
                  <a:pt x="0" y="22685"/>
                </a:cubicBezTo>
                <a:lnTo>
                  <a:pt x="41598" y="22685"/>
                </a:lnTo>
                <a:lnTo>
                  <a:pt x="415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1" name="Shape 101"/>
        <p:cNvGrpSpPr/>
        <p:nvPr/>
      </p:nvGrpSpPr>
      <p:grpSpPr>
        <a:xfrm>
          <a:off x="0" y="0"/>
          <a:ext cx="0" cy="0"/>
          <a:chOff x="0" y="0"/>
          <a:chExt cx="0" cy="0"/>
        </a:xfrm>
      </p:grpSpPr>
      <p:grpSp>
        <p:nvGrpSpPr>
          <p:cNvPr id="102" name="Google Shape;102;p5"/>
          <p:cNvGrpSpPr/>
          <p:nvPr/>
        </p:nvGrpSpPr>
        <p:grpSpPr>
          <a:xfrm>
            <a:off x="-106" y="-105"/>
            <a:ext cx="9144085" cy="5144960"/>
            <a:chOff x="3670451" y="2932076"/>
            <a:chExt cx="1795528" cy="1010262"/>
          </a:xfrm>
        </p:grpSpPr>
        <p:sp>
          <p:nvSpPr>
            <p:cNvPr id="103" name="Google Shape;103;p5"/>
            <p:cNvSpPr/>
            <p:nvPr/>
          </p:nvSpPr>
          <p:spPr>
            <a:xfrm>
              <a:off x="4632142" y="3575062"/>
              <a:ext cx="833837" cy="367276"/>
            </a:xfrm>
            <a:custGeom>
              <a:rect b="b" l="l" r="r" t="t"/>
              <a:pathLst>
                <a:path extrusionOk="0" h="11586" w="26304">
                  <a:moveTo>
                    <a:pt x="23606" y="0"/>
                  </a:moveTo>
                  <a:cubicBezTo>
                    <a:pt x="22117" y="0"/>
                    <a:pt x="20889" y="836"/>
                    <a:pt x="19110" y="2744"/>
                  </a:cubicBezTo>
                  <a:cubicBezTo>
                    <a:pt x="16350" y="5707"/>
                    <a:pt x="15517" y="6680"/>
                    <a:pt x="13608" y="6680"/>
                  </a:cubicBezTo>
                  <a:cubicBezTo>
                    <a:pt x="13020" y="6680"/>
                    <a:pt x="12329" y="6588"/>
                    <a:pt x="11448" y="6432"/>
                  </a:cubicBezTo>
                  <a:cubicBezTo>
                    <a:pt x="10228" y="6218"/>
                    <a:pt x="9073" y="6105"/>
                    <a:pt x="7997" y="6105"/>
                  </a:cubicBezTo>
                  <a:cubicBezTo>
                    <a:pt x="3919" y="6105"/>
                    <a:pt x="984" y="7727"/>
                    <a:pt x="1" y="11586"/>
                  </a:cubicBezTo>
                  <a:lnTo>
                    <a:pt x="26303" y="11586"/>
                  </a:lnTo>
                  <a:lnTo>
                    <a:pt x="26303" y="664"/>
                  </a:lnTo>
                  <a:cubicBezTo>
                    <a:pt x="25252" y="233"/>
                    <a:pt x="24392" y="0"/>
                    <a:pt x="236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3670451" y="2932076"/>
              <a:ext cx="335849" cy="259286"/>
            </a:xfrm>
            <a:custGeom>
              <a:rect b="b" l="l" r="r" t="t"/>
              <a:pathLst>
                <a:path extrusionOk="0" h="19903" w="25780">
                  <a:moveTo>
                    <a:pt x="75" y="0"/>
                  </a:moveTo>
                  <a:cubicBezTo>
                    <a:pt x="50" y="19"/>
                    <a:pt x="26" y="38"/>
                    <a:pt x="0" y="59"/>
                  </a:cubicBezTo>
                  <a:lnTo>
                    <a:pt x="0" y="19902"/>
                  </a:lnTo>
                  <a:cubicBezTo>
                    <a:pt x="1717" y="19279"/>
                    <a:pt x="2837" y="17498"/>
                    <a:pt x="1984" y="15090"/>
                  </a:cubicBezTo>
                  <a:cubicBezTo>
                    <a:pt x="1188" y="12627"/>
                    <a:pt x="2060" y="10551"/>
                    <a:pt x="3785" y="9572"/>
                  </a:cubicBezTo>
                  <a:cubicBezTo>
                    <a:pt x="4398" y="9212"/>
                    <a:pt x="4950" y="9073"/>
                    <a:pt x="5473" y="9073"/>
                  </a:cubicBezTo>
                  <a:cubicBezTo>
                    <a:pt x="6779" y="9073"/>
                    <a:pt x="7902" y="9941"/>
                    <a:pt x="9330" y="10383"/>
                  </a:cubicBezTo>
                  <a:cubicBezTo>
                    <a:pt x="10049" y="10593"/>
                    <a:pt x="10632" y="10712"/>
                    <a:pt x="11139" y="10712"/>
                  </a:cubicBezTo>
                  <a:cubicBezTo>
                    <a:pt x="12290" y="10712"/>
                    <a:pt x="13053" y="10099"/>
                    <a:pt x="14144" y="8551"/>
                  </a:cubicBezTo>
                  <a:cubicBezTo>
                    <a:pt x="15925" y="6023"/>
                    <a:pt x="16217" y="5524"/>
                    <a:pt x="18086" y="5524"/>
                  </a:cubicBezTo>
                  <a:cubicBezTo>
                    <a:pt x="18272" y="5524"/>
                    <a:pt x="18474" y="5529"/>
                    <a:pt x="18694" y="5538"/>
                  </a:cubicBezTo>
                  <a:cubicBezTo>
                    <a:pt x="18894" y="5545"/>
                    <a:pt x="19091" y="5549"/>
                    <a:pt x="19284" y="5549"/>
                  </a:cubicBezTo>
                  <a:cubicBezTo>
                    <a:pt x="23221" y="5549"/>
                    <a:pt x="25779" y="3962"/>
                    <a:pt x="25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 name="Google Shape;105;p5"/>
            <p:cNvGrpSpPr/>
            <p:nvPr/>
          </p:nvGrpSpPr>
          <p:grpSpPr>
            <a:xfrm>
              <a:off x="5181475" y="2999525"/>
              <a:ext cx="228175" cy="211575"/>
              <a:chOff x="5181475" y="2999525"/>
              <a:chExt cx="228175" cy="211575"/>
            </a:xfrm>
          </p:grpSpPr>
          <p:sp>
            <p:nvSpPr>
              <p:cNvPr id="106" name="Google Shape;106;p5"/>
              <p:cNvSpPr/>
              <p:nvPr/>
            </p:nvSpPr>
            <p:spPr>
              <a:xfrm>
                <a:off x="5380500" y="3065850"/>
                <a:ext cx="12550" cy="12550"/>
              </a:xfrm>
              <a:custGeom>
                <a:rect b="b" l="l" r="r" t="t"/>
                <a:pathLst>
                  <a:path extrusionOk="0" h="502" w="502">
                    <a:moveTo>
                      <a:pt x="251" y="1"/>
                    </a:moveTo>
                    <a:cubicBezTo>
                      <a:pt x="112" y="1"/>
                      <a:pt x="1" y="113"/>
                      <a:pt x="1" y="251"/>
                    </a:cubicBezTo>
                    <a:cubicBezTo>
                      <a:pt x="1" y="390"/>
                      <a:pt x="112"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5363900" y="3032700"/>
                <a:ext cx="12575" cy="12525"/>
              </a:xfrm>
              <a:custGeom>
                <a:rect b="b" l="l" r="r" t="t"/>
                <a:pathLst>
                  <a:path extrusionOk="0" h="501"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5380500" y="3132200"/>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5397100"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5314175" y="2999625"/>
                <a:ext cx="12525" cy="12450"/>
              </a:xfrm>
              <a:custGeom>
                <a:rect b="b" l="l" r="r" t="t"/>
                <a:pathLst>
                  <a:path extrusionOk="0" h="498" w="501">
                    <a:moveTo>
                      <a:pt x="229" y="0"/>
                    </a:moveTo>
                    <a:cubicBezTo>
                      <a:pt x="101" y="12"/>
                      <a:pt x="0" y="116"/>
                      <a:pt x="0" y="247"/>
                    </a:cubicBezTo>
                    <a:cubicBezTo>
                      <a:pt x="0" y="385"/>
                      <a:pt x="112" y="497"/>
                      <a:pt x="251" y="497"/>
                    </a:cubicBezTo>
                    <a:cubicBezTo>
                      <a:pt x="389" y="497"/>
                      <a:pt x="500" y="385"/>
                      <a:pt x="500" y="247"/>
                    </a:cubicBezTo>
                    <a:cubicBezTo>
                      <a:pt x="500" y="180"/>
                      <a:pt x="474" y="120"/>
                      <a:pt x="431" y="76"/>
                    </a:cubicBezTo>
                    <a:cubicBezTo>
                      <a:pt x="364" y="49"/>
                      <a:pt x="297" y="24"/>
                      <a:pt x="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5314175"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0" y="390"/>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5330750" y="3032700"/>
                <a:ext cx="12525" cy="12525"/>
              </a:xfrm>
              <a:custGeom>
                <a:rect b="b" l="l" r="r" t="t"/>
                <a:pathLst>
                  <a:path extrusionOk="0" h="501" w="501">
                    <a:moveTo>
                      <a:pt x="250" y="0"/>
                    </a:moveTo>
                    <a:cubicBezTo>
                      <a:pt x="112" y="0"/>
                      <a:pt x="1" y="112"/>
                      <a:pt x="1" y="251"/>
                    </a:cubicBezTo>
                    <a:cubicBezTo>
                      <a:pt x="1" y="389"/>
                      <a:pt x="112" y="501"/>
                      <a:pt x="250" y="501"/>
                    </a:cubicBezTo>
                    <a:cubicBezTo>
                      <a:pt x="389" y="501"/>
                      <a:pt x="501" y="389"/>
                      <a:pt x="501" y="251"/>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5297575" y="3032700"/>
                <a:ext cx="12550" cy="12525"/>
              </a:xfrm>
              <a:custGeom>
                <a:rect b="b" l="l" r="r" t="t"/>
                <a:pathLst>
                  <a:path extrusionOk="0" h="501" w="502">
                    <a:moveTo>
                      <a:pt x="251" y="0"/>
                    </a:moveTo>
                    <a:cubicBezTo>
                      <a:pt x="112" y="0"/>
                      <a:pt x="0" y="112"/>
                      <a:pt x="0" y="251"/>
                    </a:cubicBezTo>
                    <a:cubicBezTo>
                      <a:pt x="0"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5347325" y="3132200"/>
                <a:ext cx="12550" cy="12550"/>
              </a:xfrm>
              <a:custGeom>
                <a:rect b="b" l="l" r="r" t="t"/>
                <a:pathLst>
                  <a:path extrusionOk="0" h="502" w="502">
                    <a:moveTo>
                      <a:pt x="251" y="1"/>
                    </a:moveTo>
                    <a:cubicBezTo>
                      <a:pt x="113" y="1"/>
                      <a:pt x="0" y="113"/>
                      <a:pt x="0" y="251"/>
                    </a:cubicBezTo>
                    <a:cubicBezTo>
                      <a:pt x="0"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5314175"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0" y="389"/>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5363900" y="3099025"/>
                <a:ext cx="12575" cy="12550"/>
              </a:xfrm>
              <a:custGeom>
                <a:rect b="b" l="l" r="r" t="t"/>
                <a:pathLst>
                  <a:path extrusionOk="0" h="502" w="503">
                    <a:moveTo>
                      <a:pt x="252" y="1"/>
                    </a:moveTo>
                    <a:cubicBezTo>
                      <a:pt x="114" y="1"/>
                      <a:pt x="1" y="112"/>
                      <a:pt x="1" y="251"/>
                    </a:cubicBezTo>
                    <a:cubicBezTo>
                      <a:pt x="1" y="389"/>
                      <a:pt x="114" y="502"/>
                      <a:pt x="252" y="502"/>
                    </a:cubicBezTo>
                    <a:cubicBezTo>
                      <a:pt x="389" y="502"/>
                      <a:pt x="502" y="389"/>
                      <a:pt x="502" y="251"/>
                    </a:cubicBezTo>
                    <a:cubicBezTo>
                      <a:pt x="502" y="112"/>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5330750" y="3099025"/>
                <a:ext cx="12525" cy="12550"/>
              </a:xfrm>
              <a:custGeom>
                <a:rect b="b" l="l" r="r" t="t"/>
                <a:pathLst>
                  <a:path extrusionOk="0" h="502" w="501">
                    <a:moveTo>
                      <a:pt x="250" y="1"/>
                    </a:moveTo>
                    <a:cubicBezTo>
                      <a:pt x="112" y="1"/>
                      <a:pt x="1" y="112"/>
                      <a:pt x="1" y="251"/>
                    </a:cubicBezTo>
                    <a:cubicBezTo>
                      <a:pt x="1" y="389"/>
                      <a:pt x="112" y="502"/>
                      <a:pt x="250" y="502"/>
                    </a:cubicBezTo>
                    <a:cubicBezTo>
                      <a:pt x="389" y="502"/>
                      <a:pt x="501" y="389"/>
                      <a:pt x="501" y="251"/>
                    </a:cubicBezTo>
                    <a:cubicBezTo>
                      <a:pt x="501"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5347325" y="3065850"/>
                <a:ext cx="12550" cy="12550"/>
              </a:xfrm>
              <a:custGeom>
                <a:rect b="b" l="l" r="r" t="t"/>
                <a:pathLst>
                  <a:path extrusionOk="0" h="502" w="502">
                    <a:moveTo>
                      <a:pt x="251" y="1"/>
                    </a:moveTo>
                    <a:cubicBezTo>
                      <a:pt x="113" y="1"/>
                      <a:pt x="0" y="113"/>
                      <a:pt x="0" y="251"/>
                    </a:cubicBezTo>
                    <a:cubicBezTo>
                      <a:pt x="0"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5347325" y="3198550"/>
                <a:ext cx="12550" cy="12550"/>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5314175" y="3198550"/>
                <a:ext cx="12525" cy="12550"/>
              </a:xfrm>
              <a:custGeom>
                <a:rect b="b" l="l" r="r" t="t"/>
                <a:pathLst>
                  <a:path extrusionOk="0" h="502" w="501">
                    <a:moveTo>
                      <a:pt x="251" y="0"/>
                    </a:moveTo>
                    <a:cubicBezTo>
                      <a:pt x="112" y="0"/>
                      <a:pt x="0" y="112"/>
                      <a:pt x="0" y="251"/>
                    </a:cubicBezTo>
                    <a:cubicBezTo>
                      <a:pt x="0" y="389"/>
                      <a:pt x="112" y="501"/>
                      <a:pt x="251" y="501"/>
                    </a:cubicBezTo>
                    <a:cubicBezTo>
                      <a:pt x="389" y="501"/>
                      <a:pt x="500" y="389"/>
                      <a:pt x="500" y="251"/>
                    </a:cubicBezTo>
                    <a:cubicBezTo>
                      <a:pt x="500"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5363900" y="3165375"/>
                <a:ext cx="12575" cy="12550"/>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5330750" y="3165375"/>
                <a:ext cx="12525" cy="12550"/>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5280975" y="2999525"/>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5247800" y="299952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5280975" y="3065850"/>
                <a:ext cx="12575" cy="12550"/>
              </a:xfrm>
              <a:custGeom>
                <a:rect b="b" l="l" r="r" t="t"/>
                <a:pathLst>
                  <a:path extrusionOk="0" h="502" w="503">
                    <a:moveTo>
                      <a:pt x="251" y="1"/>
                    </a:moveTo>
                    <a:cubicBezTo>
                      <a:pt x="113" y="1"/>
                      <a:pt x="1" y="113"/>
                      <a:pt x="1" y="251"/>
                    </a:cubicBezTo>
                    <a:cubicBezTo>
                      <a:pt x="1" y="390"/>
                      <a:pt x="113"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5247800" y="3065850"/>
                <a:ext cx="12550" cy="12550"/>
              </a:xfrm>
              <a:custGeom>
                <a:rect b="b" l="l" r="r" t="t"/>
                <a:pathLst>
                  <a:path extrusionOk="0" h="502" w="502">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5264400" y="3032700"/>
                <a:ext cx="12550" cy="12525"/>
              </a:xfrm>
              <a:custGeom>
                <a:rect b="b" l="l" r="r" t="t"/>
                <a:pathLst>
                  <a:path extrusionOk="0" h="501" w="502">
                    <a:moveTo>
                      <a:pt x="251" y="0"/>
                    </a:moveTo>
                    <a:cubicBezTo>
                      <a:pt x="113" y="0"/>
                      <a:pt x="0" y="112"/>
                      <a:pt x="0" y="251"/>
                    </a:cubicBezTo>
                    <a:cubicBezTo>
                      <a:pt x="0" y="389"/>
                      <a:pt x="113" y="501"/>
                      <a:pt x="251" y="501"/>
                    </a:cubicBezTo>
                    <a:cubicBezTo>
                      <a:pt x="390" y="501"/>
                      <a:pt x="501" y="389"/>
                      <a:pt x="501" y="251"/>
                    </a:cubicBezTo>
                    <a:cubicBezTo>
                      <a:pt x="501"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5280975" y="3132200"/>
                <a:ext cx="12575" cy="12550"/>
              </a:xfrm>
              <a:custGeom>
                <a:rect b="b" l="l" r="r" t="t"/>
                <a:pathLst>
                  <a:path extrusionOk="0" h="502" w="503">
                    <a:moveTo>
                      <a:pt x="251" y="1"/>
                    </a:moveTo>
                    <a:cubicBezTo>
                      <a:pt x="113" y="1"/>
                      <a:pt x="1" y="113"/>
                      <a:pt x="1" y="251"/>
                    </a:cubicBezTo>
                    <a:cubicBezTo>
                      <a:pt x="1" y="389"/>
                      <a:pt x="113"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5247800" y="3132200"/>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5297575"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5264400" y="3099025"/>
                <a:ext cx="12550" cy="12550"/>
              </a:xfrm>
              <a:custGeom>
                <a:rect b="b" l="l" r="r" t="t"/>
                <a:pathLst>
                  <a:path extrusionOk="0" h="502" w="502">
                    <a:moveTo>
                      <a:pt x="251" y="1"/>
                    </a:moveTo>
                    <a:cubicBezTo>
                      <a:pt x="113" y="1"/>
                      <a:pt x="0" y="112"/>
                      <a:pt x="0" y="251"/>
                    </a:cubicBezTo>
                    <a:cubicBezTo>
                      <a:pt x="0" y="389"/>
                      <a:pt x="113" y="502"/>
                      <a:pt x="251" y="502"/>
                    </a:cubicBezTo>
                    <a:cubicBezTo>
                      <a:pt x="390" y="502"/>
                      <a:pt x="501" y="389"/>
                      <a:pt x="501" y="251"/>
                    </a:cubicBezTo>
                    <a:cubicBezTo>
                      <a:pt x="501"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5280975" y="3198550"/>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5247800" y="3198550"/>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5297575" y="3165375"/>
                <a:ext cx="12550" cy="12550"/>
              </a:xfrm>
              <a:custGeom>
                <a:rect b="b" l="l" r="r" t="t"/>
                <a:pathLst>
                  <a:path extrusionOk="0" h="502" w="502">
                    <a:moveTo>
                      <a:pt x="251" y="0"/>
                    </a:moveTo>
                    <a:cubicBezTo>
                      <a:pt x="112" y="0"/>
                      <a:pt x="0" y="113"/>
                      <a:pt x="0" y="251"/>
                    </a:cubicBezTo>
                    <a:cubicBezTo>
                      <a:pt x="0" y="390"/>
                      <a:pt x="112"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5264400" y="3165375"/>
                <a:ext cx="12550" cy="12550"/>
              </a:xfrm>
              <a:custGeom>
                <a:rect b="b" l="l" r="r" t="t"/>
                <a:pathLst>
                  <a:path extrusionOk="0" h="502" w="502">
                    <a:moveTo>
                      <a:pt x="251" y="0"/>
                    </a:moveTo>
                    <a:cubicBezTo>
                      <a:pt x="113" y="0"/>
                      <a:pt x="0" y="113"/>
                      <a:pt x="0" y="251"/>
                    </a:cubicBezTo>
                    <a:cubicBezTo>
                      <a:pt x="0" y="390"/>
                      <a:pt x="113" y="501"/>
                      <a:pt x="251" y="501"/>
                    </a:cubicBezTo>
                    <a:cubicBezTo>
                      <a:pt x="390" y="501"/>
                      <a:pt x="501" y="390"/>
                      <a:pt x="501" y="251"/>
                    </a:cubicBezTo>
                    <a:cubicBezTo>
                      <a:pt x="501"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5214650"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1" y="390"/>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5231250" y="3032700"/>
                <a:ext cx="12525" cy="12525"/>
              </a:xfrm>
              <a:custGeom>
                <a:rect b="b" l="l" r="r" t="t"/>
                <a:pathLst>
                  <a:path extrusionOk="0" h="501" w="501">
                    <a:moveTo>
                      <a:pt x="250" y="0"/>
                    </a:moveTo>
                    <a:cubicBezTo>
                      <a:pt x="112" y="0"/>
                      <a:pt x="0" y="112"/>
                      <a:pt x="0" y="251"/>
                    </a:cubicBezTo>
                    <a:cubicBezTo>
                      <a:pt x="0" y="389"/>
                      <a:pt x="112" y="501"/>
                      <a:pt x="250" y="501"/>
                    </a:cubicBezTo>
                    <a:cubicBezTo>
                      <a:pt x="389" y="501"/>
                      <a:pt x="500" y="389"/>
                      <a:pt x="500" y="251"/>
                    </a:cubicBezTo>
                    <a:cubicBezTo>
                      <a:pt x="500"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5199725" y="3033150"/>
                <a:ext cx="10900" cy="12075"/>
              </a:xfrm>
              <a:custGeom>
                <a:rect b="b" l="l" r="r" t="t"/>
                <a:pathLst>
                  <a:path extrusionOk="0" h="483" w="436">
                    <a:moveTo>
                      <a:pt x="278" y="1"/>
                    </a:moveTo>
                    <a:cubicBezTo>
                      <a:pt x="181" y="130"/>
                      <a:pt x="88" y="263"/>
                      <a:pt x="0" y="399"/>
                    </a:cubicBezTo>
                    <a:cubicBezTo>
                      <a:pt x="46" y="449"/>
                      <a:pt x="110" y="483"/>
                      <a:pt x="184" y="483"/>
                    </a:cubicBezTo>
                    <a:cubicBezTo>
                      <a:pt x="322" y="483"/>
                      <a:pt x="435" y="371"/>
                      <a:pt x="435" y="233"/>
                    </a:cubicBezTo>
                    <a:cubicBezTo>
                      <a:pt x="435" y="127"/>
                      <a:pt x="370" y="38"/>
                      <a:pt x="2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5214650"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5181475" y="3132200"/>
                <a:ext cx="12550" cy="12550"/>
              </a:xfrm>
              <a:custGeom>
                <a:rect b="b" l="l" r="r" t="t"/>
                <a:pathLst>
                  <a:path extrusionOk="0" h="502" w="502">
                    <a:moveTo>
                      <a:pt x="251" y="1"/>
                    </a:moveTo>
                    <a:cubicBezTo>
                      <a:pt x="113" y="1"/>
                      <a:pt x="0" y="113"/>
                      <a:pt x="0" y="251"/>
                    </a:cubicBezTo>
                    <a:cubicBezTo>
                      <a:pt x="0" y="389"/>
                      <a:pt x="113"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5231250" y="3099025"/>
                <a:ext cx="12525" cy="12550"/>
              </a:xfrm>
              <a:custGeom>
                <a:rect b="b" l="l" r="r" t="t"/>
                <a:pathLst>
                  <a:path extrusionOk="0" h="502" w="501">
                    <a:moveTo>
                      <a:pt x="250" y="1"/>
                    </a:moveTo>
                    <a:cubicBezTo>
                      <a:pt x="112" y="1"/>
                      <a:pt x="0" y="112"/>
                      <a:pt x="0" y="251"/>
                    </a:cubicBezTo>
                    <a:cubicBezTo>
                      <a:pt x="0" y="389"/>
                      <a:pt x="112" y="502"/>
                      <a:pt x="250" y="502"/>
                    </a:cubicBezTo>
                    <a:cubicBezTo>
                      <a:pt x="389" y="502"/>
                      <a:pt x="500" y="389"/>
                      <a:pt x="500" y="251"/>
                    </a:cubicBezTo>
                    <a:cubicBezTo>
                      <a:pt x="500"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5198050" y="3099025"/>
                <a:ext cx="12575" cy="12550"/>
              </a:xfrm>
              <a:custGeom>
                <a:rect b="b" l="l" r="r" t="t"/>
                <a:pathLst>
                  <a:path extrusionOk="0" h="502" w="503">
                    <a:moveTo>
                      <a:pt x="251" y="1"/>
                    </a:moveTo>
                    <a:cubicBezTo>
                      <a:pt x="113" y="1"/>
                      <a:pt x="1" y="112"/>
                      <a:pt x="1" y="251"/>
                    </a:cubicBezTo>
                    <a:cubicBezTo>
                      <a:pt x="1" y="389"/>
                      <a:pt x="113"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5181975" y="3065850"/>
                <a:ext cx="12050" cy="12550"/>
              </a:xfrm>
              <a:custGeom>
                <a:rect b="b" l="l" r="r" t="t"/>
                <a:pathLst>
                  <a:path extrusionOk="0" h="502" w="482">
                    <a:moveTo>
                      <a:pt x="231" y="1"/>
                    </a:moveTo>
                    <a:cubicBezTo>
                      <a:pt x="212" y="1"/>
                      <a:pt x="194" y="8"/>
                      <a:pt x="176" y="12"/>
                    </a:cubicBezTo>
                    <a:cubicBezTo>
                      <a:pt x="116" y="124"/>
                      <a:pt x="58" y="236"/>
                      <a:pt x="0" y="349"/>
                    </a:cubicBezTo>
                    <a:cubicBezTo>
                      <a:pt x="38" y="439"/>
                      <a:pt x="127" y="502"/>
                      <a:pt x="231" y="502"/>
                    </a:cubicBezTo>
                    <a:cubicBezTo>
                      <a:pt x="369" y="502"/>
                      <a:pt x="481" y="390"/>
                      <a:pt x="481" y="251"/>
                    </a:cubicBezTo>
                    <a:cubicBezTo>
                      <a:pt x="481" y="113"/>
                      <a:pt x="36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5231250" y="3165375"/>
                <a:ext cx="12525" cy="12550"/>
              </a:xfrm>
              <a:custGeom>
                <a:rect b="b" l="l" r="r" t="t"/>
                <a:pathLst>
                  <a:path extrusionOk="0" h="502" w="501">
                    <a:moveTo>
                      <a:pt x="250" y="0"/>
                    </a:moveTo>
                    <a:cubicBezTo>
                      <a:pt x="112" y="0"/>
                      <a:pt x="0" y="113"/>
                      <a:pt x="0" y="251"/>
                    </a:cubicBezTo>
                    <a:cubicBezTo>
                      <a:pt x="0" y="390"/>
                      <a:pt x="112" y="501"/>
                      <a:pt x="250" y="501"/>
                    </a:cubicBezTo>
                    <a:cubicBezTo>
                      <a:pt x="389" y="501"/>
                      <a:pt x="500" y="390"/>
                      <a:pt x="500" y="251"/>
                    </a:cubicBezTo>
                    <a:cubicBezTo>
                      <a:pt x="500"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5198050" y="3165375"/>
                <a:ext cx="12575" cy="12550"/>
              </a:xfrm>
              <a:custGeom>
                <a:rect b="b" l="l" r="r" t="t"/>
                <a:pathLst>
                  <a:path extrusionOk="0" h="502" w="503">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6" name="Google Shape;146;p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7" name="Google Shape;147;p5"/>
          <p:cNvSpPr txBox="1"/>
          <p:nvPr>
            <p:ph idx="1" type="subTitle"/>
          </p:nvPr>
        </p:nvSpPr>
        <p:spPr>
          <a:xfrm>
            <a:off x="1291050" y="2049925"/>
            <a:ext cx="3115800" cy="2042100"/>
          </a:xfrm>
          <a:prstGeom prst="rect">
            <a:avLst/>
          </a:prstGeom>
        </p:spPr>
        <p:txBody>
          <a:bodyPr anchorCtr="0" anchor="t" bIns="91425" lIns="91425" spcFirstLastPara="1" rIns="91425" wrap="square" tIns="91425">
            <a:noAutofit/>
          </a:bodyPr>
          <a:lstStyle>
            <a:lvl1pPr lvl="0">
              <a:spcBef>
                <a:spcPts val="0"/>
              </a:spcBef>
              <a:spcAft>
                <a:spcPts val="0"/>
              </a:spcAft>
              <a:buSzPts val="1600"/>
              <a:buChar char="●"/>
              <a:defRPr sz="14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48" name="Google Shape;148;p5"/>
          <p:cNvSpPr txBox="1"/>
          <p:nvPr>
            <p:ph idx="2" type="subTitle"/>
          </p:nvPr>
        </p:nvSpPr>
        <p:spPr>
          <a:xfrm>
            <a:off x="4745700" y="2049925"/>
            <a:ext cx="3115800" cy="2042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3">
    <p:spTree>
      <p:nvGrpSpPr>
        <p:cNvPr id="1523" name="Shape 1523"/>
        <p:cNvGrpSpPr/>
        <p:nvPr/>
      </p:nvGrpSpPr>
      <p:grpSpPr>
        <a:xfrm>
          <a:off x="0" y="0"/>
          <a:ext cx="0" cy="0"/>
          <a:chOff x="0" y="0"/>
          <a:chExt cx="0" cy="0"/>
        </a:xfrm>
      </p:grpSpPr>
      <p:sp>
        <p:nvSpPr>
          <p:cNvPr id="1524" name="Google Shape;1524;p41"/>
          <p:cNvSpPr txBox="1"/>
          <p:nvPr>
            <p:ph hasCustomPrompt="1" type="title"/>
          </p:nvPr>
        </p:nvSpPr>
        <p:spPr>
          <a:xfrm>
            <a:off x="2670463" y="1683825"/>
            <a:ext cx="3803100" cy="46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5000"/>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525" name="Google Shape;1525;p41"/>
          <p:cNvSpPr txBox="1"/>
          <p:nvPr>
            <p:ph hasCustomPrompt="1" idx="2" type="title"/>
          </p:nvPr>
        </p:nvSpPr>
        <p:spPr>
          <a:xfrm>
            <a:off x="2670463" y="2876222"/>
            <a:ext cx="3803100" cy="46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5000"/>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526" name="Google Shape;1526;p41"/>
          <p:cNvSpPr txBox="1"/>
          <p:nvPr>
            <p:ph idx="1" type="subTitle"/>
          </p:nvPr>
        </p:nvSpPr>
        <p:spPr>
          <a:xfrm>
            <a:off x="2670463" y="3437276"/>
            <a:ext cx="3803100" cy="307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27" name="Google Shape;1527;p41"/>
          <p:cNvSpPr txBox="1"/>
          <p:nvPr>
            <p:ph idx="3" type="subTitle"/>
          </p:nvPr>
        </p:nvSpPr>
        <p:spPr>
          <a:xfrm>
            <a:off x="2670463" y="2237500"/>
            <a:ext cx="3803100" cy="307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528" name="Google Shape;1528;p41"/>
          <p:cNvSpPr/>
          <p:nvPr/>
        </p:nvSpPr>
        <p:spPr>
          <a:xfrm>
            <a:off x="0" y="3668263"/>
            <a:ext cx="3348832" cy="1475228"/>
          </a:xfrm>
          <a:custGeom>
            <a:rect b="b" l="l" r="r" t="t"/>
            <a:pathLst>
              <a:path extrusionOk="0" h="11587" w="26303">
                <a:moveTo>
                  <a:pt x="2698" y="0"/>
                </a:moveTo>
                <a:cubicBezTo>
                  <a:pt x="1911" y="0"/>
                  <a:pt x="1052" y="234"/>
                  <a:pt x="0" y="665"/>
                </a:cubicBezTo>
                <a:lnTo>
                  <a:pt x="0" y="11586"/>
                </a:lnTo>
                <a:lnTo>
                  <a:pt x="26303" y="11586"/>
                </a:lnTo>
                <a:cubicBezTo>
                  <a:pt x="25320" y="7728"/>
                  <a:pt x="22384" y="6105"/>
                  <a:pt x="18307" y="6105"/>
                </a:cubicBezTo>
                <a:cubicBezTo>
                  <a:pt x="17231" y="6105"/>
                  <a:pt x="16075" y="6218"/>
                  <a:pt x="14855" y="6433"/>
                </a:cubicBezTo>
                <a:cubicBezTo>
                  <a:pt x="13974" y="6588"/>
                  <a:pt x="13284" y="6680"/>
                  <a:pt x="12696" y="6680"/>
                </a:cubicBezTo>
                <a:cubicBezTo>
                  <a:pt x="10787" y="6680"/>
                  <a:pt x="9954" y="5707"/>
                  <a:pt x="7193" y="2745"/>
                </a:cubicBezTo>
                <a:cubicBezTo>
                  <a:pt x="5415" y="836"/>
                  <a:pt x="4187" y="0"/>
                  <a:pt x="26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1"/>
          <p:cNvSpPr/>
          <p:nvPr/>
        </p:nvSpPr>
        <p:spPr>
          <a:xfrm>
            <a:off x="5861734" y="-1560"/>
            <a:ext cx="3282245" cy="2534000"/>
          </a:xfrm>
          <a:custGeom>
            <a:rect b="b" l="l" r="r" t="t"/>
            <a:pathLst>
              <a:path extrusionOk="0" h="19903" w="25780">
                <a:moveTo>
                  <a:pt x="227" y="1"/>
                </a:moveTo>
                <a:cubicBezTo>
                  <a:pt x="0" y="3963"/>
                  <a:pt x="2559" y="5549"/>
                  <a:pt x="6495" y="5549"/>
                </a:cubicBezTo>
                <a:cubicBezTo>
                  <a:pt x="6689" y="5549"/>
                  <a:pt x="6885" y="5546"/>
                  <a:pt x="7085" y="5538"/>
                </a:cubicBezTo>
                <a:cubicBezTo>
                  <a:pt x="7306" y="5530"/>
                  <a:pt x="7507" y="5525"/>
                  <a:pt x="7693" y="5525"/>
                </a:cubicBezTo>
                <a:cubicBezTo>
                  <a:pt x="9563" y="5525"/>
                  <a:pt x="9854" y="6024"/>
                  <a:pt x="11635" y="8551"/>
                </a:cubicBezTo>
                <a:cubicBezTo>
                  <a:pt x="12726" y="10099"/>
                  <a:pt x="13489" y="10713"/>
                  <a:pt x="14641" y="10713"/>
                </a:cubicBezTo>
                <a:cubicBezTo>
                  <a:pt x="15148" y="10713"/>
                  <a:pt x="15731" y="10594"/>
                  <a:pt x="16450" y="10383"/>
                </a:cubicBezTo>
                <a:cubicBezTo>
                  <a:pt x="17878" y="9941"/>
                  <a:pt x="19001" y="9073"/>
                  <a:pt x="20307" y="9073"/>
                </a:cubicBezTo>
                <a:cubicBezTo>
                  <a:pt x="20830" y="9073"/>
                  <a:pt x="21382" y="9212"/>
                  <a:pt x="21995" y="9573"/>
                </a:cubicBezTo>
                <a:cubicBezTo>
                  <a:pt x="23719" y="10551"/>
                  <a:pt x="24592" y="12628"/>
                  <a:pt x="23795" y="15090"/>
                </a:cubicBezTo>
                <a:cubicBezTo>
                  <a:pt x="22942" y="17498"/>
                  <a:pt x="24062" y="19279"/>
                  <a:pt x="25779" y="19903"/>
                </a:cubicBezTo>
                <a:lnTo>
                  <a:pt x="25779" y="59"/>
                </a:lnTo>
                <a:cubicBezTo>
                  <a:pt x="25755" y="39"/>
                  <a:pt x="25729" y="20"/>
                  <a:pt x="25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0" name="Google Shape;1530;p41"/>
          <p:cNvGrpSpPr/>
          <p:nvPr/>
        </p:nvGrpSpPr>
        <p:grpSpPr>
          <a:xfrm>
            <a:off x="1619820" y="157326"/>
            <a:ext cx="1246311" cy="1246438"/>
            <a:chOff x="5150350" y="4928275"/>
            <a:chExt cx="244725" cy="244750"/>
          </a:xfrm>
        </p:grpSpPr>
        <p:sp>
          <p:nvSpPr>
            <p:cNvPr id="1531" name="Google Shape;1531;p41"/>
            <p:cNvSpPr/>
            <p:nvPr/>
          </p:nvSpPr>
          <p:spPr>
            <a:xfrm>
              <a:off x="5365950" y="5027775"/>
              <a:ext cx="12550" cy="12575"/>
            </a:xfrm>
            <a:custGeom>
              <a:rect b="b" l="l" r="r" t="t"/>
              <a:pathLst>
                <a:path extrusionOk="0" h="503" w="502">
                  <a:moveTo>
                    <a:pt x="251" y="1"/>
                  </a:moveTo>
                  <a:cubicBezTo>
                    <a:pt x="113" y="1"/>
                    <a:pt x="0" y="114"/>
                    <a:pt x="0" y="252"/>
                  </a:cubicBezTo>
                  <a:cubicBezTo>
                    <a:pt x="0" y="390"/>
                    <a:pt x="113" y="502"/>
                    <a:pt x="251" y="502"/>
                  </a:cubicBezTo>
                  <a:cubicBezTo>
                    <a:pt x="390" y="502"/>
                    <a:pt x="501" y="390"/>
                    <a:pt x="501" y="252"/>
                  </a:cubicBezTo>
                  <a:cubicBezTo>
                    <a:pt x="501" y="114"/>
                    <a:pt x="390"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1"/>
            <p:cNvSpPr/>
            <p:nvPr/>
          </p:nvSpPr>
          <p:spPr>
            <a:xfrm>
              <a:off x="5349350" y="4994625"/>
              <a:ext cx="12550" cy="12525"/>
            </a:xfrm>
            <a:custGeom>
              <a:rect b="b" l="l" r="r" t="t"/>
              <a:pathLst>
                <a:path extrusionOk="0" h="501" w="502">
                  <a:moveTo>
                    <a:pt x="251" y="1"/>
                  </a:moveTo>
                  <a:cubicBezTo>
                    <a:pt x="113" y="1"/>
                    <a:pt x="1" y="112"/>
                    <a:pt x="1" y="250"/>
                  </a:cubicBezTo>
                  <a:cubicBezTo>
                    <a:pt x="1" y="389"/>
                    <a:pt x="113" y="501"/>
                    <a:pt x="251" y="501"/>
                  </a:cubicBezTo>
                  <a:cubicBezTo>
                    <a:pt x="390" y="501"/>
                    <a:pt x="502" y="389"/>
                    <a:pt x="502" y="250"/>
                  </a:cubicBezTo>
                  <a:cubicBezTo>
                    <a:pt x="502" y="112"/>
                    <a:pt x="390"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1"/>
            <p:cNvSpPr/>
            <p:nvPr/>
          </p:nvSpPr>
          <p:spPr>
            <a:xfrm>
              <a:off x="5365950" y="5094125"/>
              <a:ext cx="12550" cy="12550"/>
            </a:xfrm>
            <a:custGeom>
              <a:rect b="b" l="l" r="r" t="t"/>
              <a:pathLst>
                <a:path extrusionOk="0" h="502" w="502">
                  <a:moveTo>
                    <a:pt x="251" y="0"/>
                  </a:moveTo>
                  <a:cubicBezTo>
                    <a:pt x="113" y="0"/>
                    <a:pt x="0" y="113"/>
                    <a:pt x="0" y="251"/>
                  </a:cubicBezTo>
                  <a:cubicBezTo>
                    <a:pt x="0" y="390"/>
                    <a:pt x="113" y="502"/>
                    <a:pt x="251" y="502"/>
                  </a:cubicBezTo>
                  <a:cubicBezTo>
                    <a:pt x="390" y="502"/>
                    <a:pt x="501" y="390"/>
                    <a:pt x="501" y="251"/>
                  </a:cubicBezTo>
                  <a:cubicBezTo>
                    <a:pt x="501" y="113"/>
                    <a:pt x="390"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1"/>
            <p:cNvSpPr/>
            <p:nvPr/>
          </p:nvSpPr>
          <p:spPr>
            <a:xfrm>
              <a:off x="5382525" y="5060975"/>
              <a:ext cx="12550" cy="12550"/>
            </a:xfrm>
            <a:custGeom>
              <a:rect b="b" l="l" r="r" t="t"/>
              <a:pathLst>
                <a:path extrusionOk="0" h="502" w="502">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1"/>
            <p:cNvSpPr/>
            <p:nvPr/>
          </p:nvSpPr>
          <p:spPr>
            <a:xfrm>
              <a:off x="5299600" y="4961550"/>
              <a:ext cx="12550" cy="12450"/>
            </a:xfrm>
            <a:custGeom>
              <a:rect b="b" l="l" r="r" t="t"/>
              <a:pathLst>
                <a:path extrusionOk="0" h="498" w="502">
                  <a:moveTo>
                    <a:pt x="229" y="1"/>
                  </a:moveTo>
                  <a:cubicBezTo>
                    <a:pt x="102" y="12"/>
                    <a:pt x="1" y="116"/>
                    <a:pt x="1" y="247"/>
                  </a:cubicBezTo>
                  <a:cubicBezTo>
                    <a:pt x="1" y="385"/>
                    <a:pt x="112" y="498"/>
                    <a:pt x="251" y="498"/>
                  </a:cubicBezTo>
                  <a:cubicBezTo>
                    <a:pt x="389" y="498"/>
                    <a:pt x="502" y="385"/>
                    <a:pt x="502" y="247"/>
                  </a:cubicBezTo>
                  <a:cubicBezTo>
                    <a:pt x="502" y="180"/>
                    <a:pt x="475" y="121"/>
                    <a:pt x="432" y="76"/>
                  </a:cubicBezTo>
                  <a:cubicBezTo>
                    <a:pt x="365" y="50"/>
                    <a:pt x="298" y="24"/>
                    <a:pt x="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1"/>
            <p:cNvSpPr/>
            <p:nvPr/>
          </p:nvSpPr>
          <p:spPr>
            <a:xfrm>
              <a:off x="5299600" y="5027775"/>
              <a:ext cx="12550" cy="12575"/>
            </a:xfrm>
            <a:custGeom>
              <a:rect b="b" l="l" r="r" t="t"/>
              <a:pathLst>
                <a:path extrusionOk="0" h="503" w="502">
                  <a:moveTo>
                    <a:pt x="251" y="1"/>
                  </a:moveTo>
                  <a:cubicBezTo>
                    <a:pt x="112" y="1"/>
                    <a:pt x="1" y="114"/>
                    <a:pt x="1" y="252"/>
                  </a:cubicBezTo>
                  <a:cubicBezTo>
                    <a:pt x="1" y="390"/>
                    <a:pt x="112" y="502"/>
                    <a:pt x="251" y="502"/>
                  </a:cubicBezTo>
                  <a:cubicBezTo>
                    <a:pt x="389" y="502"/>
                    <a:pt x="502" y="390"/>
                    <a:pt x="502" y="252"/>
                  </a:cubicBezTo>
                  <a:cubicBezTo>
                    <a:pt x="502" y="114"/>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1"/>
            <p:cNvSpPr/>
            <p:nvPr/>
          </p:nvSpPr>
          <p:spPr>
            <a:xfrm>
              <a:off x="5316200" y="4994625"/>
              <a:ext cx="12525" cy="12525"/>
            </a:xfrm>
            <a:custGeom>
              <a:rect b="b" l="l" r="r" t="t"/>
              <a:pathLst>
                <a:path extrusionOk="0" h="501" w="501">
                  <a:moveTo>
                    <a:pt x="251" y="1"/>
                  </a:moveTo>
                  <a:cubicBezTo>
                    <a:pt x="112" y="1"/>
                    <a:pt x="0" y="112"/>
                    <a:pt x="0" y="250"/>
                  </a:cubicBezTo>
                  <a:cubicBezTo>
                    <a:pt x="0" y="389"/>
                    <a:pt x="112" y="501"/>
                    <a:pt x="251" y="501"/>
                  </a:cubicBezTo>
                  <a:cubicBezTo>
                    <a:pt x="389" y="501"/>
                    <a:pt x="501" y="389"/>
                    <a:pt x="501" y="250"/>
                  </a:cubicBezTo>
                  <a:cubicBezTo>
                    <a:pt x="501" y="112"/>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1"/>
            <p:cNvSpPr/>
            <p:nvPr/>
          </p:nvSpPr>
          <p:spPr>
            <a:xfrm>
              <a:off x="5283025" y="4994625"/>
              <a:ext cx="12550" cy="12525"/>
            </a:xfrm>
            <a:custGeom>
              <a:rect b="b" l="l" r="r" t="t"/>
              <a:pathLst>
                <a:path extrusionOk="0" h="501" w="502">
                  <a:moveTo>
                    <a:pt x="251" y="1"/>
                  </a:moveTo>
                  <a:cubicBezTo>
                    <a:pt x="113" y="1"/>
                    <a:pt x="0" y="112"/>
                    <a:pt x="0" y="250"/>
                  </a:cubicBezTo>
                  <a:cubicBezTo>
                    <a:pt x="0" y="389"/>
                    <a:pt x="113" y="501"/>
                    <a:pt x="251" y="501"/>
                  </a:cubicBezTo>
                  <a:cubicBezTo>
                    <a:pt x="389" y="501"/>
                    <a:pt x="501" y="389"/>
                    <a:pt x="501" y="250"/>
                  </a:cubicBezTo>
                  <a:cubicBezTo>
                    <a:pt x="501" y="112"/>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1"/>
            <p:cNvSpPr/>
            <p:nvPr/>
          </p:nvSpPr>
          <p:spPr>
            <a:xfrm>
              <a:off x="5332775" y="5094125"/>
              <a:ext cx="12550" cy="12550"/>
            </a:xfrm>
            <a:custGeom>
              <a:rect b="b" l="l" r="r" t="t"/>
              <a:pathLst>
                <a:path extrusionOk="0" h="502" w="502">
                  <a:moveTo>
                    <a:pt x="251" y="0"/>
                  </a:moveTo>
                  <a:cubicBezTo>
                    <a:pt x="113" y="0"/>
                    <a:pt x="1" y="113"/>
                    <a:pt x="1" y="251"/>
                  </a:cubicBezTo>
                  <a:cubicBezTo>
                    <a:pt x="1" y="390"/>
                    <a:pt x="113" y="502"/>
                    <a:pt x="251" y="502"/>
                  </a:cubicBezTo>
                  <a:cubicBezTo>
                    <a:pt x="389" y="502"/>
                    <a:pt x="501" y="390"/>
                    <a:pt x="501" y="251"/>
                  </a:cubicBezTo>
                  <a:cubicBezTo>
                    <a:pt x="501" y="113"/>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1"/>
            <p:cNvSpPr/>
            <p:nvPr/>
          </p:nvSpPr>
          <p:spPr>
            <a:xfrm>
              <a:off x="5299600" y="5094125"/>
              <a:ext cx="12550" cy="12550"/>
            </a:xfrm>
            <a:custGeom>
              <a:rect b="b" l="l" r="r" t="t"/>
              <a:pathLst>
                <a:path extrusionOk="0" h="502" w="502">
                  <a:moveTo>
                    <a:pt x="251" y="0"/>
                  </a:moveTo>
                  <a:cubicBezTo>
                    <a:pt x="112" y="0"/>
                    <a:pt x="1" y="113"/>
                    <a:pt x="1" y="251"/>
                  </a:cubicBezTo>
                  <a:cubicBezTo>
                    <a:pt x="1" y="390"/>
                    <a:pt x="112" y="502"/>
                    <a:pt x="251" y="502"/>
                  </a:cubicBezTo>
                  <a:cubicBezTo>
                    <a:pt x="389" y="502"/>
                    <a:pt x="502" y="390"/>
                    <a:pt x="502" y="251"/>
                  </a:cubicBezTo>
                  <a:cubicBezTo>
                    <a:pt x="502" y="113"/>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1"/>
            <p:cNvSpPr/>
            <p:nvPr/>
          </p:nvSpPr>
          <p:spPr>
            <a:xfrm>
              <a:off x="5349350" y="506097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1"/>
            <p:cNvSpPr/>
            <p:nvPr/>
          </p:nvSpPr>
          <p:spPr>
            <a:xfrm>
              <a:off x="5316200" y="5060975"/>
              <a:ext cx="12525" cy="12550"/>
            </a:xfrm>
            <a:custGeom>
              <a:rect b="b" l="l" r="r" t="t"/>
              <a:pathLst>
                <a:path extrusionOk="0" h="502" w="501">
                  <a:moveTo>
                    <a:pt x="251" y="0"/>
                  </a:moveTo>
                  <a:cubicBezTo>
                    <a:pt x="112" y="0"/>
                    <a:pt x="0" y="112"/>
                    <a:pt x="0" y="251"/>
                  </a:cubicBezTo>
                  <a:cubicBezTo>
                    <a:pt x="0" y="389"/>
                    <a:pt x="112" y="501"/>
                    <a:pt x="251" y="501"/>
                  </a:cubicBezTo>
                  <a:cubicBezTo>
                    <a:pt x="389" y="501"/>
                    <a:pt x="501" y="389"/>
                    <a:pt x="501" y="251"/>
                  </a:cubicBezTo>
                  <a:cubicBezTo>
                    <a:pt x="501" y="112"/>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1"/>
            <p:cNvSpPr/>
            <p:nvPr/>
          </p:nvSpPr>
          <p:spPr>
            <a:xfrm>
              <a:off x="5332775" y="5027775"/>
              <a:ext cx="12550" cy="12575"/>
            </a:xfrm>
            <a:custGeom>
              <a:rect b="b" l="l" r="r" t="t"/>
              <a:pathLst>
                <a:path extrusionOk="0" h="503" w="502">
                  <a:moveTo>
                    <a:pt x="251" y="1"/>
                  </a:moveTo>
                  <a:cubicBezTo>
                    <a:pt x="113" y="1"/>
                    <a:pt x="1" y="114"/>
                    <a:pt x="1" y="252"/>
                  </a:cubicBezTo>
                  <a:cubicBezTo>
                    <a:pt x="1" y="390"/>
                    <a:pt x="113" y="502"/>
                    <a:pt x="251" y="502"/>
                  </a:cubicBezTo>
                  <a:cubicBezTo>
                    <a:pt x="389" y="502"/>
                    <a:pt x="501" y="390"/>
                    <a:pt x="501" y="252"/>
                  </a:cubicBezTo>
                  <a:cubicBezTo>
                    <a:pt x="501" y="114"/>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1"/>
            <p:cNvSpPr/>
            <p:nvPr/>
          </p:nvSpPr>
          <p:spPr>
            <a:xfrm>
              <a:off x="5332775" y="5160475"/>
              <a:ext cx="12550" cy="12550"/>
            </a:xfrm>
            <a:custGeom>
              <a:rect b="b" l="l" r="r" t="t"/>
              <a:pathLst>
                <a:path extrusionOk="0" h="502" w="502">
                  <a:moveTo>
                    <a:pt x="251" y="1"/>
                  </a:moveTo>
                  <a:cubicBezTo>
                    <a:pt x="113" y="1"/>
                    <a:pt x="1" y="113"/>
                    <a:pt x="1" y="251"/>
                  </a:cubicBezTo>
                  <a:cubicBezTo>
                    <a:pt x="1" y="389"/>
                    <a:pt x="113" y="501"/>
                    <a:pt x="251" y="501"/>
                  </a:cubicBezTo>
                  <a:cubicBezTo>
                    <a:pt x="389" y="501"/>
                    <a:pt x="501" y="389"/>
                    <a:pt x="501" y="251"/>
                  </a:cubicBezTo>
                  <a:cubicBezTo>
                    <a:pt x="501" y="113"/>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1"/>
            <p:cNvSpPr/>
            <p:nvPr/>
          </p:nvSpPr>
          <p:spPr>
            <a:xfrm>
              <a:off x="5299600" y="5160475"/>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1"/>
            <p:cNvSpPr/>
            <p:nvPr/>
          </p:nvSpPr>
          <p:spPr>
            <a:xfrm>
              <a:off x="5349350" y="5127300"/>
              <a:ext cx="12550" cy="12550"/>
            </a:xfrm>
            <a:custGeom>
              <a:rect b="b" l="l" r="r" t="t"/>
              <a:pathLst>
                <a:path extrusionOk="0" h="502" w="502">
                  <a:moveTo>
                    <a:pt x="251" y="1"/>
                  </a:moveTo>
                  <a:cubicBezTo>
                    <a:pt x="113" y="1"/>
                    <a:pt x="1" y="113"/>
                    <a:pt x="1" y="251"/>
                  </a:cubicBezTo>
                  <a:cubicBezTo>
                    <a:pt x="1" y="389"/>
                    <a:pt x="113" y="502"/>
                    <a:pt x="251" y="502"/>
                  </a:cubicBezTo>
                  <a:cubicBezTo>
                    <a:pt x="390" y="502"/>
                    <a:pt x="502" y="389"/>
                    <a:pt x="502" y="251"/>
                  </a:cubicBezTo>
                  <a:cubicBezTo>
                    <a:pt x="502" y="113"/>
                    <a:pt x="390"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1"/>
            <p:cNvSpPr/>
            <p:nvPr/>
          </p:nvSpPr>
          <p:spPr>
            <a:xfrm>
              <a:off x="5316200" y="5127300"/>
              <a:ext cx="12525" cy="12550"/>
            </a:xfrm>
            <a:custGeom>
              <a:rect b="b" l="l" r="r" t="t"/>
              <a:pathLst>
                <a:path extrusionOk="0" h="502" w="501">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1"/>
            <p:cNvSpPr/>
            <p:nvPr/>
          </p:nvSpPr>
          <p:spPr>
            <a:xfrm>
              <a:off x="5266425" y="4961450"/>
              <a:ext cx="12550" cy="12550"/>
            </a:xfrm>
            <a:custGeom>
              <a:rect b="b" l="l" r="r" t="t"/>
              <a:pathLst>
                <a:path extrusionOk="0" h="502" w="502">
                  <a:moveTo>
                    <a:pt x="251" y="1"/>
                  </a:moveTo>
                  <a:cubicBezTo>
                    <a:pt x="113" y="1"/>
                    <a:pt x="1" y="112"/>
                    <a:pt x="1" y="251"/>
                  </a:cubicBezTo>
                  <a:cubicBezTo>
                    <a:pt x="1" y="389"/>
                    <a:pt x="113" y="502"/>
                    <a:pt x="251" y="502"/>
                  </a:cubicBezTo>
                  <a:cubicBezTo>
                    <a:pt x="390" y="502"/>
                    <a:pt x="502" y="389"/>
                    <a:pt x="502" y="251"/>
                  </a:cubicBezTo>
                  <a:cubicBezTo>
                    <a:pt x="502" y="112"/>
                    <a:pt x="390"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1"/>
            <p:cNvSpPr/>
            <p:nvPr/>
          </p:nvSpPr>
          <p:spPr>
            <a:xfrm>
              <a:off x="5233275" y="4961450"/>
              <a:ext cx="12525" cy="12550"/>
            </a:xfrm>
            <a:custGeom>
              <a:rect b="b" l="l" r="r" t="t"/>
              <a:pathLst>
                <a:path extrusionOk="0" h="502" w="501">
                  <a:moveTo>
                    <a:pt x="250" y="1"/>
                  </a:moveTo>
                  <a:cubicBezTo>
                    <a:pt x="112" y="1"/>
                    <a:pt x="0" y="112"/>
                    <a:pt x="0" y="251"/>
                  </a:cubicBezTo>
                  <a:cubicBezTo>
                    <a:pt x="0" y="389"/>
                    <a:pt x="112" y="502"/>
                    <a:pt x="250" y="502"/>
                  </a:cubicBezTo>
                  <a:cubicBezTo>
                    <a:pt x="389" y="502"/>
                    <a:pt x="501" y="389"/>
                    <a:pt x="501" y="251"/>
                  </a:cubicBezTo>
                  <a:cubicBezTo>
                    <a:pt x="501" y="112"/>
                    <a:pt x="389" y="1"/>
                    <a:pt x="2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1"/>
            <p:cNvSpPr/>
            <p:nvPr/>
          </p:nvSpPr>
          <p:spPr>
            <a:xfrm>
              <a:off x="5266425" y="5027775"/>
              <a:ext cx="12550" cy="12575"/>
            </a:xfrm>
            <a:custGeom>
              <a:rect b="b" l="l" r="r" t="t"/>
              <a:pathLst>
                <a:path extrusionOk="0" h="503" w="502">
                  <a:moveTo>
                    <a:pt x="251" y="1"/>
                  </a:moveTo>
                  <a:cubicBezTo>
                    <a:pt x="113" y="1"/>
                    <a:pt x="1" y="114"/>
                    <a:pt x="1" y="252"/>
                  </a:cubicBezTo>
                  <a:cubicBezTo>
                    <a:pt x="1" y="390"/>
                    <a:pt x="113" y="502"/>
                    <a:pt x="251" y="502"/>
                  </a:cubicBezTo>
                  <a:cubicBezTo>
                    <a:pt x="390" y="502"/>
                    <a:pt x="502" y="390"/>
                    <a:pt x="502" y="252"/>
                  </a:cubicBezTo>
                  <a:cubicBezTo>
                    <a:pt x="502" y="114"/>
                    <a:pt x="390"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1"/>
            <p:cNvSpPr/>
            <p:nvPr/>
          </p:nvSpPr>
          <p:spPr>
            <a:xfrm>
              <a:off x="5233275" y="5027775"/>
              <a:ext cx="12525" cy="12575"/>
            </a:xfrm>
            <a:custGeom>
              <a:rect b="b" l="l" r="r" t="t"/>
              <a:pathLst>
                <a:path extrusionOk="0" h="503" w="501">
                  <a:moveTo>
                    <a:pt x="250" y="1"/>
                  </a:moveTo>
                  <a:cubicBezTo>
                    <a:pt x="112" y="1"/>
                    <a:pt x="0" y="114"/>
                    <a:pt x="0" y="252"/>
                  </a:cubicBezTo>
                  <a:cubicBezTo>
                    <a:pt x="0" y="390"/>
                    <a:pt x="112" y="502"/>
                    <a:pt x="250" y="502"/>
                  </a:cubicBezTo>
                  <a:cubicBezTo>
                    <a:pt x="389" y="502"/>
                    <a:pt x="501" y="390"/>
                    <a:pt x="501" y="252"/>
                  </a:cubicBezTo>
                  <a:cubicBezTo>
                    <a:pt x="501" y="114"/>
                    <a:pt x="389" y="1"/>
                    <a:pt x="2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1"/>
            <p:cNvSpPr/>
            <p:nvPr/>
          </p:nvSpPr>
          <p:spPr>
            <a:xfrm>
              <a:off x="5249825" y="4994625"/>
              <a:ext cx="12575" cy="12525"/>
            </a:xfrm>
            <a:custGeom>
              <a:rect b="b" l="l" r="r" t="t"/>
              <a:pathLst>
                <a:path extrusionOk="0" h="501" w="503">
                  <a:moveTo>
                    <a:pt x="252" y="1"/>
                  </a:moveTo>
                  <a:cubicBezTo>
                    <a:pt x="114" y="1"/>
                    <a:pt x="1" y="112"/>
                    <a:pt x="1" y="250"/>
                  </a:cubicBezTo>
                  <a:cubicBezTo>
                    <a:pt x="1" y="389"/>
                    <a:pt x="114" y="501"/>
                    <a:pt x="252" y="501"/>
                  </a:cubicBezTo>
                  <a:cubicBezTo>
                    <a:pt x="390" y="501"/>
                    <a:pt x="502" y="389"/>
                    <a:pt x="502" y="250"/>
                  </a:cubicBezTo>
                  <a:cubicBezTo>
                    <a:pt x="502" y="112"/>
                    <a:pt x="390" y="1"/>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1"/>
            <p:cNvSpPr/>
            <p:nvPr/>
          </p:nvSpPr>
          <p:spPr>
            <a:xfrm>
              <a:off x="5266425" y="5094125"/>
              <a:ext cx="12550" cy="12550"/>
            </a:xfrm>
            <a:custGeom>
              <a:rect b="b" l="l" r="r" t="t"/>
              <a:pathLst>
                <a:path extrusionOk="0" h="502" w="502">
                  <a:moveTo>
                    <a:pt x="251" y="0"/>
                  </a:moveTo>
                  <a:cubicBezTo>
                    <a:pt x="113" y="0"/>
                    <a:pt x="1" y="113"/>
                    <a:pt x="1" y="251"/>
                  </a:cubicBezTo>
                  <a:cubicBezTo>
                    <a:pt x="1" y="390"/>
                    <a:pt x="113" y="502"/>
                    <a:pt x="251" y="502"/>
                  </a:cubicBezTo>
                  <a:cubicBezTo>
                    <a:pt x="390" y="502"/>
                    <a:pt x="502" y="390"/>
                    <a:pt x="502" y="251"/>
                  </a:cubicBezTo>
                  <a:cubicBezTo>
                    <a:pt x="502" y="113"/>
                    <a:pt x="390"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1"/>
            <p:cNvSpPr/>
            <p:nvPr/>
          </p:nvSpPr>
          <p:spPr>
            <a:xfrm>
              <a:off x="5233275" y="5094125"/>
              <a:ext cx="12525" cy="12550"/>
            </a:xfrm>
            <a:custGeom>
              <a:rect b="b" l="l" r="r" t="t"/>
              <a:pathLst>
                <a:path extrusionOk="0" h="502" w="501">
                  <a:moveTo>
                    <a:pt x="250" y="0"/>
                  </a:moveTo>
                  <a:cubicBezTo>
                    <a:pt x="112" y="0"/>
                    <a:pt x="0" y="113"/>
                    <a:pt x="0" y="251"/>
                  </a:cubicBezTo>
                  <a:cubicBezTo>
                    <a:pt x="0" y="390"/>
                    <a:pt x="112" y="502"/>
                    <a:pt x="250" y="502"/>
                  </a:cubicBezTo>
                  <a:cubicBezTo>
                    <a:pt x="389" y="502"/>
                    <a:pt x="501" y="390"/>
                    <a:pt x="501" y="251"/>
                  </a:cubicBezTo>
                  <a:cubicBezTo>
                    <a:pt x="501" y="113"/>
                    <a:pt x="389" y="0"/>
                    <a:pt x="2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1"/>
            <p:cNvSpPr/>
            <p:nvPr/>
          </p:nvSpPr>
          <p:spPr>
            <a:xfrm>
              <a:off x="5283025"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1" y="389"/>
                    <a:pt x="501" y="251"/>
                  </a:cubicBezTo>
                  <a:cubicBezTo>
                    <a:pt x="501" y="112"/>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1"/>
            <p:cNvSpPr/>
            <p:nvPr/>
          </p:nvSpPr>
          <p:spPr>
            <a:xfrm>
              <a:off x="5249825" y="5060975"/>
              <a:ext cx="12575" cy="12550"/>
            </a:xfrm>
            <a:custGeom>
              <a:rect b="b" l="l" r="r" t="t"/>
              <a:pathLst>
                <a:path extrusionOk="0" h="502" w="503">
                  <a:moveTo>
                    <a:pt x="252" y="0"/>
                  </a:moveTo>
                  <a:cubicBezTo>
                    <a:pt x="114" y="0"/>
                    <a:pt x="1" y="112"/>
                    <a:pt x="1" y="251"/>
                  </a:cubicBezTo>
                  <a:cubicBezTo>
                    <a:pt x="1" y="389"/>
                    <a:pt x="114" y="501"/>
                    <a:pt x="252" y="501"/>
                  </a:cubicBezTo>
                  <a:cubicBezTo>
                    <a:pt x="390" y="501"/>
                    <a:pt x="502" y="389"/>
                    <a:pt x="502" y="251"/>
                  </a:cubicBezTo>
                  <a:cubicBezTo>
                    <a:pt x="502" y="112"/>
                    <a:pt x="390" y="0"/>
                    <a:pt x="2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1"/>
            <p:cNvSpPr/>
            <p:nvPr/>
          </p:nvSpPr>
          <p:spPr>
            <a:xfrm>
              <a:off x="5266425" y="5160475"/>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1"/>
            <p:cNvSpPr/>
            <p:nvPr/>
          </p:nvSpPr>
          <p:spPr>
            <a:xfrm>
              <a:off x="5233275" y="5160475"/>
              <a:ext cx="12525" cy="12550"/>
            </a:xfrm>
            <a:custGeom>
              <a:rect b="b" l="l" r="r" t="t"/>
              <a:pathLst>
                <a:path extrusionOk="0" h="502" w="501">
                  <a:moveTo>
                    <a:pt x="250" y="1"/>
                  </a:moveTo>
                  <a:cubicBezTo>
                    <a:pt x="112" y="1"/>
                    <a:pt x="0" y="113"/>
                    <a:pt x="0" y="251"/>
                  </a:cubicBezTo>
                  <a:cubicBezTo>
                    <a:pt x="0" y="389"/>
                    <a:pt x="112" y="501"/>
                    <a:pt x="250" y="501"/>
                  </a:cubicBezTo>
                  <a:cubicBezTo>
                    <a:pt x="389" y="501"/>
                    <a:pt x="501" y="389"/>
                    <a:pt x="501" y="251"/>
                  </a:cubicBezTo>
                  <a:cubicBezTo>
                    <a:pt x="501" y="113"/>
                    <a:pt x="389" y="1"/>
                    <a:pt x="2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1"/>
            <p:cNvSpPr/>
            <p:nvPr/>
          </p:nvSpPr>
          <p:spPr>
            <a:xfrm>
              <a:off x="5283025" y="5127300"/>
              <a:ext cx="12550" cy="12550"/>
            </a:xfrm>
            <a:custGeom>
              <a:rect b="b" l="l" r="r" t="t"/>
              <a:pathLst>
                <a:path extrusionOk="0" h="502" w="502">
                  <a:moveTo>
                    <a:pt x="251" y="1"/>
                  </a:moveTo>
                  <a:cubicBezTo>
                    <a:pt x="113" y="1"/>
                    <a:pt x="0" y="113"/>
                    <a:pt x="0" y="251"/>
                  </a:cubicBezTo>
                  <a:cubicBezTo>
                    <a:pt x="0" y="389"/>
                    <a:pt x="113" y="502"/>
                    <a:pt x="251" y="502"/>
                  </a:cubicBezTo>
                  <a:cubicBezTo>
                    <a:pt x="389" y="502"/>
                    <a:pt x="501" y="389"/>
                    <a:pt x="501" y="251"/>
                  </a:cubicBezTo>
                  <a:cubicBezTo>
                    <a:pt x="501" y="113"/>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1"/>
            <p:cNvSpPr/>
            <p:nvPr/>
          </p:nvSpPr>
          <p:spPr>
            <a:xfrm>
              <a:off x="5249825" y="5127300"/>
              <a:ext cx="12575" cy="12550"/>
            </a:xfrm>
            <a:custGeom>
              <a:rect b="b" l="l" r="r" t="t"/>
              <a:pathLst>
                <a:path extrusionOk="0" h="502" w="503">
                  <a:moveTo>
                    <a:pt x="252" y="1"/>
                  </a:moveTo>
                  <a:cubicBezTo>
                    <a:pt x="114" y="1"/>
                    <a:pt x="1" y="113"/>
                    <a:pt x="1" y="251"/>
                  </a:cubicBezTo>
                  <a:cubicBezTo>
                    <a:pt x="1" y="389"/>
                    <a:pt x="114" y="502"/>
                    <a:pt x="252" y="502"/>
                  </a:cubicBezTo>
                  <a:cubicBezTo>
                    <a:pt x="390" y="502"/>
                    <a:pt x="502" y="389"/>
                    <a:pt x="502" y="251"/>
                  </a:cubicBezTo>
                  <a:cubicBezTo>
                    <a:pt x="502" y="113"/>
                    <a:pt x="390" y="1"/>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1"/>
            <p:cNvSpPr/>
            <p:nvPr/>
          </p:nvSpPr>
          <p:spPr>
            <a:xfrm>
              <a:off x="5200100" y="5027775"/>
              <a:ext cx="12550" cy="12575"/>
            </a:xfrm>
            <a:custGeom>
              <a:rect b="b" l="l" r="r" t="t"/>
              <a:pathLst>
                <a:path extrusionOk="0" h="503" w="502">
                  <a:moveTo>
                    <a:pt x="251" y="1"/>
                  </a:moveTo>
                  <a:cubicBezTo>
                    <a:pt x="112" y="1"/>
                    <a:pt x="0" y="114"/>
                    <a:pt x="0" y="252"/>
                  </a:cubicBezTo>
                  <a:cubicBezTo>
                    <a:pt x="0" y="390"/>
                    <a:pt x="112" y="502"/>
                    <a:pt x="251" y="502"/>
                  </a:cubicBezTo>
                  <a:cubicBezTo>
                    <a:pt x="389" y="502"/>
                    <a:pt x="501" y="390"/>
                    <a:pt x="501" y="252"/>
                  </a:cubicBezTo>
                  <a:cubicBezTo>
                    <a:pt x="501" y="114"/>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1"/>
            <p:cNvSpPr/>
            <p:nvPr/>
          </p:nvSpPr>
          <p:spPr>
            <a:xfrm>
              <a:off x="5216675" y="4994625"/>
              <a:ext cx="12550" cy="12525"/>
            </a:xfrm>
            <a:custGeom>
              <a:rect b="b" l="l" r="r" t="t"/>
              <a:pathLst>
                <a:path extrusionOk="0" h="501" w="502">
                  <a:moveTo>
                    <a:pt x="251" y="1"/>
                  </a:moveTo>
                  <a:cubicBezTo>
                    <a:pt x="112" y="1"/>
                    <a:pt x="1" y="112"/>
                    <a:pt x="1" y="250"/>
                  </a:cubicBezTo>
                  <a:cubicBezTo>
                    <a:pt x="1" y="389"/>
                    <a:pt x="112" y="501"/>
                    <a:pt x="251" y="501"/>
                  </a:cubicBezTo>
                  <a:cubicBezTo>
                    <a:pt x="389" y="501"/>
                    <a:pt x="502" y="389"/>
                    <a:pt x="502" y="250"/>
                  </a:cubicBezTo>
                  <a:cubicBezTo>
                    <a:pt x="502" y="112"/>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1"/>
            <p:cNvSpPr/>
            <p:nvPr/>
          </p:nvSpPr>
          <p:spPr>
            <a:xfrm>
              <a:off x="5185150" y="4995100"/>
              <a:ext cx="10900" cy="12050"/>
            </a:xfrm>
            <a:custGeom>
              <a:rect b="b" l="l" r="r" t="t"/>
              <a:pathLst>
                <a:path extrusionOk="0" h="482" w="436">
                  <a:moveTo>
                    <a:pt x="279" y="0"/>
                  </a:moveTo>
                  <a:cubicBezTo>
                    <a:pt x="182" y="129"/>
                    <a:pt x="89" y="261"/>
                    <a:pt x="1" y="398"/>
                  </a:cubicBezTo>
                  <a:cubicBezTo>
                    <a:pt x="46" y="449"/>
                    <a:pt x="111" y="482"/>
                    <a:pt x="185" y="482"/>
                  </a:cubicBezTo>
                  <a:cubicBezTo>
                    <a:pt x="323" y="482"/>
                    <a:pt x="436" y="370"/>
                    <a:pt x="436" y="231"/>
                  </a:cubicBezTo>
                  <a:cubicBezTo>
                    <a:pt x="436" y="127"/>
                    <a:pt x="370" y="38"/>
                    <a:pt x="2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1"/>
            <p:cNvSpPr/>
            <p:nvPr/>
          </p:nvSpPr>
          <p:spPr>
            <a:xfrm>
              <a:off x="5200100" y="5094125"/>
              <a:ext cx="12550" cy="12550"/>
            </a:xfrm>
            <a:custGeom>
              <a:rect b="b" l="l" r="r" t="t"/>
              <a:pathLst>
                <a:path extrusionOk="0" h="502" w="502">
                  <a:moveTo>
                    <a:pt x="251" y="0"/>
                  </a:moveTo>
                  <a:cubicBezTo>
                    <a:pt x="112" y="0"/>
                    <a:pt x="0" y="113"/>
                    <a:pt x="0" y="251"/>
                  </a:cubicBezTo>
                  <a:cubicBezTo>
                    <a:pt x="0" y="390"/>
                    <a:pt x="112" y="502"/>
                    <a:pt x="251" y="502"/>
                  </a:cubicBezTo>
                  <a:cubicBezTo>
                    <a:pt x="389" y="502"/>
                    <a:pt x="501" y="390"/>
                    <a:pt x="501" y="251"/>
                  </a:cubicBezTo>
                  <a:cubicBezTo>
                    <a:pt x="501" y="113"/>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1"/>
            <p:cNvSpPr/>
            <p:nvPr/>
          </p:nvSpPr>
          <p:spPr>
            <a:xfrm>
              <a:off x="5166900" y="5094125"/>
              <a:ext cx="12575" cy="12550"/>
            </a:xfrm>
            <a:custGeom>
              <a:rect b="b" l="l" r="r" t="t"/>
              <a:pathLst>
                <a:path extrusionOk="0" h="502" w="503">
                  <a:moveTo>
                    <a:pt x="251" y="0"/>
                  </a:moveTo>
                  <a:cubicBezTo>
                    <a:pt x="114" y="0"/>
                    <a:pt x="1" y="113"/>
                    <a:pt x="1" y="251"/>
                  </a:cubicBezTo>
                  <a:cubicBezTo>
                    <a:pt x="1" y="390"/>
                    <a:pt x="114" y="502"/>
                    <a:pt x="251" y="502"/>
                  </a:cubicBezTo>
                  <a:cubicBezTo>
                    <a:pt x="390" y="502"/>
                    <a:pt x="502" y="390"/>
                    <a:pt x="502" y="251"/>
                  </a:cubicBezTo>
                  <a:cubicBezTo>
                    <a:pt x="502" y="113"/>
                    <a:pt x="390"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1"/>
            <p:cNvSpPr/>
            <p:nvPr/>
          </p:nvSpPr>
          <p:spPr>
            <a:xfrm>
              <a:off x="5216675" y="5060975"/>
              <a:ext cx="12550" cy="12550"/>
            </a:xfrm>
            <a:custGeom>
              <a:rect b="b" l="l" r="r" t="t"/>
              <a:pathLst>
                <a:path extrusionOk="0" h="502" w="502">
                  <a:moveTo>
                    <a:pt x="251" y="0"/>
                  </a:moveTo>
                  <a:cubicBezTo>
                    <a:pt x="112" y="0"/>
                    <a:pt x="1" y="112"/>
                    <a:pt x="1" y="251"/>
                  </a:cubicBezTo>
                  <a:cubicBezTo>
                    <a:pt x="1" y="389"/>
                    <a:pt x="112" y="501"/>
                    <a:pt x="251" y="501"/>
                  </a:cubicBezTo>
                  <a:cubicBezTo>
                    <a:pt x="389" y="501"/>
                    <a:pt x="502" y="389"/>
                    <a:pt x="502" y="251"/>
                  </a:cubicBezTo>
                  <a:cubicBezTo>
                    <a:pt x="502" y="112"/>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1"/>
            <p:cNvSpPr/>
            <p:nvPr/>
          </p:nvSpPr>
          <p:spPr>
            <a:xfrm>
              <a:off x="5183500"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2" y="389"/>
                    <a:pt x="502" y="251"/>
                  </a:cubicBezTo>
                  <a:cubicBezTo>
                    <a:pt x="502" y="112"/>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1"/>
            <p:cNvSpPr/>
            <p:nvPr/>
          </p:nvSpPr>
          <p:spPr>
            <a:xfrm>
              <a:off x="5167400" y="5027775"/>
              <a:ext cx="12075" cy="12575"/>
            </a:xfrm>
            <a:custGeom>
              <a:rect b="b" l="l" r="r" t="t"/>
              <a:pathLst>
                <a:path extrusionOk="0" h="503" w="483">
                  <a:moveTo>
                    <a:pt x="231" y="1"/>
                  </a:moveTo>
                  <a:cubicBezTo>
                    <a:pt x="212" y="1"/>
                    <a:pt x="195" y="8"/>
                    <a:pt x="176" y="12"/>
                  </a:cubicBezTo>
                  <a:cubicBezTo>
                    <a:pt x="117" y="124"/>
                    <a:pt x="59" y="237"/>
                    <a:pt x="1" y="349"/>
                  </a:cubicBezTo>
                  <a:cubicBezTo>
                    <a:pt x="39" y="439"/>
                    <a:pt x="128" y="502"/>
                    <a:pt x="231" y="502"/>
                  </a:cubicBezTo>
                  <a:cubicBezTo>
                    <a:pt x="370" y="502"/>
                    <a:pt x="482" y="390"/>
                    <a:pt x="482" y="252"/>
                  </a:cubicBezTo>
                  <a:cubicBezTo>
                    <a:pt x="482" y="114"/>
                    <a:pt x="370" y="1"/>
                    <a:pt x="2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1"/>
            <p:cNvSpPr/>
            <p:nvPr/>
          </p:nvSpPr>
          <p:spPr>
            <a:xfrm>
              <a:off x="5216675" y="5127300"/>
              <a:ext cx="12550" cy="12550"/>
            </a:xfrm>
            <a:custGeom>
              <a:rect b="b" l="l" r="r" t="t"/>
              <a:pathLst>
                <a:path extrusionOk="0" h="502" w="502">
                  <a:moveTo>
                    <a:pt x="251" y="1"/>
                  </a:moveTo>
                  <a:cubicBezTo>
                    <a:pt x="112" y="1"/>
                    <a:pt x="1" y="113"/>
                    <a:pt x="1" y="251"/>
                  </a:cubicBezTo>
                  <a:cubicBezTo>
                    <a:pt x="1" y="389"/>
                    <a:pt x="112" y="502"/>
                    <a:pt x="251" y="502"/>
                  </a:cubicBezTo>
                  <a:cubicBezTo>
                    <a:pt x="389" y="502"/>
                    <a:pt x="502" y="389"/>
                    <a:pt x="502" y="251"/>
                  </a:cubicBezTo>
                  <a:cubicBezTo>
                    <a:pt x="502" y="113"/>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1"/>
            <p:cNvSpPr/>
            <p:nvPr/>
          </p:nvSpPr>
          <p:spPr>
            <a:xfrm>
              <a:off x="5183500" y="5127300"/>
              <a:ext cx="12550" cy="12550"/>
            </a:xfrm>
            <a:custGeom>
              <a:rect b="b" l="l" r="r" t="t"/>
              <a:pathLst>
                <a:path extrusionOk="0" h="502" w="502">
                  <a:moveTo>
                    <a:pt x="251" y="1"/>
                  </a:moveTo>
                  <a:cubicBezTo>
                    <a:pt x="113" y="1"/>
                    <a:pt x="0" y="113"/>
                    <a:pt x="0" y="251"/>
                  </a:cubicBezTo>
                  <a:cubicBezTo>
                    <a:pt x="0" y="389"/>
                    <a:pt x="113" y="502"/>
                    <a:pt x="251" y="502"/>
                  </a:cubicBezTo>
                  <a:cubicBezTo>
                    <a:pt x="389" y="502"/>
                    <a:pt x="502" y="389"/>
                    <a:pt x="502" y="251"/>
                  </a:cubicBezTo>
                  <a:cubicBezTo>
                    <a:pt x="502" y="113"/>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1"/>
            <p:cNvSpPr/>
            <p:nvPr/>
          </p:nvSpPr>
          <p:spPr>
            <a:xfrm>
              <a:off x="5349350" y="4994625"/>
              <a:ext cx="12550" cy="12525"/>
            </a:xfrm>
            <a:custGeom>
              <a:rect b="b" l="l" r="r" t="t"/>
              <a:pathLst>
                <a:path extrusionOk="0" h="501" w="502">
                  <a:moveTo>
                    <a:pt x="251" y="1"/>
                  </a:moveTo>
                  <a:cubicBezTo>
                    <a:pt x="113" y="1"/>
                    <a:pt x="1" y="112"/>
                    <a:pt x="1" y="250"/>
                  </a:cubicBezTo>
                  <a:cubicBezTo>
                    <a:pt x="1" y="389"/>
                    <a:pt x="113" y="501"/>
                    <a:pt x="251" y="501"/>
                  </a:cubicBezTo>
                  <a:cubicBezTo>
                    <a:pt x="390" y="501"/>
                    <a:pt x="502" y="389"/>
                    <a:pt x="502" y="250"/>
                  </a:cubicBezTo>
                  <a:cubicBezTo>
                    <a:pt x="502" y="112"/>
                    <a:pt x="390"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1"/>
            <p:cNvSpPr/>
            <p:nvPr/>
          </p:nvSpPr>
          <p:spPr>
            <a:xfrm>
              <a:off x="5332775" y="4961450"/>
              <a:ext cx="12550" cy="12550"/>
            </a:xfrm>
            <a:custGeom>
              <a:rect b="b" l="l" r="r" t="t"/>
              <a:pathLst>
                <a:path extrusionOk="0" h="502" w="502">
                  <a:moveTo>
                    <a:pt x="251" y="1"/>
                  </a:moveTo>
                  <a:cubicBezTo>
                    <a:pt x="113" y="1"/>
                    <a:pt x="1" y="112"/>
                    <a:pt x="1" y="251"/>
                  </a:cubicBezTo>
                  <a:cubicBezTo>
                    <a:pt x="1" y="389"/>
                    <a:pt x="113" y="502"/>
                    <a:pt x="251" y="502"/>
                  </a:cubicBezTo>
                  <a:cubicBezTo>
                    <a:pt x="389" y="502"/>
                    <a:pt x="501" y="389"/>
                    <a:pt x="501" y="251"/>
                  </a:cubicBezTo>
                  <a:cubicBezTo>
                    <a:pt x="501" y="112"/>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1"/>
            <p:cNvSpPr/>
            <p:nvPr/>
          </p:nvSpPr>
          <p:spPr>
            <a:xfrm>
              <a:off x="5349350" y="506097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1"/>
            <p:cNvSpPr/>
            <p:nvPr/>
          </p:nvSpPr>
          <p:spPr>
            <a:xfrm>
              <a:off x="5365950" y="5027775"/>
              <a:ext cx="12550" cy="12575"/>
            </a:xfrm>
            <a:custGeom>
              <a:rect b="b" l="l" r="r" t="t"/>
              <a:pathLst>
                <a:path extrusionOk="0" h="503" w="502">
                  <a:moveTo>
                    <a:pt x="251" y="1"/>
                  </a:moveTo>
                  <a:cubicBezTo>
                    <a:pt x="113" y="1"/>
                    <a:pt x="0" y="114"/>
                    <a:pt x="0" y="252"/>
                  </a:cubicBezTo>
                  <a:cubicBezTo>
                    <a:pt x="0" y="390"/>
                    <a:pt x="113" y="502"/>
                    <a:pt x="251" y="502"/>
                  </a:cubicBezTo>
                  <a:cubicBezTo>
                    <a:pt x="390" y="502"/>
                    <a:pt x="501" y="390"/>
                    <a:pt x="501" y="252"/>
                  </a:cubicBezTo>
                  <a:cubicBezTo>
                    <a:pt x="501" y="114"/>
                    <a:pt x="390"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1"/>
            <p:cNvSpPr/>
            <p:nvPr/>
          </p:nvSpPr>
          <p:spPr>
            <a:xfrm>
              <a:off x="5283025" y="4928375"/>
              <a:ext cx="12550" cy="12450"/>
            </a:xfrm>
            <a:custGeom>
              <a:rect b="b" l="l" r="r" t="t"/>
              <a:pathLst>
                <a:path extrusionOk="0" h="498" w="502">
                  <a:moveTo>
                    <a:pt x="229" y="1"/>
                  </a:moveTo>
                  <a:cubicBezTo>
                    <a:pt x="101" y="12"/>
                    <a:pt x="0" y="116"/>
                    <a:pt x="0" y="247"/>
                  </a:cubicBezTo>
                  <a:cubicBezTo>
                    <a:pt x="0" y="385"/>
                    <a:pt x="113" y="498"/>
                    <a:pt x="251" y="498"/>
                  </a:cubicBezTo>
                  <a:cubicBezTo>
                    <a:pt x="389" y="498"/>
                    <a:pt x="501" y="385"/>
                    <a:pt x="501" y="247"/>
                  </a:cubicBezTo>
                  <a:cubicBezTo>
                    <a:pt x="501" y="181"/>
                    <a:pt x="474" y="120"/>
                    <a:pt x="431" y="76"/>
                  </a:cubicBezTo>
                  <a:cubicBezTo>
                    <a:pt x="364" y="50"/>
                    <a:pt x="297" y="24"/>
                    <a:pt x="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1"/>
            <p:cNvSpPr/>
            <p:nvPr/>
          </p:nvSpPr>
          <p:spPr>
            <a:xfrm>
              <a:off x="5283025" y="4994625"/>
              <a:ext cx="12550" cy="12525"/>
            </a:xfrm>
            <a:custGeom>
              <a:rect b="b" l="l" r="r" t="t"/>
              <a:pathLst>
                <a:path extrusionOk="0" h="501" w="502">
                  <a:moveTo>
                    <a:pt x="251" y="1"/>
                  </a:moveTo>
                  <a:cubicBezTo>
                    <a:pt x="113" y="1"/>
                    <a:pt x="0" y="112"/>
                    <a:pt x="0" y="250"/>
                  </a:cubicBezTo>
                  <a:cubicBezTo>
                    <a:pt x="0" y="389"/>
                    <a:pt x="113" y="501"/>
                    <a:pt x="251" y="501"/>
                  </a:cubicBezTo>
                  <a:cubicBezTo>
                    <a:pt x="389" y="501"/>
                    <a:pt x="501" y="389"/>
                    <a:pt x="501" y="250"/>
                  </a:cubicBezTo>
                  <a:cubicBezTo>
                    <a:pt x="501" y="112"/>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1"/>
            <p:cNvSpPr/>
            <p:nvPr/>
          </p:nvSpPr>
          <p:spPr>
            <a:xfrm>
              <a:off x="5299600" y="4961450"/>
              <a:ext cx="12550" cy="12550"/>
            </a:xfrm>
            <a:custGeom>
              <a:rect b="b" l="l" r="r" t="t"/>
              <a:pathLst>
                <a:path extrusionOk="0" h="502" w="502">
                  <a:moveTo>
                    <a:pt x="251" y="1"/>
                  </a:moveTo>
                  <a:cubicBezTo>
                    <a:pt x="112" y="1"/>
                    <a:pt x="1" y="112"/>
                    <a:pt x="1" y="251"/>
                  </a:cubicBezTo>
                  <a:cubicBezTo>
                    <a:pt x="1" y="389"/>
                    <a:pt x="112" y="502"/>
                    <a:pt x="251" y="502"/>
                  </a:cubicBezTo>
                  <a:cubicBezTo>
                    <a:pt x="389" y="502"/>
                    <a:pt x="502" y="389"/>
                    <a:pt x="502" y="251"/>
                  </a:cubicBezTo>
                  <a:cubicBezTo>
                    <a:pt x="502" y="112"/>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1"/>
            <p:cNvSpPr/>
            <p:nvPr/>
          </p:nvSpPr>
          <p:spPr>
            <a:xfrm>
              <a:off x="5266425" y="4961450"/>
              <a:ext cx="12550" cy="12550"/>
            </a:xfrm>
            <a:custGeom>
              <a:rect b="b" l="l" r="r" t="t"/>
              <a:pathLst>
                <a:path extrusionOk="0" h="502" w="502">
                  <a:moveTo>
                    <a:pt x="251" y="1"/>
                  </a:moveTo>
                  <a:cubicBezTo>
                    <a:pt x="113" y="1"/>
                    <a:pt x="1" y="112"/>
                    <a:pt x="1" y="251"/>
                  </a:cubicBezTo>
                  <a:cubicBezTo>
                    <a:pt x="1" y="389"/>
                    <a:pt x="113" y="502"/>
                    <a:pt x="251" y="502"/>
                  </a:cubicBezTo>
                  <a:cubicBezTo>
                    <a:pt x="390" y="502"/>
                    <a:pt x="502" y="389"/>
                    <a:pt x="502" y="251"/>
                  </a:cubicBezTo>
                  <a:cubicBezTo>
                    <a:pt x="502" y="112"/>
                    <a:pt x="390"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1"/>
            <p:cNvSpPr/>
            <p:nvPr/>
          </p:nvSpPr>
          <p:spPr>
            <a:xfrm>
              <a:off x="5316200" y="5060975"/>
              <a:ext cx="12525" cy="12550"/>
            </a:xfrm>
            <a:custGeom>
              <a:rect b="b" l="l" r="r" t="t"/>
              <a:pathLst>
                <a:path extrusionOk="0" h="502" w="501">
                  <a:moveTo>
                    <a:pt x="251" y="0"/>
                  </a:moveTo>
                  <a:cubicBezTo>
                    <a:pt x="112" y="0"/>
                    <a:pt x="0" y="112"/>
                    <a:pt x="0" y="251"/>
                  </a:cubicBezTo>
                  <a:cubicBezTo>
                    <a:pt x="0" y="389"/>
                    <a:pt x="112" y="501"/>
                    <a:pt x="251" y="501"/>
                  </a:cubicBezTo>
                  <a:cubicBezTo>
                    <a:pt x="389" y="501"/>
                    <a:pt x="501" y="389"/>
                    <a:pt x="501" y="251"/>
                  </a:cubicBezTo>
                  <a:cubicBezTo>
                    <a:pt x="501" y="112"/>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1"/>
            <p:cNvSpPr/>
            <p:nvPr/>
          </p:nvSpPr>
          <p:spPr>
            <a:xfrm>
              <a:off x="5283025"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1" y="389"/>
                    <a:pt x="501" y="251"/>
                  </a:cubicBezTo>
                  <a:cubicBezTo>
                    <a:pt x="501" y="112"/>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1"/>
            <p:cNvSpPr/>
            <p:nvPr/>
          </p:nvSpPr>
          <p:spPr>
            <a:xfrm>
              <a:off x="5332775" y="5027775"/>
              <a:ext cx="12550" cy="12575"/>
            </a:xfrm>
            <a:custGeom>
              <a:rect b="b" l="l" r="r" t="t"/>
              <a:pathLst>
                <a:path extrusionOk="0" h="503" w="502">
                  <a:moveTo>
                    <a:pt x="251" y="1"/>
                  </a:moveTo>
                  <a:cubicBezTo>
                    <a:pt x="113" y="1"/>
                    <a:pt x="1" y="114"/>
                    <a:pt x="1" y="252"/>
                  </a:cubicBezTo>
                  <a:cubicBezTo>
                    <a:pt x="1" y="390"/>
                    <a:pt x="113" y="502"/>
                    <a:pt x="251" y="502"/>
                  </a:cubicBezTo>
                  <a:cubicBezTo>
                    <a:pt x="389" y="502"/>
                    <a:pt x="501" y="390"/>
                    <a:pt x="501" y="252"/>
                  </a:cubicBezTo>
                  <a:cubicBezTo>
                    <a:pt x="501" y="114"/>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1"/>
            <p:cNvSpPr/>
            <p:nvPr/>
          </p:nvSpPr>
          <p:spPr>
            <a:xfrm>
              <a:off x="5299600" y="5027775"/>
              <a:ext cx="12550" cy="12575"/>
            </a:xfrm>
            <a:custGeom>
              <a:rect b="b" l="l" r="r" t="t"/>
              <a:pathLst>
                <a:path extrusionOk="0" h="503" w="502">
                  <a:moveTo>
                    <a:pt x="251" y="1"/>
                  </a:moveTo>
                  <a:cubicBezTo>
                    <a:pt x="112" y="1"/>
                    <a:pt x="1" y="114"/>
                    <a:pt x="1" y="252"/>
                  </a:cubicBezTo>
                  <a:cubicBezTo>
                    <a:pt x="1" y="390"/>
                    <a:pt x="112" y="502"/>
                    <a:pt x="251" y="502"/>
                  </a:cubicBezTo>
                  <a:cubicBezTo>
                    <a:pt x="389" y="502"/>
                    <a:pt x="502" y="390"/>
                    <a:pt x="502" y="252"/>
                  </a:cubicBezTo>
                  <a:cubicBezTo>
                    <a:pt x="502" y="114"/>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1"/>
            <p:cNvSpPr/>
            <p:nvPr/>
          </p:nvSpPr>
          <p:spPr>
            <a:xfrm>
              <a:off x="5316200" y="4994625"/>
              <a:ext cx="12525" cy="12525"/>
            </a:xfrm>
            <a:custGeom>
              <a:rect b="b" l="l" r="r" t="t"/>
              <a:pathLst>
                <a:path extrusionOk="0" h="501" w="501">
                  <a:moveTo>
                    <a:pt x="251" y="1"/>
                  </a:moveTo>
                  <a:cubicBezTo>
                    <a:pt x="112" y="1"/>
                    <a:pt x="0" y="112"/>
                    <a:pt x="0" y="250"/>
                  </a:cubicBezTo>
                  <a:cubicBezTo>
                    <a:pt x="0" y="389"/>
                    <a:pt x="112" y="501"/>
                    <a:pt x="251" y="501"/>
                  </a:cubicBezTo>
                  <a:cubicBezTo>
                    <a:pt x="389" y="501"/>
                    <a:pt x="501" y="389"/>
                    <a:pt x="501" y="250"/>
                  </a:cubicBezTo>
                  <a:cubicBezTo>
                    <a:pt x="501" y="112"/>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1"/>
            <p:cNvSpPr/>
            <p:nvPr/>
          </p:nvSpPr>
          <p:spPr>
            <a:xfrm>
              <a:off x="5316200" y="5127300"/>
              <a:ext cx="12525" cy="12550"/>
            </a:xfrm>
            <a:custGeom>
              <a:rect b="b" l="l" r="r" t="t"/>
              <a:pathLst>
                <a:path extrusionOk="0" h="502" w="501">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1"/>
            <p:cNvSpPr/>
            <p:nvPr/>
          </p:nvSpPr>
          <p:spPr>
            <a:xfrm>
              <a:off x="5283025" y="5127300"/>
              <a:ext cx="12550" cy="12550"/>
            </a:xfrm>
            <a:custGeom>
              <a:rect b="b" l="l" r="r" t="t"/>
              <a:pathLst>
                <a:path extrusionOk="0" h="502" w="502">
                  <a:moveTo>
                    <a:pt x="251" y="1"/>
                  </a:moveTo>
                  <a:cubicBezTo>
                    <a:pt x="113" y="1"/>
                    <a:pt x="0" y="113"/>
                    <a:pt x="0" y="251"/>
                  </a:cubicBezTo>
                  <a:cubicBezTo>
                    <a:pt x="0" y="389"/>
                    <a:pt x="113" y="502"/>
                    <a:pt x="251" y="502"/>
                  </a:cubicBezTo>
                  <a:cubicBezTo>
                    <a:pt x="389" y="502"/>
                    <a:pt x="501" y="389"/>
                    <a:pt x="501" y="251"/>
                  </a:cubicBezTo>
                  <a:cubicBezTo>
                    <a:pt x="501" y="113"/>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1"/>
            <p:cNvSpPr/>
            <p:nvPr/>
          </p:nvSpPr>
          <p:spPr>
            <a:xfrm>
              <a:off x="5332775" y="5094125"/>
              <a:ext cx="12550" cy="12550"/>
            </a:xfrm>
            <a:custGeom>
              <a:rect b="b" l="l" r="r" t="t"/>
              <a:pathLst>
                <a:path extrusionOk="0" h="502" w="502">
                  <a:moveTo>
                    <a:pt x="251" y="0"/>
                  </a:moveTo>
                  <a:cubicBezTo>
                    <a:pt x="113" y="0"/>
                    <a:pt x="1" y="113"/>
                    <a:pt x="1" y="251"/>
                  </a:cubicBezTo>
                  <a:cubicBezTo>
                    <a:pt x="1" y="390"/>
                    <a:pt x="113" y="502"/>
                    <a:pt x="251" y="502"/>
                  </a:cubicBezTo>
                  <a:cubicBezTo>
                    <a:pt x="389" y="502"/>
                    <a:pt x="501" y="390"/>
                    <a:pt x="501" y="251"/>
                  </a:cubicBezTo>
                  <a:cubicBezTo>
                    <a:pt x="501" y="113"/>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1"/>
            <p:cNvSpPr/>
            <p:nvPr/>
          </p:nvSpPr>
          <p:spPr>
            <a:xfrm>
              <a:off x="5299600" y="5094125"/>
              <a:ext cx="12550" cy="12550"/>
            </a:xfrm>
            <a:custGeom>
              <a:rect b="b" l="l" r="r" t="t"/>
              <a:pathLst>
                <a:path extrusionOk="0" h="502" w="502">
                  <a:moveTo>
                    <a:pt x="251" y="0"/>
                  </a:moveTo>
                  <a:cubicBezTo>
                    <a:pt x="112" y="0"/>
                    <a:pt x="1" y="113"/>
                    <a:pt x="1" y="251"/>
                  </a:cubicBezTo>
                  <a:cubicBezTo>
                    <a:pt x="1" y="390"/>
                    <a:pt x="112" y="502"/>
                    <a:pt x="251" y="502"/>
                  </a:cubicBezTo>
                  <a:cubicBezTo>
                    <a:pt x="389" y="502"/>
                    <a:pt x="502" y="390"/>
                    <a:pt x="502" y="251"/>
                  </a:cubicBezTo>
                  <a:cubicBezTo>
                    <a:pt x="502" y="113"/>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1"/>
            <p:cNvSpPr/>
            <p:nvPr/>
          </p:nvSpPr>
          <p:spPr>
            <a:xfrm>
              <a:off x="5249825" y="4928275"/>
              <a:ext cx="12575" cy="12550"/>
            </a:xfrm>
            <a:custGeom>
              <a:rect b="b" l="l" r="r" t="t"/>
              <a:pathLst>
                <a:path extrusionOk="0" h="502" w="503">
                  <a:moveTo>
                    <a:pt x="252" y="0"/>
                  </a:moveTo>
                  <a:cubicBezTo>
                    <a:pt x="114" y="0"/>
                    <a:pt x="1" y="113"/>
                    <a:pt x="1" y="251"/>
                  </a:cubicBezTo>
                  <a:cubicBezTo>
                    <a:pt x="1" y="389"/>
                    <a:pt x="114" y="502"/>
                    <a:pt x="252" y="502"/>
                  </a:cubicBezTo>
                  <a:cubicBezTo>
                    <a:pt x="390" y="502"/>
                    <a:pt x="502" y="389"/>
                    <a:pt x="502" y="251"/>
                  </a:cubicBezTo>
                  <a:cubicBezTo>
                    <a:pt x="502" y="113"/>
                    <a:pt x="390" y="0"/>
                    <a:pt x="2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1"/>
            <p:cNvSpPr/>
            <p:nvPr/>
          </p:nvSpPr>
          <p:spPr>
            <a:xfrm>
              <a:off x="5216675" y="4928275"/>
              <a:ext cx="12550" cy="12550"/>
            </a:xfrm>
            <a:custGeom>
              <a:rect b="b" l="l" r="r" t="t"/>
              <a:pathLst>
                <a:path extrusionOk="0" h="502" w="502">
                  <a:moveTo>
                    <a:pt x="251" y="0"/>
                  </a:moveTo>
                  <a:cubicBezTo>
                    <a:pt x="112" y="0"/>
                    <a:pt x="1" y="113"/>
                    <a:pt x="1" y="251"/>
                  </a:cubicBezTo>
                  <a:cubicBezTo>
                    <a:pt x="1" y="389"/>
                    <a:pt x="112" y="502"/>
                    <a:pt x="251" y="502"/>
                  </a:cubicBezTo>
                  <a:cubicBezTo>
                    <a:pt x="389" y="502"/>
                    <a:pt x="502" y="389"/>
                    <a:pt x="502" y="251"/>
                  </a:cubicBezTo>
                  <a:cubicBezTo>
                    <a:pt x="502" y="113"/>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1"/>
            <p:cNvSpPr/>
            <p:nvPr/>
          </p:nvSpPr>
          <p:spPr>
            <a:xfrm>
              <a:off x="5249825" y="4994625"/>
              <a:ext cx="12575" cy="12525"/>
            </a:xfrm>
            <a:custGeom>
              <a:rect b="b" l="l" r="r" t="t"/>
              <a:pathLst>
                <a:path extrusionOk="0" h="501" w="503">
                  <a:moveTo>
                    <a:pt x="252" y="1"/>
                  </a:moveTo>
                  <a:cubicBezTo>
                    <a:pt x="114" y="1"/>
                    <a:pt x="1" y="112"/>
                    <a:pt x="1" y="250"/>
                  </a:cubicBezTo>
                  <a:cubicBezTo>
                    <a:pt x="1" y="389"/>
                    <a:pt x="114" y="501"/>
                    <a:pt x="252" y="501"/>
                  </a:cubicBezTo>
                  <a:cubicBezTo>
                    <a:pt x="390" y="501"/>
                    <a:pt x="502" y="389"/>
                    <a:pt x="502" y="250"/>
                  </a:cubicBezTo>
                  <a:cubicBezTo>
                    <a:pt x="502" y="112"/>
                    <a:pt x="390" y="1"/>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1"/>
            <p:cNvSpPr/>
            <p:nvPr/>
          </p:nvSpPr>
          <p:spPr>
            <a:xfrm>
              <a:off x="5216675" y="4994625"/>
              <a:ext cx="12550" cy="12525"/>
            </a:xfrm>
            <a:custGeom>
              <a:rect b="b" l="l" r="r" t="t"/>
              <a:pathLst>
                <a:path extrusionOk="0" h="501" w="502">
                  <a:moveTo>
                    <a:pt x="251" y="1"/>
                  </a:moveTo>
                  <a:cubicBezTo>
                    <a:pt x="112" y="1"/>
                    <a:pt x="1" y="112"/>
                    <a:pt x="1" y="250"/>
                  </a:cubicBezTo>
                  <a:cubicBezTo>
                    <a:pt x="1" y="389"/>
                    <a:pt x="112" y="501"/>
                    <a:pt x="251" y="501"/>
                  </a:cubicBezTo>
                  <a:cubicBezTo>
                    <a:pt x="389" y="501"/>
                    <a:pt x="502" y="389"/>
                    <a:pt x="502" y="250"/>
                  </a:cubicBezTo>
                  <a:cubicBezTo>
                    <a:pt x="502" y="112"/>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1"/>
            <p:cNvSpPr/>
            <p:nvPr/>
          </p:nvSpPr>
          <p:spPr>
            <a:xfrm>
              <a:off x="5233275" y="4961450"/>
              <a:ext cx="12525" cy="12550"/>
            </a:xfrm>
            <a:custGeom>
              <a:rect b="b" l="l" r="r" t="t"/>
              <a:pathLst>
                <a:path extrusionOk="0" h="502" w="501">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1"/>
            <p:cNvSpPr/>
            <p:nvPr/>
          </p:nvSpPr>
          <p:spPr>
            <a:xfrm>
              <a:off x="5249825" y="5060975"/>
              <a:ext cx="12575" cy="12550"/>
            </a:xfrm>
            <a:custGeom>
              <a:rect b="b" l="l" r="r" t="t"/>
              <a:pathLst>
                <a:path extrusionOk="0" h="502" w="503">
                  <a:moveTo>
                    <a:pt x="252" y="0"/>
                  </a:moveTo>
                  <a:cubicBezTo>
                    <a:pt x="114" y="0"/>
                    <a:pt x="1" y="112"/>
                    <a:pt x="1" y="251"/>
                  </a:cubicBezTo>
                  <a:cubicBezTo>
                    <a:pt x="1" y="389"/>
                    <a:pt x="114" y="501"/>
                    <a:pt x="252" y="501"/>
                  </a:cubicBezTo>
                  <a:cubicBezTo>
                    <a:pt x="390" y="501"/>
                    <a:pt x="502" y="389"/>
                    <a:pt x="502" y="251"/>
                  </a:cubicBezTo>
                  <a:cubicBezTo>
                    <a:pt x="502" y="112"/>
                    <a:pt x="390" y="0"/>
                    <a:pt x="2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1"/>
            <p:cNvSpPr/>
            <p:nvPr/>
          </p:nvSpPr>
          <p:spPr>
            <a:xfrm>
              <a:off x="5216675" y="5060975"/>
              <a:ext cx="12550" cy="12550"/>
            </a:xfrm>
            <a:custGeom>
              <a:rect b="b" l="l" r="r" t="t"/>
              <a:pathLst>
                <a:path extrusionOk="0" h="502" w="502">
                  <a:moveTo>
                    <a:pt x="251" y="0"/>
                  </a:moveTo>
                  <a:cubicBezTo>
                    <a:pt x="112" y="0"/>
                    <a:pt x="1" y="112"/>
                    <a:pt x="1" y="251"/>
                  </a:cubicBezTo>
                  <a:cubicBezTo>
                    <a:pt x="1" y="389"/>
                    <a:pt x="112" y="501"/>
                    <a:pt x="251" y="501"/>
                  </a:cubicBezTo>
                  <a:cubicBezTo>
                    <a:pt x="389" y="501"/>
                    <a:pt x="502" y="389"/>
                    <a:pt x="502" y="251"/>
                  </a:cubicBezTo>
                  <a:cubicBezTo>
                    <a:pt x="502" y="112"/>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1"/>
            <p:cNvSpPr/>
            <p:nvPr/>
          </p:nvSpPr>
          <p:spPr>
            <a:xfrm>
              <a:off x="5266425" y="5027775"/>
              <a:ext cx="12550" cy="12575"/>
            </a:xfrm>
            <a:custGeom>
              <a:rect b="b" l="l" r="r" t="t"/>
              <a:pathLst>
                <a:path extrusionOk="0" h="503" w="502">
                  <a:moveTo>
                    <a:pt x="251" y="1"/>
                  </a:moveTo>
                  <a:cubicBezTo>
                    <a:pt x="113" y="1"/>
                    <a:pt x="1" y="114"/>
                    <a:pt x="1" y="252"/>
                  </a:cubicBezTo>
                  <a:cubicBezTo>
                    <a:pt x="1" y="390"/>
                    <a:pt x="113" y="502"/>
                    <a:pt x="251" y="502"/>
                  </a:cubicBezTo>
                  <a:cubicBezTo>
                    <a:pt x="390" y="502"/>
                    <a:pt x="502" y="390"/>
                    <a:pt x="502" y="252"/>
                  </a:cubicBezTo>
                  <a:cubicBezTo>
                    <a:pt x="502" y="114"/>
                    <a:pt x="390"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1"/>
            <p:cNvSpPr/>
            <p:nvPr/>
          </p:nvSpPr>
          <p:spPr>
            <a:xfrm>
              <a:off x="5233275" y="5027775"/>
              <a:ext cx="12525" cy="12575"/>
            </a:xfrm>
            <a:custGeom>
              <a:rect b="b" l="l" r="r" t="t"/>
              <a:pathLst>
                <a:path extrusionOk="0" h="503" w="501">
                  <a:moveTo>
                    <a:pt x="251" y="1"/>
                  </a:moveTo>
                  <a:cubicBezTo>
                    <a:pt x="112" y="1"/>
                    <a:pt x="0" y="114"/>
                    <a:pt x="0" y="252"/>
                  </a:cubicBezTo>
                  <a:cubicBezTo>
                    <a:pt x="0" y="390"/>
                    <a:pt x="112" y="502"/>
                    <a:pt x="251" y="502"/>
                  </a:cubicBezTo>
                  <a:cubicBezTo>
                    <a:pt x="389" y="502"/>
                    <a:pt x="501" y="390"/>
                    <a:pt x="501" y="252"/>
                  </a:cubicBezTo>
                  <a:cubicBezTo>
                    <a:pt x="501" y="114"/>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1"/>
            <p:cNvSpPr/>
            <p:nvPr/>
          </p:nvSpPr>
          <p:spPr>
            <a:xfrm>
              <a:off x="5249825" y="5127300"/>
              <a:ext cx="12575" cy="12550"/>
            </a:xfrm>
            <a:custGeom>
              <a:rect b="b" l="l" r="r" t="t"/>
              <a:pathLst>
                <a:path extrusionOk="0" h="502" w="503">
                  <a:moveTo>
                    <a:pt x="252" y="1"/>
                  </a:moveTo>
                  <a:cubicBezTo>
                    <a:pt x="114" y="1"/>
                    <a:pt x="1" y="113"/>
                    <a:pt x="1" y="251"/>
                  </a:cubicBezTo>
                  <a:cubicBezTo>
                    <a:pt x="1" y="389"/>
                    <a:pt x="114" y="502"/>
                    <a:pt x="252" y="502"/>
                  </a:cubicBezTo>
                  <a:cubicBezTo>
                    <a:pt x="390" y="502"/>
                    <a:pt x="502" y="389"/>
                    <a:pt x="502" y="251"/>
                  </a:cubicBezTo>
                  <a:cubicBezTo>
                    <a:pt x="502" y="113"/>
                    <a:pt x="390" y="1"/>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1"/>
            <p:cNvSpPr/>
            <p:nvPr/>
          </p:nvSpPr>
          <p:spPr>
            <a:xfrm>
              <a:off x="5216675" y="5127300"/>
              <a:ext cx="12550" cy="12550"/>
            </a:xfrm>
            <a:custGeom>
              <a:rect b="b" l="l" r="r" t="t"/>
              <a:pathLst>
                <a:path extrusionOk="0" h="502" w="502">
                  <a:moveTo>
                    <a:pt x="251" y="1"/>
                  </a:moveTo>
                  <a:cubicBezTo>
                    <a:pt x="112" y="1"/>
                    <a:pt x="1" y="113"/>
                    <a:pt x="1" y="251"/>
                  </a:cubicBezTo>
                  <a:cubicBezTo>
                    <a:pt x="1" y="389"/>
                    <a:pt x="112" y="502"/>
                    <a:pt x="251" y="502"/>
                  </a:cubicBezTo>
                  <a:cubicBezTo>
                    <a:pt x="389" y="502"/>
                    <a:pt x="502" y="389"/>
                    <a:pt x="502" y="251"/>
                  </a:cubicBezTo>
                  <a:cubicBezTo>
                    <a:pt x="502" y="113"/>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1"/>
            <p:cNvSpPr/>
            <p:nvPr/>
          </p:nvSpPr>
          <p:spPr>
            <a:xfrm>
              <a:off x="5266425" y="5094125"/>
              <a:ext cx="12550" cy="12550"/>
            </a:xfrm>
            <a:custGeom>
              <a:rect b="b" l="l" r="r" t="t"/>
              <a:pathLst>
                <a:path extrusionOk="0" h="502" w="502">
                  <a:moveTo>
                    <a:pt x="251" y="0"/>
                  </a:moveTo>
                  <a:cubicBezTo>
                    <a:pt x="113" y="0"/>
                    <a:pt x="1" y="113"/>
                    <a:pt x="1" y="251"/>
                  </a:cubicBezTo>
                  <a:cubicBezTo>
                    <a:pt x="1" y="390"/>
                    <a:pt x="113" y="502"/>
                    <a:pt x="251" y="502"/>
                  </a:cubicBezTo>
                  <a:cubicBezTo>
                    <a:pt x="390" y="502"/>
                    <a:pt x="502" y="390"/>
                    <a:pt x="502" y="251"/>
                  </a:cubicBezTo>
                  <a:cubicBezTo>
                    <a:pt x="502" y="113"/>
                    <a:pt x="390"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1"/>
            <p:cNvSpPr/>
            <p:nvPr/>
          </p:nvSpPr>
          <p:spPr>
            <a:xfrm>
              <a:off x="5233275" y="5094125"/>
              <a:ext cx="12525" cy="12550"/>
            </a:xfrm>
            <a:custGeom>
              <a:rect b="b" l="l" r="r" t="t"/>
              <a:pathLst>
                <a:path extrusionOk="0" h="502" w="501">
                  <a:moveTo>
                    <a:pt x="251" y="0"/>
                  </a:moveTo>
                  <a:cubicBezTo>
                    <a:pt x="112" y="0"/>
                    <a:pt x="0" y="113"/>
                    <a:pt x="0" y="251"/>
                  </a:cubicBezTo>
                  <a:cubicBezTo>
                    <a:pt x="0" y="390"/>
                    <a:pt x="112" y="502"/>
                    <a:pt x="251" y="502"/>
                  </a:cubicBezTo>
                  <a:cubicBezTo>
                    <a:pt x="389" y="502"/>
                    <a:pt x="501" y="390"/>
                    <a:pt x="501" y="251"/>
                  </a:cubicBezTo>
                  <a:cubicBezTo>
                    <a:pt x="501" y="113"/>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1"/>
            <p:cNvSpPr/>
            <p:nvPr/>
          </p:nvSpPr>
          <p:spPr>
            <a:xfrm>
              <a:off x="5183500" y="4994625"/>
              <a:ext cx="12550" cy="12525"/>
            </a:xfrm>
            <a:custGeom>
              <a:rect b="b" l="l" r="r" t="t"/>
              <a:pathLst>
                <a:path extrusionOk="0" h="501" w="502">
                  <a:moveTo>
                    <a:pt x="251" y="1"/>
                  </a:moveTo>
                  <a:cubicBezTo>
                    <a:pt x="113" y="1"/>
                    <a:pt x="0" y="112"/>
                    <a:pt x="0" y="250"/>
                  </a:cubicBezTo>
                  <a:cubicBezTo>
                    <a:pt x="0" y="389"/>
                    <a:pt x="113" y="501"/>
                    <a:pt x="251" y="501"/>
                  </a:cubicBezTo>
                  <a:cubicBezTo>
                    <a:pt x="389" y="501"/>
                    <a:pt x="502" y="389"/>
                    <a:pt x="502" y="250"/>
                  </a:cubicBezTo>
                  <a:cubicBezTo>
                    <a:pt x="502" y="112"/>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1"/>
            <p:cNvSpPr/>
            <p:nvPr/>
          </p:nvSpPr>
          <p:spPr>
            <a:xfrm>
              <a:off x="5200100" y="4961450"/>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1"/>
            <p:cNvSpPr/>
            <p:nvPr/>
          </p:nvSpPr>
          <p:spPr>
            <a:xfrm>
              <a:off x="5168575" y="4961925"/>
              <a:ext cx="10900" cy="12075"/>
            </a:xfrm>
            <a:custGeom>
              <a:rect b="b" l="l" r="r" t="t"/>
              <a:pathLst>
                <a:path extrusionOk="0" h="483" w="436">
                  <a:moveTo>
                    <a:pt x="279" y="1"/>
                  </a:moveTo>
                  <a:cubicBezTo>
                    <a:pt x="182" y="129"/>
                    <a:pt x="89" y="262"/>
                    <a:pt x="0" y="398"/>
                  </a:cubicBezTo>
                  <a:cubicBezTo>
                    <a:pt x="47" y="449"/>
                    <a:pt x="111" y="483"/>
                    <a:pt x="184" y="483"/>
                  </a:cubicBezTo>
                  <a:cubicBezTo>
                    <a:pt x="323" y="483"/>
                    <a:pt x="435" y="370"/>
                    <a:pt x="435" y="232"/>
                  </a:cubicBezTo>
                  <a:cubicBezTo>
                    <a:pt x="435" y="126"/>
                    <a:pt x="370" y="37"/>
                    <a:pt x="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1"/>
            <p:cNvSpPr/>
            <p:nvPr/>
          </p:nvSpPr>
          <p:spPr>
            <a:xfrm>
              <a:off x="5183500"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2" y="389"/>
                    <a:pt x="502" y="251"/>
                  </a:cubicBezTo>
                  <a:cubicBezTo>
                    <a:pt x="502" y="112"/>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1"/>
            <p:cNvSpPr/>
            <p:nvPr/>
          </p:nvSpPr>
          <p:spPr>
            <a:xfrm>
              <a:off x="5150350" y="5060975"/>
              <a:ext cx="12525" cy="12550"/>
            </a:xfrm>
            <a:custGeom>
              <a:rect b="b" l="l" r="r" t="t"/>
              <a:pathLst>
                <a:path extrusionOk="0" h="502" w="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1"/>
            <p:cNvSpPr/>
            <p:nvPr/>
          </p:nvSpPr>
          <p:spPr>
            <a:xfrm>
              <a:off x="5200100" y="5027775"/>
              <a:ext cx="12550" cy="12575"/>
            </a:xfrm>
            <a:custGeom>
              <a:rect b="b" l="l" r="r" t="t"/>
              <a:pathLst>
                <a:path extrusionOk="0" h="503" w="502">
                  <a:moveTo>
                    <a:pt x="251" y="1"/>
                  </a:moveTo>
                  <a:cubicBezTo>
                    <a:pt x="112" y="1"/>
                    <a:pt x="0" y="114"/>
                    <a:pt x="0" y="252"/>
                  </a:cubicBezTo>
                  <a:cubicBezTo>
                    <a:pt x="0" y="390"/>
                    <a:pt x="112" y="502"/>
                    <a:pt x="251" y="502"/>
                  </a:cubicBezTo>
                  <a:cubicBezTo>
                    <a:pt x="389" y="502"/>
                    <a:pt x="501" y="390"/>
                    <a:pt x="501" y="252"/>
                  </a:cubicBezTo>
                  <a:cubicBezTo>
                    <a:pt x="501" y="114"/>
                    <a:pt x="389"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1"/>
            <p:cNvSpPr/>
            <p:nvPr/>
          </p:nvSpPr>
          <p:spPr>
            <a:xfrm>
              <a:off x="5166900" y="5027775"/>
              <a:ext cx="12575" cy="12575"/>
            </a:xfrm>
            <a:custGeom>
              <a:rect b="b" l="l" r="r" t="t"/>
              <a:pathLst>
                <a:path extrusionOk="0" h="503" w="503">
                  <a:moveTo>
                    <a:pt x="251" y="1"/>
                  </a:moveTo>
                  <a:cubicBezTo>
                    <a:pt x="114" y="1"/>
                    <a:pt x="1" y="114"/>
                    <a:pt x="1" y="252"/>
                  </a:cubicBezTo>
                  <a:cubicBezTo>
                    <a:pt x="1" y="390"/>
                    <a:pt x="114" y="502"/>
                    <a:pt x="251" y="502"/>
                  </a:cubicBezTo>
                  <a:cubicBezTo>
                    <a:pt x="390" y="502"/>
                    <a:pt x="502" y="390"/>
                    <a:pt x="502" y="252"/>
                  </a:cubicBezTo>
                  <a:cubicBezTo>
                    <a:pt x="502" y="114"/>
                    <a:pt x="390" y="1"/>
                    <a:pt x="2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1"/>
            <p:cNvSpPr/>
            <p:nvPr/>
          </p:nvSpPr>
          <p:spPr>
            <a:xfrm>
              <a:off x="5150825" y="4994625"/>
              <a:ext cx="12050" cy="12525"/>
            </a:xfrm>
            <a:custGeom>
              <a:rect b="b" l="l" r="r" t="t"/>
              <a:pathLst>
                <a:path extrusionOk="0" h="501" w="482">
                  <a:moveTo>
                    <a:pt x="231" y="1"/>
                  </a:moveTo>
                  <a:cubicBezTo>
                    <a:pt x="212" y="1"/>
                    <a:pt x="194" y="7"/>
                    <a:pt x="176" y="11"/>
                  </a:cubicBezTo>
                  <a:cubicBezTo>
                    <a:pt x="117" y="123"/>
                    <a:pt x="58" y="236"/>
                    <a:pt x="0" y="348"/>
                  </a:cubicBezTo>
                  <a:cubicBezTo>
                    <a:pt x="39" y="438"/>
                    <a:pt x="128" y="501"/>
                    <a:pt x="231" y="501"/>
                  </a:cubicBezTo>
                  <a:cubicBezTo>
                    <a:pt x="370" y="501"/>
                    <a:pt x="482" y="389"/>
                    <a:pt x="482" y="250"/>
                  </a:cubicBezTo>
                  <a:cubicBezTo>
                    <a:pt x="482" y="112"/>
                    <a:pt x="370" y="1"/>
                    <a:pt x="2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1"/>
            <p:cNvSpPr/>
            <p:nvPr/>
          </p:nvSpPr>
          <p:spPr>
            <a:xfrm>
              <a:off x="5200100" y="5094125"/>
              <a:ext cx="12550" cy="12550"/>
            </a:xfrm>
            <a:custGeom>
              <a:rect b="b" l="l" r="r" t="t"/>
              <a:pathLst>
                <a:path extrusionOk="0" h="502" w="502">
                  <a:moveTo>
                    <a:pt x="251" y="0"/>
                  </a:moveTo>
                  <a:cubicBezTo>
                    <a:pt x="112" y="0"/>
                    <a:pt x="0" y="113"/>
                    <a:pt x="0" y="251"/>
                  </a:cubicBezTo>
                  <a:cubicBezTo>
                    <a:pt x="0" y="390"/>
                    <a:pt x="112" y="502"/>
                    <a:pt x="251" y="502"/>
                  </a:cubicBezTo>
                  <a:cubicBezTo>
                    <a:pt x="389" y="502"/>
                    <a:pt x="501" y="390"/>
                    <a:pt x="501" y="251"/>
                  </a:cubicBezTo>
                  <a:cubicBezTo>
                    <a:pt x="501" y="113"/>
                    <a:pt x="389"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1"/>
            <p:cNvSpPr/>
            <p:nvPr/>
          </p:nvSpPr>
          <p:spPr>
            <a:xfrm>
              <a:off x="5166900" y="5094125"/>
              <a:ext cx="12575" cy="12550"/>
            </a:xfrm>
            <a:custGeom>
              <a:rect b="b" l="l" r="r" t="t"/>
              <a:pathLst>
                <a:path extrusionOk="0" h="502" w="503">
                  <a:moveTo>
                    <a:pt x="251" y="0"/>
                  </a:moveTo>
                  <a:cubicBezTo>
                    <a:pt x="114" y="0"/>
                    <a:pt x="1" y="113"/>
                    <a:pt x="1" y="251"/>
                  </a:cubicBezTo>
                  <a:cubicBezTo>
                    <a:pt x="1" y="390"/>
                    <a:pt x="114" y="502"/>
                    <a:pt x="251" y="502"/>
                  </a:cubicBezTo>
                  <a:cubicBezTo>
                    <a:pt x="390" y="502"/>
                    <a:pt x="502" y="390"/>
                    <a:pt x="502" y="251"/>
                  </a:cubicBezTo>
                  <a:cubicBezTo>
                    <a:pt x="502" y="113"/>
                    <a:pt x="390" y="0"/>
                    <a:pt x="2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
    <p:spTree>
      <p:nvGrpSpPr>
        <p:cNvPr id="1611" name="Shape 1611"/>
        <p:cNvGrpSpPr/>
        <p:nvPr/>
      </p:nvGrpSpPr>
      <p:grpSpPr>
        <a:xfrm>
          <a:off x="0" y="0"/>
          <a:ext cx="0" cy="0"/>
          <a:chOff x="0" y="0"/>
          <a:chExt cx="0" cy="0"/>
        </a:xfrm>
      </p:grpSpPr>
      <p:sp>
        <p:nvSpPr>
          <p:cNvPr id="1612" name="Google Shape;1612;p42"/>
          <p:cNvSpPr/>
          <p:nvPr/>
        </p:nvSpPr>
        <p:spPr>
          <a:xfrm>
            <a:off x="0" y="0"/>
            <a:ext cx="3229663" cy="1965146"/>
          </a:xfrm>
          <a:custGeom>
            <a:rect b="b" l="l" r="r" t="t"/>
            <a:pathLst>
              <a:path extrusionOk="0" h="15435" w="25367">
                <a:moveTo>
                  <a:pt x="0" y="1"/>
                </a:moveTo>
                <a:lnTo>
                  <a:pt x="0" y="15434"/>
                </a:lnTo>
                <a:cubicBezTo>
                  <a:pt x="1647" y="15119"/>
                  <a:pt x="2911" y="13656"/>
                  <a:pt x="2437" y="11367"/>
                </a:cubicBezTo>
                <a:cubicBezTo>
                  <a:pt x="2028" y="9073"/>
                  <a:pt x="3060" y="7327"/>
                  <a:pt x="4719" y="6664"/>
                </a:cubicBezTo>
                <a:cubicBezTo>
                  <a:pt x="5163" y="6479"/>
                  <a:pt x="5562" y="6401"/>
                  <a:pt x="5930" y="6401"/>
                </a:cubicBezTo>
                <a:cubicBezTo>
                  <a:pt x="7277" y="6401"/>
                  <a:pt x="8225" y="7440"/>
                  <a:pt x="9567" y="8066"/>
                </a:cubicBezTo>
                <a:cubicBezTo>
                  <a:pt x="10345" y="8414"/>
                  <a:pt x="10947" y="8606"/>
                  <a:pt x="11488" y="8606"/>
                </a:cubicBezTo>
                <a:cubicBezTo>
                  <a:pt x="12349" y="8606"/>
                  <a:pt x="13059" y="8123"/>
                  <a:pt x="14087" y="7020"/>
                </a:cubicBezTo>
                <a:cubicBezTo>
                  <a:pt x="15682" y="5308"/>
                  <a:pt x="16164" y="4745"/>
                  <a:pt x="17267" y="4745"/>
                </a:cubicBezTo>
                <a:cubicBezTo>
                  <a:pt x="17607" y="4745"/>
                  <a:pt x="18006" y="4799"/>
                  <a:pt x="18515" y="4888"/>
                </a:cubicBezTo>
                <a:cubicBezTo>
                  <a:pt x="19220" y="5012"/>
                  <a:pt x="19888" y="5078"/>
                  <a:pt x="20510" y="5078"/>
                </a:cubicBezTo>
                <a:cubicBezTo>
                  <a:pt x="23453" y="5078"/>
                  <a:pt x="25367" y="3615"/>
                  <a:pt x="253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p:txBody>
      </p:sp>
      <p:sp>
        <p:nvSpPr>
          <p:cNvPr id="1614" name="Google Shape;1614;p42"/>
          <p:cNvSpPr txBox="1"/>
          <p:nvPr>
            <p:ph idx="1" type="subTitle"/>
          </p:nvPr>
        </p:nvSpPr>
        <p:spPr>
          <a:xfrm>
            <a:off x="724100" y="1347975"/>
            <a:ext cx="4397100" cy="2739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15" name="Google Shape;1615;p42"/>
          <p:cNvSpPr/>
          <p:nvPr/>
        </p:nvSpPr>
        <p:spPr>
          <a:xfrm>
            <a:off x="6041380" y="2800111"/>
            <a:ext cx="3102600" cy="2344934"/>
          </a:xfrm>
          <a:custGeom>
            <a:rect b="b" l="l" r="r" t="t"/>
            <a:pathLst>
              <a:path extrusionOk="0" h="18418" w="24369">
                <a:moveTo>
                  <a:pt x="24369" y="1"/>
                </a:moveTo>
                <a:cubicBezTo>
                  <a:pt x="22545" y="438"/>
                  <a:pt x="21252" y="2187"/>
                  <a:pt x="22114" y="4622"/>
                </a:cubicBezTo>
                <a:cubicBezTo>
                  <a:pt x="22859" y="6924"/>
                  <a:pt x="22043" y="8867"/>
                  <a:pt x="20429" y="9782"/>
                </a:cubicBezTo>
                <a:cubicBezTo>
                  <a:pt x="19856" y="10119"/>
                  <a:pt x="19340" y="10249"/>
                  <a:pt x="18851" y="10249"/>
                </a:cubicBezTo>
                <a:cubicBezTo>
                  <a:pt x="17629" y="10249"/>
                  <a:pt x="16580" y="9437"/>
                  <a:pt x="15244" y="9024"/>
                </a:cubicBezTo>
                <a:cubicBezTo>
                  <a:pt x="14571" y="8827"/>
                  <a:pt x="14027" y="8716"/>
                  <a:pt x="13552" y="8716"/>
                </a:cubicBezTo>
                <a:cubicBezTo>
                  <a:pt x="12476" y="8716"/>
                  <a:pt x="11762" y="9290"/>
                  <a:pt x="10741" y="10738"/>
                </a:cubicBezTo>
                <a:cubicBezTo>
                  <a:pt x="9075" y="13102"/>
                  <a:pt x="8802" y="13568"/>
                  <a:pt x="7054" y="13568"/>
                </a:cubicBezTo>
                <a:cubicBezTo>
                  <a:pt x="6880" y="13568"/>
                  <a:pt x="6692" y="13563"/>
                  <a:pt x="6485" y="13556"/>
                </a:cubicBezTo>
                <a:cubicBezTo>
                  <a:pt x="6298" y="13548"/>
                  <a:pt x="6113" y="13545"/>
                  <a:pt x="5932" y="13545"/>
                </a:cubicBezTo>
                <a:cubicBezTo>
                  <a:pt x="2358" y="13545"/>
                  <a:pt x="0" y="14945"/>
                  <a:pt x="59" y="18417"/>
                </a:cubicBezTo>
                <a:lnTo>
                  <a:pt x="24299" y="18417"/>
                </a:lnTo>
                <a:cubicBezTo>
                  <a:pt x="24323" y="18399"/>
                  <a:pt x="24345" y="18380"/>
                  <a:pt x="24369" y="18361"/>
                </a:cubicBezTo>
                <a:lnTo>
                  <a:pt x="243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6" name="Google Shape;1616;p42"/>
          <p:cNvGrpSpPr/>
          <p:nvPr/>
        </p:nvGrpSpPr>
        <p:grpSpPr>
          <a:xfrm>
            <a:off x="7577343" y="338380"/>
            <a:ext cx="1161905" cy="1077501"/>
            <a:chOff x="272843" y="201005"/>
            <a:chExt cx="1161905" cy="1077501"/>
          </a:xfrm>
        </p:grpSpPr>
        <p:sp>
          <p:nvSpPr>
            <p:cNvPr id="1617" name="Google Shape;1617;p42"/>
            <p:cNvSpPr/>
            <p:nvPr/>
          </p:nvSpPr>
          <p:spPr>
            <a:xfrm>
              <a:off x="1286422" y="538909"/>
              <a:ext cx="63786" cy="63787"/>
            </a:xfrm>
            <a:custGeom>
              <a:rect b="b" l="l" r="r" t="t"/>
              <a:pathLst>
                <a:path extrusionOk="0" h="501" w="501">
                  <a:moveTo>
                    <a:pt x="250" y="0"/>
                  </a:moveTo>
                  <a:cubicBezTo>
                    <a:pt x="112" y="0"/>
                    <a:pt x="0" y="112"/>
                    <a:pt x="0" y="250"/>
                  </a:cubicBezTo>
                  <a:cubicBezTo>
                    <a:pt x="0" y="389"/>
                    <a:pt x="112" y="501"/>
                    <a:pt x="250" y="501"/>
                  </a:cubicBezTo>
                  <a:cubicBezTo>
                    <a:pt x="389" y="501"/>
                    <a:pt x="501" y="389"/>
                    <a:pt x="501" y="250"/>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2"/>
            <p:cNvSpPr/>
            <p:nvPr/>
          </p:nvSpPr>
          <p:spPr>
            <a:xfrm>
              <a:off x="1201883" y="369957"/>
              <a:ext cx="63913" cy="63915"/>
            </a:xfrm>
            <a:custGeom>
              <a:rect b="b" l="l" r="r" t="t"/>
              <a:pathLst>
                <a:path extrusionOk="0" h="502" w="502">
                  <a:moveTo>
                    <a:pt x="251" y="0"/>
                  </a:moveTo>
                  <a:cubicBezTo>
                    <a:pt x="112" y="0"/>
                    <a:pt x="1" y="112"/>
                    <a:pt x="1" y="251"/>
                  </a:cubicBezTo>
                  <a:cubicBezTo>
                    <a:pt x="1" y="389"/>
                    <a:pt x="112"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2"/>
            <p:cNvSpPr/>
            <p:nvPr/>
          </p:nvSpPr>
          <p:spPr>
            <a:xfrm>
              <a:off x="1286422" y="876686"/>
              <a:ext cx="63786" cy="63915"/>
            </a:xfrm>
            <a:custGeom>
              <a:rect b="b" l="l" r="r" t="t"/>
              <a:pathLst>
                <a:path extrusionOk="0" h="502" w="501">
                  <a:moveTo>
                    <a:pt x="250" y="1"/>
                  </a:moveTo>
                  <a:cubicBezTo>
                    <a:pt x="112" y="1"/>
                    <a:pt x="0" y="113"/>
                    <a:pt x="0" y="251"/>
                  </a:cubicBezTo>
                  <a:cubicBezTo>
                    <a:pt x="0" y="389"/>
                    <a:pt x="112" y="502"/>
                    <a:pt x="250" y="502"/>
                  </a:cubicBezTo>
                  <a:cubicBezTo>
                    <a:pt x="389" y="502"/>
                    <a:pt x="501" y="389"/>
                    <a:pt x="501" y="251"/>
                  </a:cubicBezTo>
                  <a:cubicBezTo>
                    <a:pt x="501"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2"/>
            <p:cNvSpPr/>
            <p:nvPr/>
          </p:nvSpPr>
          <p:spPr>
            <a:xfrm>
              <a:off x="1370834" y="707734"/>
              <a:ext cx="63913" cy="63915"/>
            </a:xfrm>
            <a:custGeom>
              <a:rect b="b" l="l" r="r" t="t"/>
              <a:pathLst>
                <a:path extrusionOk="0" h="502" w="502">
                  <a:moveTo>
                    <a:pt x="251" y="1"/>
                  </a:moveTo>
                  <a:cubicBezTo>
                    <a:pt x="113" y="1"/>
                    <a:pt x="0" y="113"/>
                    <a:pt x="0" y="251"/>
                  </a:cubicBezTo>
                  <a:cubicBezTo>
                    <a:pt x="0" y="389"/>
                    <a:pt x="113"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2"/>
            <p:cNvSpPr/>
            <p:nvPr/>
          </p:nvSpPr>
          <p:spPr>
            <a:xfrm>
              <a:off x="948392" y="201514"/>
              <a:ext cx="64041" cy="63405"/>
            </a:xfrm>
            <a:custGeom>
              <a:rect b="b" l="l" r="r" t="t"/>
              <a:pathLst>
                <a:path extrusionOk="0" h="498" w="503">
                  <a:moveTo>
                    <a:pt x="230" y="0"/>
                  </a:moveTo>
                  <a:cubicBezTo>
                    <a:pt x="102" y="12"/>
                    <a:pt x="1" y="116"/>
                    <a:pt x="1" y="247"/>
                  </a:cubicBezTo>
                  <a:cubicBezTo>
                    <a:pt x="1" y="385"/>
                    <a:pt x="114" y="497"/>
                    <a:pt x="252" y="497"/>
                  </a:cubicBezTo>
                  <a:cubicBezTo>
                    <a:pt x="390" y="497"/>
                    <a:pt x="502" y="385"/>
                    <a:pt x="502" y="247"/>
                  </a:cubicBezTo>
                  <a:cubicBezTo>
                    <a:pt x="502" y="180"/>
                    <a:pt x="475" y="120"/>
                    <a:pt x="433" y="75"/>
                  </a:cubicBezTo>
                  <a:cubicBezTo>
                    <a:pt x="366" y="49"/>
                    <a:pt x="298" y="24"/>
                    <a:pt x="2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2"/>
            <p:cNvSpPr/>
            <p:nvPr/>
          </p:nvSpPr>
          <p:spPr>
            <a:xfrm>
              <a:off x="948392" y="538909"/>
              <a:ext cx="64041" cy="63787"/>
            </a:xfrm>
            <a:custGeom>
              <a:rect b="b" l="l" r="r" t="t"/>
              <a:pathLst>
                <a:path extrusionOk="0" h="501" w="503">
                  <a:moveTo>
                    <a:pt x="252" y="0"/>
                  </a:moveTo>
                  <a:cubicBezTo>
                    <a:pt x="114" y="0"/>
                    <a:pt x="1" y="112"/>
                    <a:pt x="1" y="250"/>
                  </a:cubicBezTo>
                  <a:cubicBezTo>
                    <a:pt x="1" y="389"/>
                    <a:pt x="114" y="501"/>
                    <a:pt x="252" y="501"/>
                  </a:cubicBezTo>
                  <a:cubicBezTo>
                    <a:pt x="390" y="501"/>
                    <a:pt x="502" y="389"/>
                    <a:pt x="502" y="250"/>
                  </a:cubicBezTo>
                  <a:cubicBezTo>
                    <a:pt x="502" y="112"/>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2"/>
            <p:cNvSpPr/>
            <p:nvPr/>
          </p:nvSpPr>
          <p:spPr>
            <a:xfrm>
              <a:off x="1032932" y="369957"/>
              <a:ext cx="63913" cy="63915"/>
            </a:xfrm>
            <a:custGeom>
              <a:rect b="b" l="l" r="r" t="t"/>
              <a:pathLst>
                <a:path extrusionOk="0" h="502" w="502">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2"/>
            <p:cNvSpPr/>
            <p:nvPr/>
          </p:nvSpPr>
          <p:spPr>
            <a:xfrm>
              <a:off x="863981" y="369957"/>
              <a:ext cx="63913" cy="63915"/>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2"/>
            <p:cNvSpPr/>
            <p:nvPr/>
          </p:nvSpPr>
          <p:spPr>
            <a:xfrm>
              <a:off x="1117471" y="876686"/>
              <a:ext cx="63913" cy="63915"/>
            </a:xfrm>
            <a:custGeom>
              <a:rect b="b" l="l" r="r" t="t"/>
              <a:pathLst>
                <a:path extrusionOk="0" h="502" w="502">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2"/>
            <p:cNvSpPr/>
            <p:nvPr/>
          </p:nvSpPr>
          <p:spPr>
            <a:xfrm>
              <a:off x="948392" y="876686"/>
              <a:ext cx="64041" cy="63915"/>
            </a:xfrm>
            <a:custGeom>
              <a:rect b="b" l="l" r="r" t="t"/>
              <a:pathLst>
                <a:path extrusionOk="0" h="502" w="503">
                  <a:moveTo>
                    <a:pt x="252" y="1"/>
                  </a:moveTo>
                  <a:cubicBezTo>
                    <a:pt x="114" y="1"/>
                    <a:pt x="1" y="113"/>
                    <a:pt x="1" y="251"/>
                  </a:cubicBezTo>
                  <a:cubicBezTo>
                    <a:pt x="1" y="389"/>
                    <a:pt x="114" y="502"/>
                    <a:pt x="252" y="502"/>
                  </a:cubicBezTo>
                  <a:cubicBezTo>
                    <a:pt x="390" y="502"/>
                    <a:pt x="502" y="389"/>
                    <a:pt x="502" y="251"/>
                  </a:cubicBezTo>
                  <a:cubicBezTo>
                    <a:pt x="502" y="113"/>
                    <a:pt x="390"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2"/>
            <p:cNvSpPr/>
            <p:nvPr/>
          </p:nvSpPr>
          <p:spPr>
            <a:xfrm>
              <a:off x="1201883" y="707734"/>
              <a:ext cx="63913" cy="63915"/>
            </a:xfrm>
            <a:custGeom>
              <a:rect b="b" l="l" r="r" t="t"/>
              <a:pathLst>
                <a:path extrusionOk="0" h="502" w="502">
                  <a:moveTo>
                    <a:pt x="251" y="1"/>
                  </a:moveTo>
                  <a:cubicBezTo>
                    <a:pt x="112" y="1"/>
                    <a:pt x="1" y="113"/>
                    <a:pt x="1" y="251"/>
                  </a:cubicBezTo>
                  <a:cubicBezTo>
                    <a:pt x="1"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2"/>
            <p:cNvSpPr/>
            <p:nvPr/>
          </p:nvSpPr>
          <p:spPr>
            <a:xfrm>
              <a:off x="1032932" y="707734"/>
              <a:ext cx="63913" cy="63915"/>
            </a:xfrm>
            <a:custGeom>
              <a:rect b="b" l="l" r="r" t="t"/>
              <a:pathLst>
                <a:path extrusionOk="0" h="502" w="502">
                  <a:moveTo>
                    <a:pt x="251" y="1"/>
                  </a:moveTo>
                  <a:cubicBezTo>
                    <a:pt x="113" y="1"/>
                    <a:pt x="1" y="113"/>
                    <a:pt x="1" y="251"/>
                  </a:cubicBezTo>
                  <a:cubicBezTo>
                    <a:pt x="1" y="389"/>
                    <a:pt x="113"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2"/>
            <p:cNvSpPr/>
            <p:nvPr/>
          </p:nvSpPr>
          <p:spPr>
            <a:xfrm>
              <a:off x="1117471" y="538909"/>
              <a:ext cx="63913" cy="63787"/>
            </a:xfrm>
            <a:custGeom>
              <a:rect b="b" l="l" r="r" t="t"/>
              <a:pathLst>
                <a:path extrusionOk="0" h="501" w="502">
                  <a:moveTo>
                    <a:pt x="251" y="0"/>
                  </a:moveTo>
                  <a:cubicBezTo>
                    <a:pt x="112" y="0"/>
                    <a:pt x="0" y="112"/>
                    <a:pt x="0" y="250"/>
                  </a:cubicBezTo>
                  <a:cubicBezTo>
                    <a:pt x="0" y="389"/>
                    <a:pt x="112" y="501"/>
                    <a:pt x="251" y="501"/>
                  </a:cubicBezTo>
                  <a:cubicBezTo>
                    <a:pt x="389" y="501"/>
                    <a:pt x="501" y="389"/>
                    <a:pt x="501" y="250"/>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2"/>
            <p:cNvSpPr/>
            <p:nvPr/>
          </p:nvSpPr>
          <p:spPr>
            <a:xfrm>
              <a:off x="1117471" y="1214591"/>
              <a:ext cx="63913" cy="63915"/>
            </a:xfrm>
            <a:custGeom>
              <a:rect b="b" l="l" r="r" t="t"/>
              <a:pathLst>
                <a:path extrusionOk="0" h="502" w="502">
                  <a:moveTo>
                    <a:pt x="251" y="0"/>
                  </a:moveTo>
                  <a:cubicBezTo>
                    <a:pt x="112" y="0"/>
                    <a:pt x="0" y="113"/>
                    <a:pt x="0" y="251"/>
                  </a:cubicBezTo>
                  <a:cubicBezTo>
                    <a:pt x="0" y="389"/>
                    <a:pt x="112" y="501"/>
                    <a:pt x="251" y="501"/>
                  </a:cubicBezTo>
                  <a:cubicBezTo>
                    <a:pt x="389" y="501"/>
                    <a:pt x="501" y="389"/>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2"/>
            <p:cNvSpPr/>
            <p:nvPr/>
          </p:nvSpPr>
          <p:spPr>
            <a:xfrm>
              <a:off x="948392" y="1214591"/>
              <a:ext cx="64041" cy="63915"/>
            </a:xfrm>
            <a:custGeom>
              <a:rect b="b" l="l" r="r" t="t"/>
              <a:pathLst>
                <a:path extrusionOk="0" h="502" w="503">
                  <a:moveTo>
                    <a:pt x="252" y="0"/>
                  </a:moveTo>
                  <a:cubicBezTo>
                    <a:pt x="114" y="0"/>
                    <a:pt x="1" y="113"/>
                    <a:pt x="1" y="251"/>
                  </a:cubicBezTo>
                  <a:cubicBezTo>
                    <a:pt x="1" y="389"/>
                    <a:pt x="114" y="501"/>
                    <a:pt x="252" y="501"/>
                  </a:cubicBezTo>
                  <a:cubicBezTo>
                    <a:pt x="390" y="501"/>
                    <a:pt x="502" y="389"/>
                    <a:pt x="502" y="251"/>
                  </a:cubicBezTo>
                  <a:cubicBezTo>
                    <a:pt x="502" y="113"/>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2"/>
            <p:cNvSpPr/>
            <p:nvPr/>
          </p:nvSpPr>
          <p:spPr>
            <a:xfrm>
              <a:off x="1201883" y="1045639"/>
              <a:ext cx="63913" cy="63915"/>
            </a:xfrm>
            <a:custGeom>
              <a:rect b="b" l="l" r="r" t="t"/>
              <a:pathLst>
                <a:path extrusionOk="0" h="502" w="502">
                  <a:moveTo>
                    <a:pt x="251" y="0"/>
                  </a:moveTo>
                  <a:cubicBezTo>
                    <a:pt x="112" y="0"/>
                    <a:pt x="1" y="113"/>
                    <a:pt x="1" y="251"/>
                  </a:cubicBezTo>
                  <a:cubicBezTo>
                    <a:pt x="1" y="390"/>
                    <a:pt x="112" y="501"/>
                    <a:pt x="251" y="501"/>
                  </a:cubicBezTo>
                  <a:cubicBezTo>
                    <a:pt x="389" y="501"/>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2"/>
            <p:cNvSpPr/>
            <p:nvPr/>
          </p:nvSpPr>
          <p:spPr>
            <a:xfrm>
              <a:off x="1032932" y="1045639"/>
              <a:ext cx="63913" cy="63915"/>
            </a:xfrm>
            <a:custGeom>
              <a:rect b="b" l="l" r="r" t="t"/>
              <a:pathLst>
                <a:path extrusionOk="0" h="502" w="502">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2"/>
            <p:cNvSpPr/>
            <p:nvPr/>
          </p:nvSpPr>
          <p:spPr>
            <a:xfrm>
              <a:off x="779569" y="201005"/>
              <a:ext cx="63786" cy="63915"/>
            </a:xfrm>
            <a:custGeom>
              <a:rect b="b" l="l" r="r" t="t"/>
              <a:pathLst>
                <a:path extrusionOk="0" h="502" w="501">
                  <a:moveTo>
                    <a:pt x="251" y="0"/>
                  </a:moveTo>
                  <a:cubicBezTo>
                    <a:pt x="112" y="0"/>
                    <a:pt x="1" y="113"/>
                    <a:pt x="1" y="251"/>
                  </a:cubicBezTo>
                  <a:cubicBezTo>
                    <a:pt x="1" y="389"/>
                    <a:pt x="112" y="501"/>
                    <a:pt x="251" y="501"/>
                  </a:cubicBezTo>
                  <a:cubicBezTo>
                    <a:pt x="389" y="501"/>
                    <a:pt x="501" y="389"/>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2"/>
            <p:cNvSpPr/>
            <p:nvPr/>
          </p:nvSpPr>
          <p:spPr>
            <a:xfrm>
              <a:off x="610618" y="201005"/>
              <a:ext cx="63913" cy="63915"/>
            </a:xfrm>
            <a:custGeom>
              <a:rect b="b" l="l" r="r" t="t"/>
              <a:pathLst>
                <a:path extrusionOk="0" h="502" w="502">
                  <a:moveTo>
                    <a:pt x="251" y="0"/>
                  </a:moveTo>
                  <a:cubicBezTo>
                    <a:pt x="112" y="0"/>
                    <a:pt x="1" y="113"/>
                    <a:pt x="1" y="251"/>
                  </a:cubicBezTo>
                  <a:cubicBezTo>
                    <a:pt x="1" y="389"/>
                    <a:pt x="112" y="501"/>
                    <a:pt x="251" y="501"/>
                  </a:cubicBezTo>
                  <a:cubicBezTo>
                    <a:pt x="389" y="501"/>
                    <a:pt x="502" y="389"/>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2"/>
            <p:cNvSpPr/>
            <p:nvPr/>
          </p:nvSpPr>
          <p:spPr>
            <a:xfrm>
              <a:off x="779569" y="538909"/>
              <a:ext cx="63786" cy="63787"/>
            </a:xfrm>
            <a:custGeom>
              <a:rect b="b" l="l" r="r" t="t"/>
              <a:pathLst>
                <a:path extrusionOk="0" h="501" w="501">
                  <a:moveTo>
                    <a:pt x="251" y="0"/>
                  </a:moveTo>
                  <a:cubicBezTo>
                    <a:pt x="112" y="0"/>
                    <a:pt x="1" y="112"/>
                    <a:pt x="1" y="250"/>
                  </a:cubicBezTo>
                  <a:cubicBezTo>
                    <a:pt x="1" y="389"/>
                    <a:pt x="112" y="501"/>
                    <a:pt x="251" y="501"/>
                  </a:cubicBezTo>
                  <a:cubicBezTo>
                    <a:pt x="389" y="501"/>
                    <a:pt x="501" y="389"/>
                    <a:pt x="501" y="250"/>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2"/>
            <p:cNvSpPr/>
            <p:nvPr/>
          </p:nvSpPr>
          <p:spPr>
            <a:xfrm>
              <a:off x="610618" y="538909"/>
              <a:ext cx="63913" cy="63787"/>
            </a:xfrm>
            <a:custGeom>
              <a:rect b="b" l="l" r="r" t="t"/>
              <a:pathLst>
                <a:path extrusionOk="0" h="501" w="502">
                  <a:moveTo>
                    <a:pt x="251" y="0"/>
                  </a:moveTo>
                  <a:cubicBezTo>
                    <a:pt x="112" y="0"/>
                    <a:pt x="1" y="112"/>
                    <a:pt x="1" y="250"/>
                  </a:cubicBezTo>
                  <a:cubicBezTo>
                    <a:pt x="1" y="389"/>
                    <a:pt x="112" y="501"/>
                    <a:pt x="251" y="501"/>
                  </a:cubicBezTo>
                  <a:cubicBezTo>
                    <a:pt x="389" y="501"/>
                    <a:pt x="502" y="389"/>
                    <a:pt x="502" y="250"/>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2"/>
            <p:cNvSpPr/>
            <p:nvPr/>
          </p:nvSpPr>
          <p:spPr>
            <a:xfrm>
              <a:off x="695157" y="369957"/>
              <a:ext cx="63913" cy="63915"/>
            </a:xfrm>
            <a:custGeom>
              <a:rect b="b" l="l" r="r" t="t"/>
              <a:pathLst>
                <a:path extrusionOk="0" h="502" w="502">
                  <a:moveTo>
                    <a:pt x="251" y="0"/>
                  </a:moveTo>
                  <a:cubicBezTo>
                    <a:pt x="112" y="0"/>
                    <a:pt x="0" y="112"/>
                    <a:pt x="0" y="251"/>
                  </a:cubicBezTo>
                  <a:cubicBezTo>
                    <a:pt x="0" y="389"/>
                    <a:pt x="112"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2"/>
            <p:cNvSpPr/>
            <p:nvPr/>
          </p:nvSpPr>
          <p:spPr>
            <a:xfrm>
              <a:off x="779569" y="876686"/>
              <a:ext cx="63786" cy="63915"/>
            </a:xfrm>
            <a:custGeom>
              <a:rect b="b" l="l" r="r" t="t"/>
              <a:pathLst>
                <a:path extrusionOk="0" h="502" w="501">
                  <a:moveTo>
                    <a:pt x="251" y="1"/>
                  </a:moveTo>
                  <a:cubicBezTo>
                    <a:pt x="112" y="1"/>
                    <a:pt x="1" y="113"/>
                    <a:pt x="1" y="251"/>
                  </a:cubicBezTo>
                  <a:cubicBezTo>
                    <a:pt x="1"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2"/>
            <p:cNvSpPr/>
            <p:nvPr/>
          </p:nvSpPr>
          <p:spPr>
            <a:xfrm>
              <a:off x="610618" y="876686"/>
              <a:ext cx="63913" cy="63915"/>
            </a:xfrm>
            <a:custGeom>
              <a:rect b="b" l="l" r="r" t="t"/>
              <a:pathLst>
                <a:path extrusionOk="0" h="502" w="502">
                  <a:moveTo>
                    <a:pt x="251" y="1"/>
                  </a:moveTo>
                  <a:cubicBezTo>
                    <a:pt x="112" y="1"/>
                    <a:pt x="1" y="113"/>
                    <a:pt x="1" y="251"/>
                  </a:cubicBezTo>
                  <a:cubicBezTo>
                    <a:pt x="1" y="389"/>
                    <a:pt x="112"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2"/>
            <p:cNvSpPr/>
            <p:nvPr/>
          </p:nvSpPr>
          <p:spPr>
            <a:xfrm>
              <a:off x="863981" y="707734"/>
              <a:ext cx="63913" cy="63915"/>
            </a:xfrm>
            <a:custGeom>
              <a:rect b="b" l="l" r="r" t="t"/>
              <a:pathLst>
                <a:path extrusionOk="0" h="502" w="502">
                  <a:moveTo>
                    <a:pt x="251" y="1"/>
                  </a:moveTo>
                  <a:cubicBezTo>
                    <a:pt x="113" y="1"/>
                    <a:pt x="0" y="113"/>
                    <a:pt x="0" y="251"/>
                  </a:cubicBezTo>
                  <a:cubicBezTo>
                    <a:pt x="0" y="389"/>
                    <a:pt x="113" y="502"/>
                    <a:pt x="251" y="502"/>
                  </a:cubicBezTo>
                  <a:cubicBezTo>
                    <a:pt x="390" y="502"/>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2"/>
            <p:cNvSpPr/>
            <p:nvPr/>
          </p:nvSpPr>
          <p:spPr>
            <a:xfrm>
              <a:off x="695157" y="707734"/>
              <a:ext cx="63913" cy="63915"/>
            </a:xfrm>
            <a:custGeom>
              <a:rect b="b" l="l" r="r" t="t"/>
              <a:pathLst>
                <a:path extrusionOk="0" h="502" w="502">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2"/>
            <p:cNvSpPr/>
            <p:nvPr/>
          </p:nvSpPr>
          <p:spPr>
            <a:xfrm>
              <a:off x="779569" y="1214591"/>
              <a:ext cx="63786" cy="63915"/>
            </a:xfrm>
            <a:custGeom>
              <a:rect b="b" l="l" r="r" t="t"/>
              <a:pathLst>
                <a:path extrusionOk="0" h="502" w="501">
                  <a:moveTo>
                    <a:pt x="251" y="0"/>
                  </a:moveTo>
                  <a:cubicBezTo>
                    <a:pt x="112" y="0"/>
                    <a:pt x="1" y="113"/>
                    <a:pt x="1" y="251"/>
                  </a:cubicBezTo>
                  <a:cubicBezTo>
                    <a:pt x="1" y="389"/>
                    <a:pt x="112" y="501"/>
                    <a:pt x="251" y="501"/>
                  </a:cubicBezTo>
                  <a:cubicBezTo>
                    <a:pt x="389" y="501"/>
                    <a:pt x="501" y="389"/>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2"/>
            <p:cNvSpPr/>
            <p:nvPr/>
          </p:nvSpPr>
          <p:spPr>
            <a:xfrm>
              <a:off x="610618" y="1214591"/>
              <a:ext cx="63913" cy="63915"/>
            </a:xfrm>
            <a:custGeom>
              <a:rect b="b" l="l" r="r" t="t"/>
              <a:pathLst>
                <a:path extrusionOk="0" h="502" w="502">
                  <a:moveTo>
                    <a:pt x="251" y="0"/>
                  </a:moveTo>
                  <a:cubicBezTo>
                    <a:pt x="112" y="0"/>
                    <a:pt x="1" y="113"/>
                    <a:pt x="1" y="251"/>
                  </a:cubicBezTo>
                  <a:cubicBezTo>
                    <a:pt x="1" y="389"/>
                    <a:pt x="112" y="501"/>
                    <a:pt x="251" y="501"/>
                  </a:cubicBezTo>
                  <a:cubicBezTo>
                    <a:pt x="389" y="501"/>
                    <a:pt x="502" y="389"/>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2"/>
            <p:cNvSpPr/>
            <p:nvPr/>
          </p:nvSpPr>
          <p:spPr>
            <a:xfrm>
              <a:off x="863981" y="1045639"/>
              <a:ext cx="63913" cy="63915"/>
            </a:xfrm>
            <a:custGeom>
              <a:rect b="b" l="l" r="r" t="t"/>
              <a:pathLst>
                <a:path extrusionOk="0" h="502" w="502">
                  <a:moveTo>
                    <a:pt x="251" y="0"/>
                  </a:moveTo>
                  <a:cubicBezTo>
                    <a:pt x="113" y="0"/>
                    <a:pt x="0" y="113"/>
                    <a:pt x="0" y="251"/>
                  </a:cubicBezTo>
                  <a:cubicBezTo>
                    <a:pt x="0" y="390"/>
                    <a:pt x="113" y="501"/>
                    <a:pt x="251" y="501"/>
                  </a:cubicBezTo>
                  <a:cubicBezTo>
                    <a:pt x="390" y="501"/>
                    <a:pt x="502" y="390"/>
                    <a:pt x="502" y="251"/>
                  </a:cubicBezTo>
                  <a:cubicBezTo>
                    <a:pt x="502"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2"/>
            <p:cNvSpPr/>
            <p:nvPr/>
          </p:nvSpPr>
          <p:spPr>
            <a:xfrm>
              <a:off x="695157" y="1045639"/>
              <a:ext cx="63913" cy="63915"/>
            </a:xfrm>
            <a:custGeom>
              <a:rect b="b" l="l" r="r" t="t"/>
              <a:pathLst>
                <a:path extrusionOk="0" h="502" w="502">
                  <a:moveTo>
                    <a:pt x="251" y="0"/>
                  </a:moveTo>
                  <a:cubicBezTo>
                    <a:pt x="112" y="0"/>
                    <a:pt x="0" y="113"/>
                    <a:pt x="0" y="251"/>
                  </a:cubicBezTo>
                  <a:cubicBezTo>
                    <a:pt x="0" y="390"/>
                    <a:pt x="112" y="501"/>
                    <a:pt x="251" y="501"/>
                  </a:cubicBezTo>
                  <a:cubicBezTo>
                    <a:pt x="389" y="501"/>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2"/>
            <p:cNvSpPr/>
            <p:nvPr/>
          </p:nvSpPr>
          <p:spPr>
            <a:xfrm>
              <a:off x="441666" y="538909"/>
              <a:ext cx="63913" cy="63787"/>
            </a:xfrm>
            <a:custGeom>
              <a:rect b="b" l="l" r="r" t="t"/>
              <a:pathLst>
                <a:path extrusionOk="0" h="501" w="502">
                  <a:moveTo>
                    <a:pt x="251" y="0"/>
                  </a:moveTo>
                  <a:cubicBezTo>
                    <a:pt x="113" y="0"/>
                    <a:pt x="0" y="112"/>
                    <a:pt x="0" y="250"/>
                  </a:cubicBezTo>
                  <a:cubicBezTo>
                    <a:pt x="0" y="389"/>
                    <a:pt x="113" y="501"/>
                    <a:pt x="251" y="501"/>
                  </a:cubicBezTo>
                  <a:cubicBezTo>
                    <a:pt x="390" y="501"/>
                    <a:pt x="502" y="389"/>
                    <a:pt x="502" y="250"/>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2"/>
            <p:cNvSpPr/>
            <p:nvPr/>
          </p:nvSpPr>
          <p:spPr>
            <a:xfrm>
              <a:off x="526078" y="369957"/>
              <a:ext cx="64041" cy="63915"/>
            </a:xfrm>
            <a:custGeom>
              <a:rect b="b" l="l" r="r" t="t"/>
              <a:pathLst>
                <a:path extrusionOk="0" h="502"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2"/>
            <p:cNvSpPr/>
            <p:nvPr/>
          </p:nvSpPr>
          <p:spPr>
            <a:xfrm>
              <a:off x="365657" y="372376"/>
              <a:ext cx="55383" cy="61496"/>
            </a:xfrm>
            <a:custGeom>
              <a:rect b="b" l="l" r="r" t="t"/>
              <a:pathLst>
                <a:path extrusionOk="0" h="483" w="435">
                  <a:moveTo>
                    <a:pt x="279" y="0"/>
                  </a:moveTo>
                  <a:cubicBezTo>
                    <a:pt x="182" y="129"/>
                    <a:pt x="89" y="261"/>
                    <a:pt x="0" y="398"/>
                  </a:cubicBezTo>
                  <a:cubicBezTo>
                    <a:pt x="46" y="448"/>
                    <a:pt x="111" y="482"/>
                    <a:pt x="184" y="482"/>
                  </a:cubicBezTo>
                  <a:cubicBezTo>
                    <a:pt x="323" y="482"/>
                    <a:pt x="435" y="370"/>
                    <a:pt x="435" y="232"/>
                  </a:cubicBezTo>
                  <a:cubicBezTo>
                    <a:pt x="435" y="126"/>
                    <a:pt x="370" y="37"/>
                    <a:pt x="2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2"/>
            <p:cNvSpPr/>
            <p:nvPr/>
          </p:nvSpPr>
          <p:spPr>
            <a:xfrm>
              <a:off x="441666" y="876686"/>
              <a:ext cx="63913" cy="63915"/>
            </a:xfrm>
            <a:custGeom>
              <a:rect b="b" l="l" r="r" t="t"/>
              <a:pathLst>
                <a:path extrusionOk="0" h="502" w="502">
                  <a:moveTo>
                    <a:pt x="251" y="1"/>
                  </a:moveTo>
                  <a:cubicBezTo>
                    <a:pt x="113" y="1"/>
                    <a:pt x="0" y="113"/>
                    <a:pt x="0" y="251"/>
                  </a:cubicBezTo>
                  <a:cubicBezTo>
                    <a:pt x="0" y="389"/>
                    <a:pt x="113" y="502"/>
                    <a:pt x="251" y="502"/>
                  </a:cubicBezTo>
                  <a:cubicBezTo>
                    <a:pt x="390" y="502"/>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2"/>
            <p:cNvSpPr/>
            <p:nvPr/>
          </p:nvSpPr>
          <p:spPr>
            <a:xfrm>
              <a:off x="272843" y="876686"/>
              <a:ext cx="63786" cy="63915"/>
            </a:xfrm>
            <a:custGeom>
              <a:rect b="b" l="l" r="r" t="t"/>
              <a:pathLst>
                <a:path extrusionOk="0" h="502" w="501">
                  <a:moveTo>
                    <a:pt x="251" y="1"/>
                  </a:moveTo>
                  <a:cubicBezTo>
                    <a:pt x="112" y="1"/>
                    <a:pt x="0" y="113"/>
                    <a:pt x="0" y="251"/>
                  </a:cubicBezTo>
                  <a:cubicBezTo>
                    <a:pt x="0" y="389"/>
                    <a:pt x="112" y="502"/>
                    <a:pt x="251" y="502"/>
                  </a:cubicBezTo>
                  <a:cubicBezTo>
                    <a:pt x="389" y="502"/>
                    <a:pt x="500" y="389"/>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2"/>
            <p:cNvSpPr/>
            <p:nvPr/>
          </p:nvSpPr>
          <p:spPr>
            <a:xfrm>
              <a:off x="526078" y="707734"/>
              <a:ext cx="64041" cy="63915"/>
            </a:xfrm>
            <a:custGeom>
              <a:rect b="b" l="l" r="r" t="t"/>
              <a:pathLst>
                <a:path extrusionOk="0" h="502" w="503">
                  <a:moveTo>
                    <a:pt x="252" y="1"/>
                  </a:moveTo>
                  <a:cubicBezTo>
                    <a:pt x="114" y="1"/>
                    <a:pt x="1" y="113"/>
                    <a:pt x="1" y="251"/>
                  </a:cubicBezTo>
                  <a:cubicBezTo>
                    <a:pt x="1" y="389"/>
                    <a:pt x="114" y="502"/>
                    <a:pt x="252" y="502"/>
                  </a:cubicBezTo>
                  <a:cubicBezTo>
                    <a:pt x="389" y="502"/>
                    <a:pt x="502" y="389"/>
                    <a:pt x="502" y="251"/>
                  </a:cubicBezTo>
                  <a:cubicBezTo>
                    <a:pt x="502" y="113"/>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2"/>
            <p:cNvSpPr/>
            <p:nvPr/>
          </p:nvSpPr>
          <p:spPr>
            <a:xfrm>
              <a:off x="357254" y="707734"/>
              <a:ext cx="63786" cy="63915"/>
            </a:xfrm>
            <a:custGeom>
              <a:rect b="b" l="l" r="r" t="t"/>
              <a:pathLst>
                <a:path extrusionOk="0" h="502" w="501">
                  <a:moveTo>
                    <a:pt x="250" y="1"/>
                  </a:moveTo>
                  <a:cubicBezTo>
                    <a:pt x="112" y="1"/>
                    <a:pt x="1" y="113"/>
                    <a:pt x="1" y="251"/>
                  </a:cubicBezTo>
                  <a:cubicBezTo>
                    <a:pt x="1" y="389"/>
                    <a:pt x="112" y="502"/>
                    <a:pt x="250" y="502"/>
                  </a:cubicBezTo>
                  <a:cubicBezTo>
                    <a:pt x="389" y="502"/>
                    <a:pt x="501" y="389"/>
                    <a:pt x="501" y="251"/>
                  </a:cubicBezTo>
                  <a:cubicBezTo>
                    <a:pt x="501"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2"/>
            <p:cNvSpPr/>
            <p:nvPr/>
          </p:nvSpPr>
          <p:spPr>
            <a:xfrm>
              <a:off x="275262" y="538909"/>
              <a:ext cx="61367" cy="63787"/>
            </a:xfrm>
            <a:custGeom>
              <a:rect b="b" l="l" r="r" t="t"/>
              <a:pathLst>
                <a:path extrusionOk="0" h="501" w="482">
                  <a:moveTo>
                    <a:pt x="232" y="0"/>
                  </a:moveTo>
                  <a:cubicBezTo>
                    <a:pt x="212" y="0"/>
                    <a:pt x="194" y="6"/>
                    <a:pt x="176" y="11"/>
                  </a:cubicBezTo>
                  <a:cubicBezTo>
                    <a:pt x="117" y="123"/>
                    <a:pt x="59" y="235"/>
                    <a:pt x="0" y="348"/>
                  </a:cubicBezTo>
                  <a:cubicBezTo>
                    <a:pt x="39" y="438"/>
                    <a:pt x="128" y="501"/>
                    <a:pt x="232" y="501"/>
                  </a:cubicBezTo>
                  <a:cubicBezTo>
                    <a:pt x="370" y="501"/>
                    <a:pt x="481" y="389"/>
                    <a:pt x="481" y="250"/>
                  </a:cubicBezTo>
                  <a:cubicBezTo>
                    <a:pt x="481" y="112"/>
                    <a:pt x="370"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2"/>
            <p:cNvSpPr/>
            <p:nvPr/>
          </p:nvSpPr>
          <p:spPr>
            <a:xfrm>
              <a:off x="526078" y="1045639"/>
              <a:ext cx="64041" cy="63915"/>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2"/>
            <p:cNvSpPr/>
            <p:nvPr/>
          </p:nvSpPr>
          <p:spPr>
            <a:xfrm>
              <a:off x="357254" y="1045639"/>
              <a:ext cx="63786" cy="63915"/>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6">
    <p:spTree>
      <p:nvGrpSpPr>
        <p:cNvPr id="1657" name="Shape 1657"/>
        <p:cNvGrpSpPr/>
        <p:nvPr/>
      </p:nvGrpSpPr>
      <p:grpSpPr>
        <a:xfrm>
          <a:off x="0" y="0"/>
          <a:ext cx="0" cy="0"/>
          <a:chOff x="0" y="0"/>
          <a:chExt cx="0" cy="0"/>
        </a:xfrm>
      </p:grpSpPr>
      <p:sp>
        <p:nvSpPr>
          <p:cNvPr id="1658" name="Google Shape;1658;p43"/>
          <p:cNvSpPr/>
          <p:nvPr/>
        </p:nvSpPr>
        <p:spPr>
          <a:xfrm flipH="1" rot="10800000">
            <a:off x="3206250" y="8"/>
            <a:ext cx="6455593" cy="2843465"/>
          </a:xfrm>
          <a:custGeom>
            <a:rect b="b" l="l" r="r" t="t"/>
            <a:pathLst>
              <a:path extrusionOk="0" h="11586" w="26304">
                <a:moveTo>
                  <a:pt x="23606" y="0"/>
                </a:moveTo>
                <a:cubicBezTo>
                  <a:pt x="22117" y="0"/>
                  <a:pt x="20889" y="836"/>
                  <a:pt x="19110" y="2744"/>
                </a:cubicBezTo>
                <a:cubicBezTo>
                  <a:pt x="16350" y="5707"/>
                  <a:pt x="15517" y="6680"/>
                  <a:pt x="13608" y="6680"/>
                </a:cubicBezTo>
                <a:cubicBezTo>
                  <a:pt x="13020" y="6680"/>
                  <a:pt x="12329" y="6588"/>
                  <a:pt x="11448" y="6432"/>
                </a:cubicBezTo>
                <a:cubicBezTo>
                  <a:pt x="10228" y="6218"/>
                  <a:pt x="9073" y="6105"/>
                  <a:pt x="7997" y="6105"/>
                </a:cubicBezTo>
                <a:cubicBezTo>
                  <a:pt x="3919" y="6105"/>
                  <a:pt x="984" y="7727"/>
                  <a:pt x="1" y="11586"/>
                </a:cubicBezTo>
                <a:lnTo>
                  <a:pt x="26303" y="11586"/>
                </a:lnTo>
                <a:lnTo>
                  <a:pt x="26303" y="664"/>
                </a:lnTo>
                <a:cubicBezTo>
                  <a:pt x="25252" y="233"/>
                  <a:pt x="24392" y="0"/>
                  <a:pt x="23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3"/>
          <p:cNvSpPr/>
          <p:nvPr/>
        </p:nvSpPr>
        <p:spPr>
          <a:xfrm flipH="1">
            <a:off x="27" y="2906274"/>
            <a:ext cx="4105099" cy="2238726"/>
          </a:xfrm>
          <a:custGeom>
            <a:rect b="b" l="l" r="r" t="t"/>
            <a:pathLst>
              <a:path extrusionOk="0" h="22685" w="41598">
                <a:moveTo>
                  <a:pt x="41598" y="1"/>
                </a:moveTo>
                <a:cubicBezTo>
                  <a:pt x="39765" y="1111"/>
                  <a:pt x="38641" y="3300"/>
                  <a:pt x="39266" y="6321"/>
                </a:cubicBezTo>
                <a:cubicBezTo>
                  <a:pt x="39974" y="10291"/>
                  <a:pt x="38188" y="13312"/>
                  <a:pt x="35318" y="14458"/>
                </a:cubicBezTo>
                <a:cubicBezTo>
                  <a:pt x="34549" y="14779"/>
                  <a:pt x="33860" y="14914"/>
                  <a:pt x="33222" y="14914"/>
                </a:cubicBezTo>
                <a:cubicBezTo>
                  <a:pt x="30892" y="14914"/>
                  <a:pt x="29251" y="13115"/>
                  <a:pt x="26930" y="12033"/>
                </a:cubicBezTo>
                <a:cubicBezTo>
                  <a:pt x="25584" y="11430"/>
                  <a:pt x="24543" y="11099"/>
                  <a:pt x="23606" y="11099"/>
                </a:cubicBezTo>
                <a:cubicBezTo>
                  <a:pt x="22117" y="11099"/>
                  <a:pt x="20889" y="11935"/>
                  <a:pt x="19110" y="13843"/>
                </a:cubicBezTo>
                <a:cubicBezTo>
                  <a:pt x="16350" y="16806"/>
                  <a:pt x="15516" y="17779"/>
                  <a:pt x="13607" y="17779"/>
                </a:cubicBezTo>
                <a:cubicBezTo>
                  <a:pt x="13019" y="17779"/>
                  <a:pt x="12328" y="17687"/>
                  <a:pt x="11448" y="17531"/>
                </a:cubicBezTo>
                <a:cubicBezTo>
                  <a:pt x="10228" y="17317"/>
                  <a:pt x="9072" y="17204"/>
                  <a:pt x="7996" y="17204"/>
                </a:cubicBezTo>
                <a:cubicBezTo>
                  <a:pt x="3919" y="17204"/>
                  <a:pt x="984" y="18826"/>
                  <a:pt x="0" y="22685"/>
                </a:cubicBezTo>
                <a:lnTo>
                  <a:pt x="41598" y="22685"/>
                </a:lnTo>
                <a:lnTo>
                  <a:pt x="41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3"/>
          <p:cNvSpPr txBox="1"/>
          <p:nvPr>
            <p:ph type="title"/>
          </p:nvPr>
        </p:nvSpPr>
        <p:spPr>
          <a:xfrm>
            <a:off x="713225" y="1362775"/>
            <a:ext cx="4369200" cy="1011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sp>
        <p:nvSpPr>
          <p:cNvPr id="1661" name="Google Shape;1661;p43"/>
          <p:cNvSpPr txBox="1"/>
          <p:nvPr>
            <p:ph idx="1" type="subTitle"/>
          </p:nvPr>
        </p:nvSpPr>
        <p:spPr>
          <a:xfrm>
            <a:off x="713225" y="2661125"/>
            <a:ext cx="4369200" cy="111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b="0"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62" name="Google Shape;1662;p43"/>
          <p:cNvSpPr/>
          <p:nvPr/>
        </p:nvSpPr>
        <p:spPr>
          <a:xfrm flipH="1" rot="10800000">
            <a:off x="4444750" y="10"/>
            <a:ext cx="4699210" cy="2069839"/>
          </a:xfrm>
          <a:custGeom>
            <a:rect b="b" l="l" r="r" t="t"/>
            <a:pathLst>
              <a:path extrusionOk="0" h="11586" w="26304">
                <a:moveTo>
                  <a:pt x="23606" y="0"/>
                </a:moveTo>
                <a:cubicBezTo>
                  <a:pt x="22117" y="0"/>
                  <a:pt x="20889" y="836"/>
                  <a:pt x="19110" y="2744"/>
                </a:cubicBezTo>
                <a:cubicBezTo>
                  <a:pt x="16350" y="5707"/>
                  <a:pt x="15517" y="6680"/>
                  <a:pt x="13608" y="6680"/>
                </a:cubicBezTo>
                <a:cubicBezTo>
                  <a:pt x="13020" y="6680"/>
                  <a:pt x="12329" y="6588"/>
                  <a:pt x="11448" y="6432"/>
                </a:cubicBezTo>
                <a:cubicBezTo>
                  <a:pt x="10228" y="6218"/>
                  <a:pt x="9073" y="6105"/>
                  <a:pt x="7997" y="6105"/>
                </a:cubicBezTo>
                <a:cubicBezTo>
                  <a:pt x="3919" y="6105"/>
                  <a:pt x="984" y="7727"/>
                  <a:pt x="1" y="11586"/>
                </a:cubicBezTo>
                <a:lnTo>
                  <a:pt x="26303" y="11586"/>
                </a:lnTo>
                <a:lnTo>
                  <a:pt x="26303" y="664"/>
                </a:lnTo>
                <a:cubicBezTo>
                  <a:pt x="25252" y="233"/>
                  <a:pt x="24392" y="0"/>
                  <a:pt x="236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3" name="Google Shape;1663;p43"/>
          <p:cNvGrpSpPr/>
          <p:nvPr/>
        </p:nvGrpSpPr>
        <p:grpSpPr>
          <a:xfrm rot="-5400000">
            <a:off x="516933" y="183641"/>
            <a:ext cx="1161905" cy="1077501"/>
            <a:chOff x="272843" y="201005"/>
            <a:chExt cx="1161905" cy="1077501"/>
          </a:xfrm>
        </p:grpSpPr>
        <p:sp>
          <p:nvSpPr>
            <p:cNvPr id="1664" name="Google Shape;1664;p43"/>
            <p:cNvSpPr/>
            <p:nvPr/>
          </p:nvSpPr>
          <p:spPr>
            <a:xfrm>
              <a:off x="1286422" y="538909"/>
              <a:ext cx="63786" cy="63787"/>
            </a:xfrm>
            <a:custGeom>
              <a:rect b="b" l="l" r="r" t="t"/>
              <a:pathLst>
                <a:path extrusionOk="0" h="501" w="501">
                  <a:moveTo>
                    <a:pt x="250" y="0"/>
                  </a:moveTo>
                  <a:cubicBezTo>
                    <a:pt x="112" y="0"/>
                    <a:pt x="0" y="112"/>
                    <a:pt x="0" y="250"/>
                  </a:cubicBezTo>
                  <a:cubicBezTo>
                    <a:pt x="0" y="389"/>
                    <a:pt x="112" y="501"/>
                    <a:pt x="250" y="501"/>
                  </a:cubicBezTo>
                  <a:cubicBezTo>
                    <a:pt x="389" y="501"/>
                    <a:pt x="501" y="389"/>
                    <a:pt x="501" y="250"/>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3"/>
            <p:cNvSpPr/>
            <p:nvPr/>
          </p:nvSpPr>
          <p:spPr>
            <a:xfrm>
              <a:off x="1201883" y="369957"/>
              <a:ext cx="63913" cy="63915"/>
            </a:xfrm>
            <a:custGeom>
              <a:rect b="b" l="l" r="r" t="t"/>
              <a:pathLst>
                <a:path extrusionOk="0" h="502" w="502">
                  <a:moveTo>
                    <a:pt x="251" y="0"/>
                  </a:moveTo>
                  <a:cubicBezTo>
                    <a:pt x="112" y="0"/>
                    <a:pt x="1" y="112"/>
                    <a:pt x="1" y="251"/>
                  </a:cubicBezTo>
                  <a:cubicBezTo>
                    <a:pt x="1" y="389"/>
                    <a:pt x="112"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3"/>
            <p:cNvSpPr/>
            <p:nvPr/>
          </p:nvSpPr>
          <p:spPr>
            <a:xfrm>
              <a:off x="1286422" y="876686"/>
              <a:ext cx="63786" cy="63915"/>
            </a:xfrm>
            <a:custGeom>
              <a:rect b="b" l="l" r="r" t="t"/>
              <a:pathLst>
                <a:path extrusionOk="0" h="502" w="501">
                  <a:moveTo>
                    <a:pt x="250" y="1"/>
                  </a:moveTo>
                  <a:cubicBezTo>
                    <a:pt x="112" y="1"/>
                    <a:pt x="0" y="113"/>
                    <a:pt x="0" y="251"/>
                  </a:cubicBezTo>
                  <a:cubicBezTo>
                    <a:pt x="0" y="389"/>
                    <a:pt x="112" y="502"/>
                    <a:pt x="250" y="502"/>
                  </a:cubicBezTo>
                  <a:cubicBezTo>
                    <a:pt x="389" y="502"/>
                    <a:pt x="501" y="389"/>
                    <a:pt x="501" y="251"/>
                  </a:cubicBezTo>
                  <a:cubicBezTo>
                    <a:pt x="501"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3"/>
            <p:cNvSpPr/>
            <p:nvPr/>
          </p:nvSpPr>
          <p:spPr>
            <a:xfrm>
              <a:off x="1370834" y="707734"/>
              <a:ext cx="63913" cy="63915"/>
            </a:xfrm>
            <a:custGeom>
              <a:rect b="b" l="l" r="r" t="t"/>
              <a:pathLst>
                <a:path extrusionOk="0" h="502" w="502">
                  <a:moveTo>
                    <a:pt x="251" y="1"/>
                  </a:moveTo>
                  <a:cubicBezTo>
                    <a:pt x="113" y="1"/>
                    <a:pt x="0" y="113"/>
                    <a:pt x="0" y="251"/>
                  </a:cubicBezTo>
                  <a:cubicBezTo>
                    <a:pt x="0" y="389"/>
                    <a:pt x="113"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3"/>
            <p:cNvSpPr/>
            <p:nvPr/>
          </p:nvSpPr>
          <p:spPr>
            <a:xfrm>
              <a:off x="948392" y="201514"/>
              <a:ext cx="64041" cy="63405"/>
            </a:xfrm>
            <a:custGeom>
              <a:rect b="b" l="l" r="r" t="t"/>
              <a:pathLst>
                <a:path extrusionOk="0" h="498" w="503">
                  <a:moveTo>
                    <a:pt x="230" y="0"/>
                  </a:moveTo>
                  <a:cubicBezTo>
                    <a:pt x="102" y="12"/>
                    <a:pt x="1" y="116"/>
                    <a:pt x="1" y="247"/>
                  </a:cubicBezTo>
                  <a:cubicBezTo>
                    <a:pt x="1" y="385"/>
                    <a:pt x="114" y="497"/>
                    <a:pt x="252" y="497"/>
                  </a:cubicBezTo>
                  <a:cubicBezTo>
                    <a:pt x="390" y="497"/>
                    <a:pt x="502" y="385"/>
                    <a:pt x="502" y="247"/>
                  </a:cubicBezTo>
                  <a:cubicBezTo>
                    <a:pt x="502" y="180"/>
                    <a:pt x="475" y="120"/>
                    <a:pt x="433" y="75"/>
                  </a:cubicBezTo>
                  <a:cubicBezTo>
                    <a:pt x="366" y="49"/>
                    <a:pt x="298" y="24"/>
                    <a:pt x="2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3"/>
            <p:cNvSpPr/>
            <p:nvPr/>
          </p:nvSpPr>
          <p:spPr>
            <a:xfrm>
              <a:off x="948392" y="538909"/>
              <a:ext cx="64041" cy="63787"/>
            </a:xfrm>
            <a:custGeom>
              <a:rect b="b" l="l" r="r" t="t"/>
              <a:pathLst>
                <a:path extrusionOk="0" h="501" w="503">
                  <a:moveTo>
                    <a:pt x="252" y="0"/>
                  </a:moveTo>
                  <a:cubicBezTo>
                    <a:pt x="114" y="0"/>
                    <a:pt x="1" y="112"/>
                    <a:pt x="1" y="250"/>
                  </a:cubicBezTo>
                  <a:cubicBezTo>
                    <a:pt x="1" y="389"/>
                    <a:pt x="114" y="501"/>
                    <a:pt x="252" y="501"/>
                  </a:cubicBezTo>
                  <a:cubicBezTo>
                    <a:pt x="390" y="501"/>
                    <a:pt x="502" y="389"/>
                    <a:pt x="502" y="250"/>
                  </a:cubicBezTo>
                  <a:cubicBezTo>
                    <a:pt x="502" y="112"/>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3"/>
            <p:cNvSpPr/>
            <p:nvPr/>
          </p:nvSpPr>
          <p:spPr>
            <a:xfrm>
              <a:off x="1032932" y="369957"/>
              <a:ext cx="63913" cy="63915"/>
            </a:xfrm>
            <a:custGeom>
              <a:rect b="b" l="l" r="r" t="t"/>
              <a:pathLst>
                <a:path extrusionOk="0" h="502" w="502">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3"/>
            <p:cNvSpPr/>
            <p:nvPr/>
          </p:nvSpPr>
          <p:spPr>
            <a:xfrm>
              <a:off x="863981" y="369957"/>
              <a:ext cx="63913" cy="63915"/>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3"/>
            <p:cNvSpPr/>
            <p:nvPr/>
          </p:nvSpPr>
          <p:spPr>
            <a:xfrm>
              <a:off x="1117471" y="876686"/>
              <a:ext cx="63913" cy="63915"/>
            </a:xfrm>
            <a:custGeom>
              <a:rect b="b" l="l" r="r" t="t"/>
              <a:pathLst>
                <a:path extrusionOk="0" h="502" w="502">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3"/>
            <p:cNvSpPr/>
            <p:nvPr/>
          </p:nvSpPr>
          <p:spPr>
            <a:xfrm>
              <a:off x="948392" y="876686"/>
              <a:ext cx="64041" cy="63915"/>
            </a:xfrm>
            <a:custGeom>
              <a:rect b="b" l="l" r="r" t="t"/>
              <a:pathLst>
                <a:path extrusionOk="0" h="502" w="503">
                  <a:moveTo>
                    <a:pt x="252" y="1"/>
                  </a:moveTo>
                  <a:cubicBezTo>
                    <a:pt x="114" y="1"/>
                    <a:pt x="1" y="113"/>
                    <a:pt x="1" y="251"/>
                  </a:cubicBezTo>
                  <a:cubicBezTo>
                    <a:pt x="1" y="389"/>
                    <a:pt x="114" y="502"/>
                    <a:pt x="252" y="502"/>
                  </a:cubicBezTo>
                  <a:cubicBezTo>
                    <a:pt x="390" y="502"/>
                    <a:pt x="502" y="389"/>
                    <a:pt x="502" y="251"/>
                  </a:cubicBezTo>
                  <a:cubicBezTo>
                    <a:pt x="502" y="113"/>
                    <a:pt x="390"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3"/>
            <p:cNvSpPr/>
            <p:nvPr/>
          </p:nvSpPr>
          <p:spPr>
            <a:xfrm>
              <a:off x="1201883" y="707734"/>
              <a:ext cx="63913" cy="63915"/>
            </a:xfrm>
            <a:custGeom>
              <a:rect b="b" l="l" r="r" t="t"/>
              <a:pathLst>
                <a:path extrusionOk="0" h="502" w="502">
                  <a:moveTo>
                    <a:pt x="251" y="1"/>
                  </a:moveTo>
                  <a:cubicBezTo>
                    <a:pt x="112" y="1"/>
                    <a:pt x="1" y="113"/>
                    <a:pt x="1" y="251"/>
                  </a:cubicBezTo>
                  <a:cubicBezTo>
                    <a:pt x="1"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3"/>
            <p:cNvSpPr/>
            <p:nvPr/>
          </p:nvSpPr>
          <p:spPr>
            <a:xfrm>
              <a:off x="1032932" y="707734"/>
              <a:ext cx="63913" cy="63915"/>
            </a:xfrm>
            <a:custGeom>
              <a:rect b="b" l="l" r="r" t="t"/>
              <a:pathLst>
                <a:path extrusionOk="0" h="502" w="502">
                  <a:moveTo>
                    <a:pt x="251" y="1"/>
                  </a:moveTo>
                  <a:cubicBezTo>
                    <a:pt x="113" y="1"/>
                    <a:pt x="1" y="113"/>
                    <a:pt x="1" y="251"/>
                  </a:cubicBezTo>
                  <a:cubicBezTo>
                    <a:pt x="1" y="389"/>
                    <a:pt x="113"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3"/>
            <p:cNvSpPr/>
            <p:nvPr/>
          </p:nvSpPr>
          <p:spPr>
            <a:xfrm>
              <a:off x="1117471" y="538909"/>
              <a:ext cx="63913" cy="63787"/>
            </a:xfrm>
            <a:custGeom>
              <a:rect b="b" l="l" r="r" t="t"/>
              <a:pathLst>
                <a:path extrusionOk="0" h="501" w="502">
                  <a:moveTo>
                    <a:pt x="251" y="0"/>
                  </a:moveTo>
                  <a:cubicBezTo>
                    <a:pt x="112" y="0"/>
                    <a:pt x="0" y="112"/>
                    <a:pt x="0" y="250"/>
                  </a:cubicBezTo>
                  <a:cubicBezTo>
                    <a:pt x="0" y="389"/>
                    <a:pt x="112" y="501"/>
                    <a:pt x="251" y="501"/>
                  </a:cubicBezTo>
                  <a:cubicBezTo>
                    <a:pt x="389" y="501"/>
                    <a:pt x="501" y="389"/>
                    <a:pt x="501" y="250"/>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3"/>
            <p:cNvSpPr/>
            <p:nvPr/>
          </p:nvSpPr>
          <p:spPr>
            <a:xfrm>
              <a:off x="1117471" y="1214591"/>
              <a:ext cx="63913" cy="63915"/>
            </a:xfrm>
            <a:custGeom>
              <a:rect b="b" l="l" r="r" t="t"/>
              <a:pathLst>
                <a:path extrusionOk="0" h="502" w="502">
                  <a:moveTo>
                    <a:pt x="251" y="0"/>
                  </a:moveTo>
                  <a:cubicBezTo>
                    <a:pt x="112" y="0"/>
                    <a:pt x="0" y="113"/>
                    <a:pt x="0" y="251"/>
                  </a:cubicBezTo>
                  <a:cubicBezTo>
                    <a:pt x="0" y="389"/>
                    <a:pt x="112" y="501"/>
                    <a:pt x="251" y="501"/>
                  </a:cubicBezTo>
                  <a:cubicBezTo>
                    <a:pt x="389" y="501"/>
                    <a:pt x="501" y="389"/>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3"/>
            <p:cNvSpPr/>
            <p:nvPr/>
          </p:nvSpPr>
          <p:spPr>
            <a:xfrm>
              <a:off x="948392" y="1214591"/>
              <a:ext cx="64041" cy="63915"/>
            </a:xfrm>
            <a:custGeom>
              <a:rect b="b" l="l" r="r" t="t"/>
              <a:pathLst>
                <a:path extrusionOk="0" h="502" w="503">
                  <a:moveTo>
                    <a:pt x="252" y="0"/>
                  </a:moveTo>
                  <a:cubicBezTo>
                    <a:pt x="114" y="0"/>
                    <a:pt x="1" y="113"/>
                    <a:pt x="1" y="251"/>
                  </a:cubicBezTo>
                  <a:cubicBezTo>
                    <a:pt x="1" y="389"/>
                    <a:pt x="114" y="501"/>
                    <a:pt x="252" y="501"/>
                  </a:cubicBezTo>
                  <a:cubicBezTo>
                    <a:pt x="390" y="501"/>
                    <a:pt x="502" y="389"/>
                    <a:pt x="502" y="251"/>
                  </a:cubicBezTo>
                  <a:cubicBezTo>
                    <a:pt x="502" y="113"/>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3"/>
            <p:cNvSpPr/>
            <p:nvPr/>
          </p:nvSpPr>
          <p:spPr>
            <a:xfrm>
              <a:off x="1201883" y="1045639"/>
              <a:ext cx="63913" cy="63915"/>
            </a:xfrm>
            <a:custGeom>
              <a:rect b="b" l="l" r="r" t="t"/>
              <a:pathLst>
                <a:path extrusionOk="0" h="502" w="502">
                  <a:moveTo>
                    <a:pt x="251" y="0"/>
                  </a:moveTo>
                  <a:cubicBezTo>
                    <a:pt x="112" y="0"/>
                    <a:pt x="1" y="113"/>
                    <a:pt x="1" y="251"/>
                  </a:cubicBezTo>
                  <a:cubicBezTo>
                    <a:pt x="1" y="390"/>
                    <a:pt x="112" y="501"/>
                    <a:pt x="251" y="501"/>
                  </a:cubicBezTo>
                  <a:cubicBezTo>
                    <a:pt x="389" y="501"/>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3"/>
            <p:cNvSpPr/>
            <p:nvPr/>
          </p:nvSpPr>
          <p:spPr>
            <a:xfrm>
              <a:off x="1032932" y="1045639"/>
              <a:ext cx="63913" cy="63915"/>
            </a:xfrm>
            <a:custGeom>
              <a:rect b="b" l="l" r="r" t="t"/>
              <a:pathLst>
                <a:path extrusionOk="0" h="502" w="502">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3"/>
            <p:cNvSpPr/>
            <p:nvPr/>
          </p:nvSpPr>
          <p:spPr>
            <a:xfrm>
              <a:off x="779569" y="201005"/>
              <a:ext cx="63786" cy="63915"/>
            </a:xfrm>
            <a:custGeom>
              <a:rect b="b" l="l" r="r" t="t"/>
              <a:pathLst>
                <a:path extrusionOk="0" h="502" w="501">
                  <a:moveTo>
                    <a:pt x="251" y="0"/>
                  </a:moveTo>
                  <a:cubicBezTo>
                    <a:pt x="112" y="0"/>
                    <a:pt x="1" y="113"/>
                    <a:pt x="1" y="251"/>
                  </a:cubicBezTo>
                  <a:cubicBezTo>
                    <a:pt x="1" y="389"/>
                    <a:pt x="112" y="501"/>
                    <a:pt x="251" y="501"/>
                  </a:cubicBezTo>
                  <a:cubicBezTo>
                    <a:pt x="389" y="501"/>
                    <a:pt x="501" y="389"/>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3"/>
            <p:cNvSpPr/>
            <p:nvPr/>
          </p:nvSpPr>
          <p:spPr>
            <a:xfrm>
              <a:off x="610618" y="201005"/>
              <a:ext cx="63913" cy="63915"/>
            </a:xfrm>
            <a:custGeom>
              <a:rect b="b" l="l" r="r" t="t"/>
              <a:pathLst>
                <a:path extrusionOk="0" h="502" w="502">
                  <a:moveTo>
                    <a:pt x="251" y="0"/>
                  </a:moveTo>
                  <a:cubicBezTo>
                    <a:pt x="112" y="0"/>
                    <a:pt x="1" y="113"/>
                    <a:pt x="1" y="251"/>
                  </a:cubicBezTo>
                  <a:cubicBezTo>
                    <a:pt x="1" y="389"/>
                    <a:pt x="112" y="501"/>
                    <a:pt x="251" y="501"/>
                  </a:cubicBezTo>
                  <a:cubicBezTo>
                    <a:pt x="389" y="501"/>
                    <a:pt x="502" y="389"/>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3"/>
            <p:cNvSpPr/>
            <p:nvPr/>
          </p:nvSpPr>
          <p:spPr>
            <a:xfrm>
              <a:off x="779569" y="538909"/>
              <a:ext cx="63786" cy="63787"/>
            </a:xfrm>
            <a:custGeom>
              <a:rect b="b" l="l" r="r" t="t"/>
              <a:pathLst>
                <a:path extrusionOk="0" h="501" w="501">
                  <a:moveTo>
                    <a:pt x="251" y="0"/>
                  </a:moveTo>
                  <a:cubicBezTo>
                    <a:pt x="112" y="0"/>
                    <a:pt x="1" y="112"/>
                    <a:pt x="1" y="250"/>
                  </a:cubicBezTo>
                  <a:cubicBezTo>
                    <a:pt x="1" y="389"/>
                    <a:pt x="112" y="501"/>
                    <a:pt x="251" y="501"/>
                  </a:cubicBezTo>
                  <a:cubicBezTo>
                    <a:pt x="389" y="501"/>
                    <a:pt x="501" y="389"/>
                    <a:pt x="501" y="250"/>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3"/>
            <p:cNvSpPr/>
            <p:nvPr/>
          </p:nvSpPr>
          <p:spPr>
            <a:xfrm>
              <a:off x="610618" y="538909"/>
              <a:ext cx="63913" cy="63787"/>
            </a:xfrm>
            <a:custGeom>
              <a:rect b="b" l="l" r="r" t="t"/>
              <a:pathLst>
                <a:path extrusionOk="0" h="501" w="502">
                  <a:moveTo>
                    <a:pt x="251" y="0"/>
                  </a:moveTo>
                  <a:cubicBezTo>
                    <a:pt x="112" y="0"/>
                    <a:pt x="1" y="112"/>
                    <a:pt x="1" y="250"/>
                  </a:cubicBezTo>
                  <a:cubicBezTo>
                    <a:pt x="1" y="389"/>
                    <a:pt x="112" y="501"/>
                    <a:pt x="251" y="501"/>
                  </a:cubicBezTo>
                  <a:cubicBezTo>
                    <a:pt x="389" y="501"/>
                    <a:pt x="502" y="389"/>
                    <a:pt x="502" y="250"/>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3"/>
            <p:cNvSpPr/>
            <p:nvPr/>
          </p:nvSpPr>
          <p:spPr>
            <a:xfrm>
              <a:off x="695157" y="369957"/>
              <a:ext cx="63913" cy="63915"/>
            </a:xfrm>
            <a:custGeom>
              <a:rect b="b" l="l" r="r" t="t"/>
              <a:pathLst>
                <a:path extrusionOk="0" h="502" w="502">
                  <a:moveTo>
                    <a:pt x="251" y="0"/>
                  </a:moveTo>
                  <a:cubicBezTo>
                    <a:pt x="112" y="0"/>
                    <a:pt x="0" y="112"/>
                    <a:pt x="0" y="251"/>
                  </a:cubicBezTo>
                  <a:cubicBezTo>
                    <a:pt x="0" y="389"/>
                    <a:pt x="112"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3"/>
            <p:cNvSpPr/>
            <p:nvPr/>
          </p:nvSpPr>
          <p:spPr>
            <a:xfrm>
              <a:off x="779569" y="876686"/>
              <a:ext cx="63786" cy="63915"/>
            </a:xfrm>
            <a:custGeom>
              <a:rect b="b" l="l" r="r" t="t"/>
              <a:pathLst>
                <a:path extrusionOk="0" h="502" w="501">
                  <a:moveTo>
                    <a:pt x="251" y="1"/>
                  </a:moveTo>
                  <a:cubicBezTo>
                    <a:pt x="112" y="1"/>
                    <a:pt x="1" y="113"/>
                    <a:pt x="1" y="251"/>
                  </a:cubicBezTo>
                  <a:cubicBezTo>
                    <a:pt x="1"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3"/>
            <p:cNvSpPr/>
            <p:nvPr/>
          </p:nvSpPr>
          <p:spPr>
            <a:xfrm>
              <a:off x="610618" y="876686"/>
              <a:ext cx="63913" cy="63915"/>
            </a:xfrm>
            <a:custGeom>
              <a:rect b="b" l="l" r="r" t="t"/>
              <a:pathLst>
                <a:path extrusionOk="0" h="502" w="502">
                  <a:moveTo>
                    <a:pt x="251" y="1"/>
                  </a:moveTo>
                  <a:cubicBezTo>
                    <a:pt x="112" y="1"/>
                    <a:pt x="1" y="113"/>
                    <a:pt x="1" y="251"/>
                  </a:cubicBezTo>
                  <a:cubicBezTo>
                    <a:pt x="1" y="389"/>
                    <a:pt x="112"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3"/>
            <p:cNvSpPr/>
            <p:nvPr/>
          </p:nvSpPr>
          <p:spPr>
            <a:xfrm>
              <a:off x="863981" y="707734"/>
              <a:ext cx="63913" cy="63915"/>
            </a:xfrm>
            <a:custGeom>
              <a:rect b="b" l="l" r="r" t="t"/>
              <a:pathLst>
                <a:path extrusionOk="0" h="502" w="502">
                  <a:moveTo>
                    <a:pt x="251" y="1"/>
                  </a:moveTo>
                  <a:cubicBezTo>
                    <a:pt x="113" y="1"/>
                    <a:pt x="0" y="113"/>
                    <a:pt x="0" y="251"/>
                  </a:cubicBezTo>
                  <a:cubicBezTo>
                    <a:pt x="0" y="389"/>
                    <a:pt x="113" y="502"/>
                    <a:pt x="251" y="502"/>
                  </a:cubicBezTo>
                  <a:cubicBezTo>
                    <a:pt x="390" y="502"/>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3"/>
            <p:cNvSpPr/>
            <p:nvPr/>
          </p:nvSpPr>
          <p:spPr>
            <a:xfrm>
              <a:off x="695157" y="707734"/>
              <a:ext cx="63913" cy="63915"/>
            </a:xfrm>
            <a:custGeom>
              <a:rect b="b" l="l" r="r" t="t"/>
              <a:pathLst>
                <a:path extrusionOk="0" h="502" w="502">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3"/>
            <p:cNvSpPr/>
            <p:nvPr/>
          </p:nvSpPr>
          <p:spPr>
            <a:xfrm>
              <a:off x="779569" y="1214591"/>
              <a:ext cx="63786" cy="63915"/>
            </a:xfrm>
            <a:custGeom>
              <a:rect b="b" l="l" r="r" t="t"/>
              <a:pathLst>
                <a:path extrusionOk="0" h="502" w="501">
                  <a:moveTo>
                    <a:pt x="251" y="0"/>
                  </a:moveTo>
                  <a:cubicBezTo>
                    <a:pt x="112" y="0"/>
                    <a:pt x="1" y="113"/>
                    <a:pt x="1" y="251"/>
                  </a:cubicBezTo>
                  <a:cubicBezTo>
                    <a:pt x="1" y="389"/>
                    <a:pt x="112" y="501"/>
                    <a:pt x="251" y="501"/>
                  </a:cubicBezTo>
                  <a:cubicBezTo>
                    <a:pt x="389" y="501"/>
                    <a:pt x="501" y="389"/>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3"/>
            <p:cNvSpPr/>
            <p:nvPr/>
          </p:nvSpPr>
          <p:spPr>
            <a:xfrm>
              <a:off x="610618" y="1214591"/>
              <a:ext cx="63913" cy="63915"/>
            </a:xfrm>
            <a:custGeom>
              <a:rect b="b" l="l" r="r" t="t"/>
              <a:pathLst>
                <a:path extrusionOk="0" h="502" w="502">
                  <a:moveTo>
                    <a:pt x="251" y="0"/>
                  </a:moveTo>
                  <a:cubicBezTo>
                    <a:pt x="112" y="0"/>
                    <a:pt x="1" y="113"/>
                    <a:pt x="1" y="251"/>
                  </a:cubicBezTo>
                  <a:cubicBezTo>
                    <a:pt x="1" y="389"/>
                    <a:pt x="112" y="501"/>
                    <a:pt x="251" y="501"/>
                  </a:cubicBezTo>
                  <a:cubicBezTo>
                    <a:pt x="389" y="501"/>
                    <a:pt x="502" y="389"/>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3"/>
            <p:cNvSpPr/>
            <p:nvPr/>
          </p:nvSpPr>
          <p:spPr>
            <a:xfrm>
              <a:off x="863981" y="1045639"/>
              <a:ext cx="63913" cy="63915"/>
            </a:xfrm>
            <a:custGeom>
              <a:rect b="b" l="l" r="r" t="t"/>
              <a:pathLst>
                <a:path extrusionOk="0" h="502" w="502">
                  <a:moveTo>
                    <a:pt x="251" y="0"/>
                  </a:moveTo>
                  <a:cubicBezTo>
                    <a:pt x="113" y="0"/>
                    <a:pt x="0" y="113"/>
                    <a:pt x="0" y="251"/>
                  </a:cubicBezTo>
                  <a:cubicBezTo>
                    <a:pt x="0" y="390"/>
                    <a:pt x="113" y="501"/>
                    <a:pt x="251" y="501"/>
                  </a:cubicBezTo>
                  <a:cubicBezTo>
                    <a:pt x="390" y="501"/>
                    <a:pt x="502" y="390"/>
                    <a:pt x="502" y="251"/>
                  </a:cubicBezTo>
                  <a:cubicBezTo>
                    <a:pt x="502"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3"/>
            <p:cNvSpPr/>
            <p:nvPr/>
          </p:nvSpPr>
          <p:spPr>
            <a:xfrm>
              <a:off x="695157" y="1045639"/>
              <a:ext cx="63913" cy="63915"/>
            </a:xfrm>
            <a:custGeom>
              <a:rect b="b" l="l" r="r" t="t"/>
              <a:pathLst>
                <a:path extrusionOk="0" h="502" w="502">
                  <a:moveTo>
                    <a:pt x="251" y="0"/>
                  </a:moveTo>
                  <a:cubicBezTo>
                    <a:pt x="112" y="0"/>
                    <a:pt x="0" y="113"/>
                    <a:pt x="0" y="251"/>
                  </a:cubicBezTo>
                  <a:cubicBezTo>
                    <a:pt x="0" y="390"/>
                    <a:pt x="112" y="501"/>
                    <a:pt x="251" y="501"/>
                  </a:cubicBezTo>
                  <a:cubicBezTo>
                    <a:pt x="389" y="501"/>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3"/>
            <p:cNvSpPr/>
            <p:nvPr/>
          </p:nvSpPr>
          <p:spPr>
            <a:xfrm>
              <a:off x="441666" y="538909"/>
              <a:ext cx="63913" cy="63787"/>
            </a:xfrm>
            <a:custGeom>
              <a:rect b="b" l="l" r="r" t="t"/>
              <a:pathLst>
                <a:path extrusionOk="0" h="501" w="502">
                  <a:moveTo>
                    <a:pt x="251" y="0"/>
                  </a:moveTo>
                  <a:cubicBezTo>
                    <a:pt x="113" y="0"/>
                    <a:pt x="0" y="112"/>
                    <a:pt x="0" y="250"/>
                  </a:cubicBezTo>
                  <a:cubicBezTo>
                    <a:pt x="0" y="389"/>
                    <a:pt x="113" y="501"/>
                    <a:pt x="251" y="501"/>
                  </a:cubicBezTo>
                  <a:cubicBezTo>
                    <a:pt x="390" y="501"/>
                    <a:pt x="502" y="389"/>
                    <a:pt x="502" y="250"/>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3"/>
            <p:cNvSpPr/>
            <p:nvPr/>
          </p:nvSpPr>
          <p:spPr>
            <a:xfrm>
              <a:off x="526078" y="369957"/>
              <a:ext cx="64041" cy="63915"/>
            </a:xfrm>
            <a:custGeom>
              <a:rect b="b" l="l" r="r" t="t"/>
              <a:pathLst>
                <a:path extrusionOk="0" h="502"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3"/>
            <p:cNvSpPr/>
            <p:nvPr/>
          </p:nvSpPr>
          <p:spPr>
            <a:xfrm>
              <a:off x="365657" y="372376"/>
              <a:ext cx="55383" cy="61496"/>
            </a:xfrm>
            <a:custGeom>
              <a:rect b="b" l="l" r="r" t="t"/>
              <a:pathLst>
                <a:path extrusionOk="0" h="483" w="435">
                  <a:moveTo>
                    <a:pt x="279" y="0"/>
                  </a:moveTo>
                  <a:cubicBezTo>
                    <a:pt x="182" y="129"/>
                    <a:pt x="89" y="261"/>
                    <a:pt x="0" y="398"/>
                  </a:cubicBezTo>
                  <a:cubicBezTo>
                    <a:pt x="46" y="448"/>
                    <a:pt x="111" y="482"/>
                    <a:pt x="184" y="482"/>
                  </a:cubicBezTo>
                  <a:cubicBezTo>
                    <a:pt x="323" y="482"/>
                    <a:pt x="435" y="370"/>
                    <a:pt x="435" y="232"/>
                  </a:cubicBezTo>
                  <a:cubicBezTo>
                    <a:pt x="435" y="126"/>
                    <a:pt x="370" y="37"/>
                    <a:pt x="2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3"/>
            <p:cNvSpPr/>
            <p:nvPr/>
          </p:nvSpPr>
          <p:spPr>
            <a:xfrm>
              <a:off x="441666" y="876686"/>
              <a:ext cx="63913" cy="63915"/>
            </a:xfrm>
            <a:custGeom>
              <a:rect b="b" l="l" r="r" t="t"/>
              <a:pathLst>
                <a:path extrusionOk="0" h="502" w="502">
                  <a:moveTo>
                    <a:pt x="251" y="1"/>
                  </a:moveTo>
                  <a:cubicBezTo>
                    <a:pt x="113" y="1"/>
                    <a:pt x="0" y="113"/>
                    <a:pt x="0" y="251"/>
                  </a:cubicBezTo>
                  <a:cubicBezTo>
                    <a:pt x="0" y="389"/>
                    <a:pt x="113" y="502"/>
                    <a:pt x="251" y="502"/>
                  </a:cubicBezTo>
                  <a:cubicBezTo>
                    <a:pt x="390" y="502"/>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3"/>
            <p:cNvSpPr/>
            <p:nvPr/>
          </p:nvSpPr>
          <p:spPr>
            <a:xfrm>
              <a:off x="272843" y="876686"/>
              <a:ext cx="63786" cy="63915"/>
            </a:xfrm>
            <a:custGeom>
              <a:rect b="b" l="l" r="r" t="t"/>
              <a:pathLst>
                <a:path extrusionOk="0" h="502" w="501">
                  <a:moveTo>
                    <a:pt x="251" y="1"/>
                  </a:moveTo>
                  <a:cubicBezTo>
                    <a:pt x="112" y="1"/>
                    <a:pt x="0" y="113"/>
                    <a:pt x="0" y="251"/>
                  </a:cubicBezTo>
                  <a:cubicBezTo>
                    <a:pt x="0" y="389"/>
                    <a:pt x="112" y="502"/>
                    <a:pt x="251" y="502"/>
                  </a:cubicBezTo>
                  <a:cubicBezTo>
                    <a:pt x="389" y="502"/>
                    <a:pt x="500" y="389"/>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3"/>
            <p:cNvSpPr/>
            <p:nvPr/>
          </p:nvSpPr>
          <p:spPr>
            <a:xfrm>
              <a:off x="526078" y="707734"/>
              <a:ext cx="64041" cy="63915"/>
            </a:xfrm>
            <a:custGeom>
              <a:rect b="b" l="l" r="r" t="t"/>
              <a:pathLst>
                <a:path extrusionOk="0" h="502" w="503">
                  <a:moveTo>
                    <a:pt x="252" y="1"/>
                  </a:moveTo>
                  <a:cubicBezTo>
                    <a:pt x="114" y="1"/>
                    <a:pt x="1" y="113"/>
                    <a:pt x="1" y="251"/>
                  </a:cubicBezTo>
                  <a:cubicBezTo>
                    <a:pt x="1" y="389"/>
                    <a:pt x="114" y="502"/>
                    <a:pt x="252" y="502"/>
                  </a:cubicBezTo>
                  <a:cubicBezTo>
                    <a:pt x="389" y="502"/>
                    <a:pt x="502" y="389"/>
                    <a:pt x="502" y="251"/>
                  </a:cubicBezTo>
                  <a:cubicBezTo>
                    <a:pt x="502" y="113"/>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3"/>
            <p:cNvSpPr/>
            <p:nvPr/>
          </p:nvSpPr>
          <p:spPr>
            <a:xfrm>
              <a:off x="357254" y="707734"/>
              <a:ext cx="63786" cy="63915"/>
            </a:xfrm>
            <a:custGeom>
              <a:rect b="b" l="l" r="r" t="t"/>
              <a:pathLst>
                <a:path extrusionOk="0" h="502" w="501">
                  <a:moveTo>
                    <a:pt x="250" y="1"/>
                  </a:moveTo>
                  <a:cubicBezTo>
                    <a:pt x="112" y="1"/>
                    <a:pt x="1" y="113"/>
                    <a:pt x="1" y="251"/>
                  </a:cubicBezTo>
                  <a:cubicBezTo>
                    <a:pt x="1" y="389"/>
                    <a:pt x="112" y="502"/>
                    <a:pt x="250" y="502"/>
                  </a:cubicBezTo>
                  <a:cubicBezTo>
                    <a:pt x="389" y="502"/>
                    <a:pt x="501" y="389"/>
                    <a:pt x="501" y="251"/>
                  </a:cubicBezTo>
                  <a:cubicBezTo>
                    <a:pt x="501"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3"/>
            <p:cNvSpPr/>
            <p:nvPr/>
          </p:nvSpPr>
          <p:spPr>
            <a:xfrm>
              <a:off x="275262" y="538909"/>
              <a:ext cx="61367" cy="63787"/>
            </a:xfrm>
            <a:custGeom>
              <a:rect b="b" l="l" r="r" t="t"/>
              <a:pathLst>
                <a:path extrusionOk="0" h="501" w="482">
                  <a:moveTo>
                    <a:pt x="232" y="0"/>
                  </a:moveTo>
                  <a:cubicBezTo>
                    <a:pt x="212" y="0"/>
                    <a:pt x="194" y="6"/>
                    <a:pt x="176" y="11"/>
                  </a:cubicBezTo>
                  <a:cubicBezTo>
                    <a:pt x="117" y="123"/>
                    <a:pt x="59" y="235"/>
                    <a:pt x="0" y="348"/>
                  </a:cubicBezTo>
                  <a:cubicBezTo>
                    <a:pt x="39" y="438"/>
                    <a:pt x="128" y="501"/>
                    <a:pt x="232" y="501"/>
                  </a:cubicBezTo>
                  <a:cubicBezTo>
                    <a:pt x="370" y="501"/>
                    <a:pt x="481" y="389"/>
                    <a:pt x="481" y="250"/>
                  </a:cubicBezTo>
                  <a:cubicBezTo>
                    <a:pt x="481" y="112"/>
                    <a:pt x="370" y="0"/>
                    <a:pt x="2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3"/>
            <p:cNvSpPr/>
            <p:nvPr/>
          </p:nvSpPr>
          <p:spPr>
            <a:xfrm>
              <a:off x="526078" y="1045639"/>
              <a:ext cx="64041" cy="63915"/>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3"/>
            <p:cNvSpPr/>
            <p:nvPr/>
          </p:nvSpPr>
          <p:spPr>
            <a:xfrm>
              <a:off x="357254" y="1045639"/>
              <a:ext cx="63786" cy="63915"/>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4">
    <p:spTree>
      <p:nvGrpSpPr>
        <p:cNvPr id="1704" name="Shape 1704"/>
        <p:cNvGrpSpPr/>
        <p:nvPr/>
      </p:nvGrpSpPr>
      <p:grpSpPr>
        <a:xfrm>
          <a:off x="0" y="0"/>
          <a:ext cx="0" cy="0"/>
          <a:chOff x="0" y="0"/>
          <a:chExt cx="0" cy="0"/>
        </a:xfrm>
      </p:grpSpPr>
      <p:sp>
        <p:nvSpPr>
          <p:cNvPr id="1705" name="Google Shape;1705;p44"/>
          <p:cNvSpPr txBox="1"/>
          <p:nvPr>
            <p:ph type="title"/>
          </p:nvPr>
        </p:nvSpPr>
        <p:spPr>
          <a:xfrm>
            <a:off x="2181900" y="1523834"/>
            <a:ext cx="4780200" cy="1592400"/>
          </a:xfrm>
          <a:prstGeom prst="rect">
            <a:avLst/>
          </a:prstGeom>
        </p:spPr>
        <p:txBody>
          <a:bodyPr anchorCtr="0" anchor="ctr" bIns="91425" lIns="91425" spcFirstLastPara="1" rIns="91425" wrap="square" tIns="91425">
            <a:noAutofit/>
          </a:bodyPr>
          <a:lstStyle>
            <a:lvl1pPr lvl="0" algn="ctr">
              <a:spcBef>
                <a:spcPts val="0"/>
              </a:spcBef>
              <a:spcAft>
                <a:spcPts val="0"/>
              </a:spcAft>
              <a:buSzPts val="7000"/>
              <a:buNone/>
              <a:defRPr sz="11000"/>
            </a:lvl1pPr>
            <a:lvl2pPr lvl="1" algn="ctr">
              <a:spcBef>
                <a:spcPts val="0"/>
              </a:spcBef>
              <a:spcAft>
                <a:spcPts val="0"/>
              </a:spcAft>
              <a:buSzPts val="7000"/>
              <a:buFont typeface="Lilita One"/>
              <a:buNone/>
              <a:defRPr sz="7000">
                <a:latin typeface="Lilita One"/>
                <a:ea typeface="Lilita One"/>
                <a:cs typeface="Lilita One"/>
                <a:sym typeface="Lilita One"/>
              </a:defRPr>
            </a:lvl2pPr>
            <a:lvl3pPr lvl="2" algn="ctr">
              <a:spcBef>
                <a:spcPts val="0"/>
              </a:spcBef>
              <a:spcAft>
                <a:spcPts val="0"/>
              </a:spcAft>
              <a:buSzPts val="7000"/>
              <a:buFont typeface="Lilita One"/>
              <a:buNone/>
              <a:defRPr sz="7000">
                <a:latin typeface="Lilita One"/>
                <a:ea typeface="Lilita One"/>
                <a:cs typeface="Lilita One"/>
                <a:sym typeface="Lilita One"/>
              </a:defRPr>
            </a:lvl3pPr>
            <a:lvl4pPr lvl="3" algn="ctr">
              <a:spcBef>
                <a:spcPts val="0"/>
              </a:spcBef>
              <a:spcAft>
                <a:spcPts val="0"/>
              </a:spcAft>
              <a:buSzPts val="7000"/>
              <a:buFont typeface="Lilita One"/>
              <a:buNone/>
              <a:defRPr sz="7000">
                <a:latin typeface="Lilita One"/>
                <a:ea typeface="Lilita One"/>
                <a:cs typeface="Lilita One"/>
                <a:sym typeface="Lilita One"/>
              </a:defRPr>
            </a:lvl4pPr>
            <a:lvl5pPr lvl="4" algn="ctr">
              <a:spcBef>
                <a:spcPts val="0"/>
              </a:spcBef>
              <a:spcAft>
                <a:spcPts val="0"/>
              </a:spcAft>
              <a:buSzPts val="7000"/>
              <a:buFont typeface="Lilita One"/>
              <a:buNone/>
              <a:defRPr sz="7000">
                <a:latin typeface="Lilita One"/>
                <a:ea typeface="Lilita One"/>
                <a:cs typeface="Lilita One"/>
                <a:sym typeface="Lilita One"/>
              </a:defRPr>
            </a:lvl5pPr>
            <a:lvl6pPr lvl="5" algn="ctr">
              <a:spcBef>
                <a:spcPts val="0"/>
              </a:spcBef>
              <a:spcAft>
                <a:spcPts val="0"/>
              </a:spcAft>
              <a:buSzPts val="7000"/>
              <a:buFont typeface="Lilita One"/>
              <a:buNone/>
              <a:defRPr sz="7000">
                <a:latin typeface="Lilita One"/>
                <a:ea typeface="Lilita One"/>
                <a:cs typeface="Lilita One"/>
                <a:sym typeface="Lilita One"/>
              </a:defRPr>
            </a:lvl6pPr>
            <a:lvl7pPr lvl="6" algn="ctr">
              <a:spcBef>
                <a:spcPts val="0"/>
              </a:spcBef>
              <a:spcAft>
                <a:spcPts val="0"/>
              </a:spcAft>
              <a:buSzPts val="7000"/>
              <a:buFont typeface="Lilita One"/>
              <a:buNone/>
              <a:defRPr sz="7000">
                <a:latin typeface="Lilita One"/>
                <a:ea typeface="Lilita One"/>
                <a:cs typeface="Lilita One"/>
                <a:sym typeface="Lilita One"/>
              </a:defRPr>
            </a:lvl7pPr>
            <a:lvl8pPr lvl="7" algn="ctr">
              <a:spcBef>
                <a:spcPts val="0"/>
              </a:spcBef>
              <a:spcAft>
                <a:spcPts val="0"/>
              </a:spcAft>
              <a:buSzPts val="7000"/>
              <a:buFont typeface="Lilita One"/>
              <a:buNone/>
              <a:defRPr sz="7000">
                <a:latin typeface="Lilita One"/>
                <a:ea typeface="Lilita One"/>
                <a:cs typeface="Lilita One"/>
                <a:sym typeface="Lilita One"/>
              </a:defRPr>
            </a:lvl8pPr>
            <a:lvl9pPr lvl="8" algn="ctr">
              <a:spcBef>
                <a:spcPts val="0"/>
              </a:spcBef>
              <a:spcAft>
                <a:spcPts val="0"/>
              </a:spcAft>
              <a:buSzPts val="7000"/>
              <a:buFont typeface="Lilita One"/>
              <a:buNone/>
              <a:defRPr sz="7000">
                <a:latin typeface="Lilita One"/>
                <a:ea typeface="Lilita One"/>
                <a:cs typeface="Lilita One"/>
                <a:sym typeface="Lilita One"/>
              </a:defRPr>
            </a:lvl9pPr>
          </a:lstStyle>
          <a:p/>
        </p:txBody>
      </p:sp>
      <p:sp>
        <p:nvSpPr>
          <p:cNvPr id="1706" name="Google Shape;1706;p44"/>
          <p:cNvSpPr/>
          <p:nvPr/>
        </p:nvSpPr>
        <p:spPr>
          <a:xfrm flipH="1">
            <a:off x="2" y="3396750"/>
            <a:ext cx="3968748" cy="1748096"/>
          </a:xfrm>
          <a:custGeom>
            <a:rect b="b" l="l" r="r" t="t"/>
            <a:pathLst>
              <a:path extrusionOk="0" h="11586" w="26304">
                <a:moveTo>
                  <a:pt x="23606" y="0"/>
                </a:moveTo>
                <a:cubicBezTo>
                  <a:pt x="22117" y="0"/>
                  <a:pt x="20889" y="836"/>
                  <a:pt x="19110" y="2744"/>
                </a:cubicBezTo>
                <a:cubicBezTo>
                  <a:pt x="16350" y="5707"/>
                  <a:pt x="15517" y="6680"/>
                  <a:pt x="13608" y="6680"/>
                </a:cubicBezTo>
                <a:cubicBezTo>
                  <a:pt x="13020" y="6680"/>
                  <a:pt x="12329" y="6588"/>
                  <a:pt x="11448" y="6432"/>
                </a:cubicBezTo>
                <a:cubicBezTo>
                  <a:pt x="10228" y="6218"/>
                  <a:pt x="9073" y="6105"/>
                  <a:pt x="7997" y="6105"/>
                </a:cubicBezTo>
                <a:cubicBezTo>
                  <a:pt x="3919" y="6105"/>
                  <a:pt x="984" y="7727"/>
                  <a:pt x="1" y="11586"/>
                </a:cubicBezTo>
                <a:lnTo>
                  <a:pt x="26303" y="11586"/>
                </a:lnTo>
                <a:lnTo>
                  <a:pt x="26303" y="664"/>
                </a:lnTo>
                <a:cubicBezTo>
                  <a:pt x="25252" y="233"/>
                  <a:pt x="24392" y="0"/>
                  <a:pt x="236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7" name="Google Shape;1707;p44"/>
          <p:cNvGrpSpPr/>
          <p:nvPr/>
        </p:nvGrpSpPr>
        <p:grpSpPr>
          <a:xfrm flipH="1">
            <a:off x="286897" y="0"/>
            <a:ext cx="8857088" cy="2534000"/>
            <a:chOff x="0" y="0"/>
            <a:chExt cx="8857088" cy="2534000"/>
          </a:xfrm>
        </p:grpSpPr>
        <p:sp>
          <p:nvSpPr>
            <p:cNvPr id="1708" name="Google Shape;1708;p44"/>
            <p:cNvSpPr/>
            <p:nvPr/>
          </p:nvSpPr>
          <p:spPr>
            <a:xfrm>
              <a:off x="0" y="0"/>
              <a:ext cx="3282245" cy="2534000"/>
            </a:xfrm>
            <a:custGeom>
              <a:rect b="b" l="l" r="r" t="t"/>
              <a:pathLst>
                <a:path extrusionOk="0" h="19903" w="25780">
                  <a:moveTo>
                    <a:pt x="75" y="0"/>
                  </a:moveTo>
                  <a:cubicBezTo>
                    <a:pt x="50" y="19"/>
                    <a:pt x="26" y="38"/>
                    <a:pt x="0" y="59"/>
                  </a:cubicBezTo>
                  <a:lnTo>
                    <a:pt x="0" y="19902"/>
                  </a:lnTo>
                  <a:cubicBezTo>
                    <a:pt x="1717" y="19279"/>
                    <a:pt x="2837" y="17498"/>
                    <a:pt x="1984" y="15090"/>
                  </a:cubicBezTo>
                  <a:cubicBezTo>
                    <a:pt x="1188" y="12627"/>
                    <a:pt x="2060" y="10551"/>
                    <a:pt x="3785" y="9572"/>
                  </a:cubicBezTo>
                  <a:cubicBezTo>
                    <a:pt x="4398" y="9212"/>
                    <a:pt x="4950" y="9073"/>
                    <a:pt x="5473" y="9073"/>
                  </a:cubicBezTo>
                  <a:cubicBezTo>
                    <a:pt x="6779" y="9073"/>
                    <a:pt x="7902" y="9941"/>
                    <a:pt x="9330" y="10383"/>
                  </a:cubicBezTo>
                  <a:cubicBezTo>
                    <a:pt x="10049" y="10593"/>
                    <a:pt x="10632" y="10712"/>
                    <a:pt x="11139" y="10712"/>
                  </a:cubicBezTo>
                  <a:cubicBezTo>
                    <a:pt x="12290" y="10712"/>
                    <a:pt x="13053" y="10099"/>
                    <a:pt x="14144" y="8551"/>
                  </a:cubicBezTo>
                  <a:cubicBezTo>
                    <a:pt x="15925" y="6023"/>
                    <a:pt x="16217" y="5524"/>
                    <a:pt x="18086" y="5524"/>
                  </a:cubicBezTo>
                  <a:cubicBezTo>
                    <a:pt x="18272" y="5524"/>
                    <a:pt x="18474" y="5529"/>
                    <a:pt x="18694" y="5538"/>
                  </a:cubicBezTo>
                  <a:cubicBezTo>
                    <a:pt x="18894" y="5545"/>
                    <a:pt x="19091" y="5549"/>
                    <a:pt x="19284" y="5549"/>
                  </a:cubicBezTo>
                  <a:cubicBezTo>
                    <a:pt x="23221" y="5549"/>
                    <a:pt x="25779" y="3962"/>
                    <a:pt x="25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9" name="Google Shape;1709;p44"/>
            <p:cNvGrpSpPr/>
            <p:nvPr/>
          </p:nvGrpSpPr>
          <p:grpSpPr>
            <a:xfrm>
              <a:off x="7695061" y="343452"/>
              <a:ext cx="1162027" cy="1077488"/>
              <a:chOff x="5181475" y="2999525"/>
              <a:chExt cx="228175" cy="211575"/>
            </a:xfrm>
          </p:grpSpPr>
          <p:sp>
            <p:nvSpPr>
              <p:cNvPr id="1710" name="Google Shape;1710;p44"/>
              <p:cNvSpPr/>
              <p:nvPr/>
            </p:nvSpPr>
            <p:spPr>
              <a:xfrm>
                <a:off x="5380500" y="3065850"/>
                <a:ext cx="12550" cy="12550"/>
              </a:xfrm>
              <a:custGeom>
                <a:rect b="b" l="l" r="r" t="t"/>
                <a:pathLst>
                  <a:path extrusionOk="0" h="502" w="502">
                    <a:moveTo>
                      <a:pt x="251" y="1"/>
                    </a:moveTo>
                    <a:cubicBezTo>
                      <a:pt x="112" y="1"/>
                      <a:pt x="1" y="113"/>
                      <a:pt x="1" y="251"/>
                    </a:cubicBezTo>
                    <a:cubicBezTo>
                      <a:pt x="1" y="390"/>
                      <a:pt x="112"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4"/>
              <p:cNvSpPr/>
              <p:nvPr/>
            </p:nvSpPr>
            <p:spPr>
              <a:xfrm>
                <a:off x="5363900" y="3032700"/>
                <a:ext cx="12575" cy="12525"/>
              </a:xfrm>
              <a:custGeom>
                <a:rect b="b" l="l" r="r" t="t"/>
                <a:pathLst>
                  <a:path extrusionOk="0" h="501"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4"/>
              <p:cNvSpPr/>
              <p:nvPr/>
            </p:nvSpPr>
            <p:spPr>
              <a:xfrm>
                <a:off x="5380500" y="3132200"/>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4"/>
              <p:cNvSpPr/>
              <p:nvPr/>
            </p:nvSpPr>
            <p:spPr>
              <a:xfrm>
                <a:off x="5397100"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4"/>
              <p:cNvSpPr/>
              <p:nvPr/>
            </p:nvSpPr>
            <p:spPr>
              <a:xfrm>
                <a:off x="5314175" y="2999625"/>
                <a:ext cx="12525" cy="12450"/>
              </a:xfrm>
              <a:custGeom>
                <a:rect b="b" l="l" r="r" t="t"/>
                <a:pathLst>
                  <a:path extrusionOk="0" h="498" w="501">
                    <a:moveTo>
                      <a:pt x="229" y="0"/>
                    </a:moveTo>
                    <a:cubicBezTo>
                      <a:pt x="101" y="12"/>
                      <a:pt x="0" y="116"/>
                      <a:pt x="0" y="247"/>
                    </a:cubicBezTo>
                    <a:cubicBezTo>
                      <a:pt x="0" y="385"/>
                      <a:pt x="112" y="497"/>
                      <a:pt x="251" y="497"/>
                    </a:cubicBezTo>
                    <a:cubicBezTo>
                      <a:pt x="389" y="497"/>
                      <a:pt x="500" y="385"/>
                      <a:pt x="500" y="247"/>
                    </a:cubicBezTo>
                    <a:cubicBezTo>
                      <a:pt x="500" y="180"/>
                      <a:pt x="474" y="120"/>
                      <a:pt x="431" y="76"/>
                    </a:cubicBezTo>
                    <a:cubicBezTo>
                      <a:pt x="364" y="49"/>
                      <a:pt x="297" y="24"/>
                      <a:pt x="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4"/>
              <p:cNvSpPr/>
              <p:nvPr/>
            </p:nvSpPr>
            <p:spPr>
              <a:xfrm>
                <a:off x="5314175"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0" y="390"/>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4"/>
              <p:cNvSpPr/>
              <p:nvPr/>
            </p:nvSpPr>
            <p:spPr>
              <a:xfrm>
                <a:off x="5330750" y="3032700"/>
                <a:ext cx="12525" cy="12525"/>
              </a:xfrm>
              <a:custGeom>
                <a:rect b="b" l="l" r="r" t="t"/>
                <a:pathLst>
                  <a:path extrusionOk="0" h="501" w="501">
                    <a:moveTo>
                      <a:pt x="250" y="0"/>
                    </a:moveTo>
                    <a:cubicBezTo>
                      <a:pt x="112" y="0"/>
                      <a:pt x="1" y="112"/>
                      <a:pt x="1" y="251"/>
                    </a:cubicBezTo>
                    <a:cubicBezTo>
                      <a:pt x="1" y="389"/>
                      <a:pt x="112" y="501"/>
                      <a:pt x="250" y="501"/>
                    </a:cubicBezTo>
                    <a:cubicBezTo>
                      <a:pt x="389" y="501"/>
                      <a:pt x="501" y="389"/>
                      <a:pt x="501" y="251"/>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4"/>
              <p:cNvSpPr/>
              <p:nvPr/>
            </p:nvSpPr>
            <p:spPr>
              <a:xfrm>
                <a:off x="5297575" y="3032700"/>
                <a:ext cx="12550" cy="12525"/>
              </a:xfrm>
              <a:custGeom>
                <a:rect b="b" l="l" r="r" t="t"/>
                <a:pathLst>
                  <a:path extrusionOk="0" h="501" w="502">
                    <a:moveTo>
                      <a:pt x="251" y="0"/>
                    </a:moveTo>
                    <a:cubicBezTo>
                      <a:pt x="112" y="0"/>
                      <a:pt x="0" y="112"/>
                      <a:pt x="0" y="251"/>
                    </a:cubicBezTo>
                    <a:cubicBezTo>
                      <a:pt x="0"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4"/>
              <p:cNvSpPr/>
              <p:nvPr/>
            </p:nvSpPr>
            <p:spPr>
              <a:xfrm>
                <a:off x="5347325" y="3132200"/>
                <a:ext cx="12550" cy="12550"/>
              </a:xfrm>
              <a:custGeom>
                <a:rect b="b" l="l" r="r" t="t"/>
                <a:pathLst>
                  <a:path extrusionOk="0" h="502" w="502">
                    <a:moveTo>
                      <a:pt x="251" y="1"/>
                    </a:moveTo>
                    <a:cubicBezTo>
                      <a:pt x="113" y="1"/>
                      <a:pt x="0" y="113"/>
                      <a:pt x="0" y="251"/>
                    </a:cubicBezTo>
                    <a:cubicBezTo>
                      <a:pt x="0"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4"/>
              <p:cNvSpPr/>
              <p:nvPr/>
            </p:nvSpPr>
            <p:spPr>
              <a:xfrm>
                <a:off x="5314175"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0" y="389"/>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4"/>
              <p:cNvSpPr/>
              <p:nvPr/>
            </p:nvSpPr>
            <p:spPr>
              <a:xfrm>
                <a:off x="5363900" y="3099025"/>
                <a:ext cx="12575" cy="12550"/>
              </a:xfrm>
              <a:custGeom>
                <a:rect b="b" l="l" r="r" t="t"/>
                <a:pathLst>
                  <a:path extrusionOk="0" h="502" w="503">
                    <a:moveTo>
                      <a:pt x="252" y="1"/>
                    </a:moveTo>
                    <a:cubicBezTo>
                      <a:pt x="114" y="1"/>
                      <a:pt x="1" y="112"/>
                      <a:pt x="1" y="251"/>
                    </a:cubicBezTo>
                    <a:cubicBezTo>
                      <a:pt x="1" y="389"/>
                      <a:pt x="114" y="502"/>
                      <a:pt x="252" y="502"/>
                    </a:cubicBezTo>
                    <a:cubicBezTo>
                      <a:pt x="389" y="502"/>
                      <a:pt x="502" y="389"/>
                      <a:pt x="502" y="251"/>
                    </a:cubicBezTo>
                    <a:cubicBezTo>
                      <a:pt x="502" y="112"/>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4"/>
              <p:cNvSpPr/>
              <p:nvPr/>
            </p:nvSpPr>
            <p:spPr>
              <a:xfrm>
                <a:off x="5330750" y="3099025"/>
                <a:ext cx="12525" cy="12550"/>
              </a:xfrm>
              <a:custGeom>
                <a:rect b="b" l="l" r="r" t="t"/>
                <a:pathLst>
                  <a:path extrusionOk="0" h="502" w="501">
                    <a:moveTo>
                      <a:pt x="250" y="1"/>
                    </a:moveTo>
                    <a:cubicBezTo>
                      <a:pt x="112" y="1"/>
                      <a:pt x="1" y="112"/>
                      <a:pt x="1" y="251"/>
                    </a:cubicBezTo>
                    <a:cubicBezTo>
                      <a:pt x="1" y="389"/>
                      <a:pt x="112" y="502"/>
                      <a:pt x="250" y="502"/>
                    </a:cubicBezTo>
                    <a:cubicBezTo>
                      <a:pt x="389" y="502"/>
                      <a:pt x="501" y="389"/>
                      <a:pt x="501" y="251"/>
                    </a:cubicBezTo>
                    <a:cubicBezTo>
                      <a:pt x="501"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4"/>
              <p:cNvSpPr/>
              <p:nvPr/>
            </p:nvSpPr>
            <p:spPr>
              <a:xfrm>
                <a:off x="5347325" y="3065850"/>
                <a:ext cx="12550" cy="12550"/>
              </a:xfrm>
              <a:custGeom>
                <a:rect b="b" l="l" r="r" t="t"/>
                <a:pathLst>
                  <a:path extrusionOk="0" h="502" w="502">
                    <a:moveTo>
                      <a:pt x="251" y="1"/>
                    </a:moveTo>
                    <a:cubicBezTo>
                      <a:pt x="113" y="1"/>
                      <a:pt x="0" y="113"/>
                      <a:pt x="0" y="251"/>
                    </a:cubicBezTo>
                    <a:cubicBezTo>
                      <a:pt x="0"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4"/>
              <p:cNvSpPr/>
              <p:nvPr/>
            </p:nvSpPr>
            <p:spPr>
              <a:xfrm>
                <a:off x="5347325" y="3198550"/>
                <a:ext cx="12550" cy="12550"/>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4"/>
              <p:cNvSpPr/>
              <p:nvPr/>
            </p:nvSpPr>
            <p:spPr>
              <a:xfrm>
                <a:off x="5314175" y="3198550"/>
                <a:ext cx="12525" cy="12550"/>
              </a:xfrm>
              <a:custGeom>
                <a:rect b="b" l="l" r="r" t="t"/>
                <a:pathLst>
                  <a:path extrusionOk="0" h="502" w="501">
                    <a:moveTo>
                      <a:pt x="251" y="0"/>
                    </a:moveTo>
                    <a:cubicBezTo>
                      <a:pt x="112" y="0"/>
                      <a:pt x="0" y="112"/>
                      <a:pt x="0" y="251"/>
                    </a:cubicBezTo>
                    <a:cubicBezTo>
                      <a:pt x="0" y="389"/>
                      <a:pt x="112" y="501"/>
                      <a:pt x="251" y="501"/>
                    </a:cubicBezTo>
                    <a:cubicBezTo>
                      <a:pt x="389" y="501"/>
                      <a:pt x="500" y="389"/>
                      <a:pt x="500" y="251"/>
                    </a:cubicBezTo>
                    <a:cubicBezTo>
                      <a:pt x="500"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4"/>
              <p:cNvSpPr/>
              <p:nvPr/>
            </p:nvSpPr>
            <p:spPr>
              <a:xfrm>
                <a:off x="5363900" y="3165375"/>
                <a:ext cx="12575" cy="12550"/>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4"/>
              <p:cNvSpPr/>
              <p:nvPr/>
            </p:nvSpPr>
            <p:spPr>
              <a:xfrm>
                <a:off x="5330750" y="3165375"/>
                <a:ext cx="12525" cy="12550"/>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4"/>
              <p:cNvSpPr/>
              <p:nvPr/>
            </p:nvSpPr>
            <p:spPr>
              <a:xfrm>
                <a:off x="5280975" y="2999525"/>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4"/>
              <p:cNvSpPr/>
              <p:nvPr/>
            </p:nvSpPr>
            <p:spPr>
              <a:xfrm>
                <a:off x="5247800" y="299952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4"/>
              <p:cNvSpPr/>
              <p:nvPr/>
            </p:nvSpPr>
            <p:spPr>
              <a:xfrm>
                <a:off x="5280975" y="3065850"/>
                <a:ext cx="12575" cy="12550"/>
              </a:xfrm>
              <a:custGeom>
                <a:rect b="b" l="l" r="r" t="t"/>
                <a:pathLst>
                  <a:path extrusionOk="0" h="502" w="503">
                    <a:moveTo>
                      <a:pt x="251" y="1"/>
                    </a:moveTo>
                    <a:cubicBezTo>
                      <a:pt x="113" y="1"/>
                      <a:pt x="1" y="113"/>
                      <a:pt x="1" y="251"/>
                    </a:cubicBezTo>
                    <a:cubicBezTo>
                      <a:pt x="1" y="390"/>
                      <a:pt x="113"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4"/>
              <p:cNvSpPr/>
              <p:nvPr/>
            </p:nvSpPr>
            <p:spPr>
              <a:xfrm>
                <a:off x="5247800" y="3065850"/>
                <a:ext cx="12550" cy="12550"/>
              </a:xfrm>
              <a:custGeom>
                <a:rect b="b" l="l" r="r" t="t"/>
                <a:pathLst>
                  <a:path extrusionOk="0" h="502" w="502">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4"/>
              <p:cNvSpPr/>
              <p:nvPr/>
            </p:nvSpPr>
            <p:spPr>
              <a:xfrm>
                <a:off x="5264400" y="3032700"/>
                <a:ext cx="12550" cy="12525"/>
              </a:xfrm>
              <a:custGeom>
                <a:rect b="b" l="l" r="r" t="t"/>
                <a:pathLst>
                  <a:path extrusionOk="0" h="501" w="502">
                    <a:moveTo>
                      <a:pt x="251" y="0"/>
                    </a:moveTo>
                    <a:cubicBezTo>
                      <a:pt x="113" y="0"/>
                      <a:pt x="0" y="112"/>
                      <a:pt x="0" y="251"/>
                    </a:cubicBezTo>
                    <a:cubicBezTo>
                      <a:pt x="0" y="389"/>
                      <a:pt x="113" y="501"/>
                      <a:pt x="251" y="501"/>
                    </a:cubicBezTo>
                    <a:cubicBezTo>
                      <a:pt x="390" y="501"/>
                      <a:pt x="501" y="389"/>
                      <a:pt x="501" y="251"/>
                    </a:cubicBezTo>
                    <a:cubicBezTo>
                      <a:pt x="501"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4"/>
              <p:cNvSpPr/>
              <p:nvPr/>
            </p:nvSpPr>
            <p:spPr>
              <a:xfrm>
                <a:off x="5280975" y="3132200"/>
                <a:ext cx="12575" cy="12550"/>
              </a:xfrm>
              <a:custGeom>
                <a:rect b="b" l="l" r="r" t="t"/>
                <a:pathLst>
                  <a:path extrusionOk="0" h="502" w="503">
                    <a:moveTo>
                      <a:pt x="251" y="1"/>
                    </a:moveTo>
                    <a:cubicBezTo>
                      <a:pt x="113" y="1"/>
                      <a:pt x="1" y="113"/>
                      <a:pt x="1" y="251"/>
                    </a:cubicBezTo>
                    <a:cubicBezTo>
                      <a:pt x="1" y="389"/>
                      <a:pt x="113"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4"/>
              <p:cNvSpPr/>
              <p:nvPr/>
            </p:nvSpPr>
            <p:spPr>
              <a:xfrm>
                <a:off x="5247800" y="3132200"/>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4"/>
              <p:cNvSpPr/>
              <p:nvPr/>
            </p:nvSpPr>
            <p:spPr>
              <a:xfrm>
                <a:off x="5297575"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4"/>
              <p:cNvSpPr/>
              <p:nvPr/>
            </p:nvSpPr>
            <p:spPr>
              <a:xfrm>
                <a:off x="5264400" y="3099025"/>
                <a:ext cx="12550" cy="12550"/>
              </a:xfrm>
              <a:custGeom>
                <a:rect b="b" l="l" r="r" t="t"/>
                <a:pathLst>
                  <a:path extrusionOk="0" h="502" w="502">
                    <a:moveTo>
                      <a:pt x="251" y="1"/>
                    </a:moveTo>
                    <a:cubicBezTo>
                      <a:pt x="113" y="1"/>
                      <a:pt x="0" y="112"/>
                      <a:pt x="0" y="251"/>
                    </a:cubicBezTo>
                    <a:cubicBezTo>
                      <a:pt x="0" y="389"/>
                      <a:pt x="113" y="502"/>
                      <a:pt x="251" y="502"/>
                    </a:cubicBezTo>
                    <a:cubicBezTo>
                      <a:pt x="390" y="502"/>
                      <a:pt x="501" y="389"/>
                      <a:pt x="501" y="251"/>
                    </a:cubicBezTo>
                    <a:cubicBezTo>
                      <a:pt x="501"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4"/>
              <p:cNvSpPr/>
              <p:nvPr/>
            </p:nvSpPr>
            <p:spPr>
              <a:xfrm>
                <a:off x="5280975" y="3198550"/>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4"/>
              <p:cNvSpPr/>
              <p:nvPr/>
            </p:nvSpPr>
            <p:spPr>
              <a:xfrm>
                <a:off x="5247800" y="3198550"/>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4"/>
              <p:cNvSpPr/>
              <p:nvPr/>
            </p:nvSpPr>
            <p:spPr>
              <a:xfrm>
                <a:off x="5297575" y="3165375"/>
                <a:ext cx="12550" cy="12550"/>
              </a:xfrm>
              <a:custGeom>
                <a:rect b="b" l="l" r="r" t="t"/>
                <a:pathLst>
                  <a:path extrusionOk="0" h="502" w="502">
                    <a:moveTo>
                      <a:pt x="251" y="0"/>
                    </a:moveTo>
                    <a:cubicBezTo>
                      <a:pt x="112" y="0"/>
                      <a:pt x="0" y="113"/>
                      <a:pt x="0" y="251"/>
                    </a:cubicBezTo>
                    <a:cubicBezTo>
                      <a:pt x="0" y="390"/>
                      <a:pt x="112"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4"/>
              <p:cNvSpPr/>
              <p:nvPr/>
            </p:nvSpPr>
            <p:spPr>
              <a:xfrm>
                <a:off x="5264400" y="3165375"/>
                <a:ext cx="12550" cy="12550"/>
              </a:xfrm>
              <a:custGeom>
                <a:rect b="b" l="l" r="r" t="t"/>
                <a:pathLst>
                  <a:path extrusionOk="0" h="502" w="502">
                    <a:moveTo>
                      <a:pt x="251" y="0"/>
                    </a:moveTo>
                    <a:cubicBezTo>
                      <a:pt x="113" y="0"/>
                      <a:pt x="0" y="113"/>
                      <a:pt x="0" y="251"/>
                    </a:cubicBezTo>
                    <a:cubicBezTo>
                      <a:pt x="0" y="390"/>
                      <a:pt x="113" y="501"/>
                      <a:pt x="251" y="501"/>
                    </a:cubicBezTo>
                    <a:cubicBezTo>
                      <a:pt x="390" y="501"/>
                      <a:pt x="501" y="390"/>
                      <a:pt x="501" y="251"/>
                    </a:cubicBezTo>
                    <a:cubicBezTo>
                      <a:pt x="501"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4"/>
              <p:cNvSpPr/>
              <p:nvPr/>
            </p:nvSpPr>
            <p:spPr>
              <a:xfrm>
                <a:off x="5214650"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1" y="390"/>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4"/>
              <p:cNvSpPr/>
              <p:nvPr/>
            </p:nvSpPr>
            <p:spPr>
              <a:xfrm>
                <a:off x="5231250" y="3032700"/>
                <a:ext cx="12525" cy="12525"/>
              </a:xfrm>
              <a:custGeom>
                <a:rect b="b" l="l" r="r" t="t"/>
                <a:pathLst>
                  <a:path extrusionOk="0" h="501" w="501">
                    <a:moveTo>
                      <a:pt x="250" y="0"/>
                    </a:moveTo>
                    <a:cubicBezTo>
                      <a:pt x="112" y="0"/>
                      <a:pt x="0" y="112"/>
                      <a:pt x="0" y="251"/>
                    </a:cubicBezTo>
                    <a:cubicBezTo>
                      <a:pt x="0" y="389"/>
                      <a:pt x="112" y="501"/>
                      <a:pt x="250" y="501"/>
                    </a:cubicBezTo>
                    <a:cubicBezTo>
                      <a:pt x="389" y="501"/>
                      <a:pt x="500" y="389"/>
                      <a:pt x="500" y="251"/>
                    </a:cubicBezTo>
                    <a:cubicBezTo>
                      <a:pt x="500"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4"/>
              <p:cNvSpPr/>
              <p:nvPr/>
            </p:nvSpPr>
            <p:spPr>
              <a:xfrm>
                <a:off x="5199725" y="3033150"/>
                <a:ext cx="10900" cy="12075"/>
              </a:xfrm>
              <a:custGeom>
                <a:rect b="b" l="l" r="r" t="t"/>
                <a:pathLst>
                  <a:path extrusionOk="0" h="483" w="436">
                    <a:moveTo>
                      <a:pt x="278" y="1"/>
                    </a:moveTo>
                    <a:cubicBezTo>
                      <a:pt x="181" y="130"/>
                      <a:pt x="88" y="263"/>
                      <a:pt x="0" y="399"/>
                    </a:cubicBezTo>
                    <a:cubicBezTo>
                      <a:pt x="46" y="449"/>
                      <a:pt x="110" y="483"/>
                      <a:pt x="184" y="483"/>
                    </a:cubicBezTo>
                    <a:cubicBezTo>
                      <a:pt x="322" y="483"/>
                      <a:pt x="435" y="371"/>
                      <a:pt x="435" y="233"/>
                    </a:cubicBezTo>
                    <a:cubicBezTo>
                      <a:pt x="435" y="127"/>
                      <a:pt x="370" y="38"/>
                      <a:pt x="2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4"/>
              <p:cNvSpPr/>
              <p:nvPr/>
            </p:nvSpPr>
            <p:spPr>
              <a:xfrm>
                <a:off x="5214650"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4"/>
              <p:cNvSpPr/>
              <p:nvPr/>
            </p:nvSpPr>
            <p:spPr>
              <a:xfrm>
                <a:off x="5181475" y="3132200"/>
                <a:ext cx="12550" cy="12550"/>
              </a:xfrm>
              <a:custGeom>
                <a:rect b="b" l="l" r="r" t="t"/>
                <a:pathLst>
                  <a:path extrusionOk="0" h="502" w="502">
                    <a:moveTo>
                      <a:pt x="251" y="1"/>
                    </a:moveTo>
                    <a:cubicBezTo>
                      <a:pt x="113" y="1"/>
                      <a:pt x="0" y="113"/>
                      <a:pt x="0" y="251"/>
                    </a:cubicBezTo>
                    <a:cubicBezTo>
                      <a:pt x="0" y="389"/>
                      <a:pt x="113"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4"/>
              <p:cNvSpPr/>
              <p:nvPr/>
            </p:nvSpPr>
            <p:spPr>
              <a:xfrm>
                <a:off x="5231250" y="3099025"/>
                <a:ext cx="12525" cy="12550"/>
              </a:xfrm>
              <a:custGeom>
                <a:rect b="b" l="l" r="r" t="t"/>
                <a:pathLst>
                  <a:path extrusionOk="0" h="502" w="501">
                    <a:moveTo>
                      <a:pt x="250" y="1"/>
                    </a:moveTo>
                    <a:cubicBezTo>
                      <a:pt x="112" y="1"/>
                      <a:pt x="0" y="112"/>
                      <a:pt x="0" y="251"/>
                    </a:cubicBezTo>
                    <a:cubicBezTo>
                      <a:pt x="0" y="389"/>
                      <a:pt x="112" y="502"/>
                      <a:pt x="250" y="502"/>
                    </a:cubicBezTo>
                    <a:cubicBezTo>
                      <a:pt x="389" y="502"/>
                      <a:pt x="500" y="389"/>
                      <a:pt x="500" y="251"/>
                    </a:cubicBezTo>
                    <a:cubicBezTo>
                      <a:pt x="500"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4"/>
              <p:cNvSpPr/>
              <p:nvPr/>
            </p:nvSpPr>
            <p:spPr>
              <a:xfrm>
                <a:off x="5198050" y="3099025"/>
                <a:ext cx="12575" cy="12550"/>
              </a:xfrm>
              <a:custGeom>
                <a:rect b="b" l="l" r="r" t="t"/>
                <a:pathLst>
                  <a:path extrusionOk="0" h="502" w="503">
                    <a:moveTo>
                      <a:pt x="251" y="1"/>
                    </a:moveTo>
                    <a:cubicBezTo>
                      <a:pt x="113" y="1"/>
                      <a:pt x="1" y="112"/>
                      <a:pt x="1" y="251"/>
                    </a:cubicBezTo>
                    <a:cubicBezTo>
                      <a:pt x="1" y="389"/>
                      <a:pt x="113"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4"/>
              <p:cNvSpPr/>
              <p:nvPr/>
            </p:nvSpPr>
            <p:spPr>
              <a:xfrm>
                <a:off x="5181975" y="3065850"/>
                <a:ext cx="12050" cy="12550"/>
              </a:xfrm>
              <a:custGeom>
                <a:rect b="b" l="l" r="r" t="t"/>
                <a:pathLst>
                  <a:path extrusionOk="0" h="502" w="482">
                    <a:moveTo>
                      <a:pt x="231" y="1"/>
                    </a:moveTo>
                    <a:cubicBezTo>
                      <a:pt x="212" y="1"/>
                      <a:pt x="194" y="8"/>
                      <a:pt x="176" y="12"/>
                    </a:cubicBezTo>
                    <a:cubicBezTo>
                      <a:pt x="116" y="124"/>
                      <a:pt x="58" y="236"/>
                      <a:pt x="0" y="349"/>
                    </a:cubicBezTo>
                    <a:cubicBezTo>
                      <a:pt x="38" y="439"/>
                      <a:pt x="127" y="502"/>
                      <a:pt x="231" y="502"/>
                    </a:cubicBezTo>
                    <a:cubicBezTo>
                      <a:pt x="369" y="502"/>
                      <a:pt x="481" y="390"/>
                      <a:pt x="481" y="251"/>
                    </a:cubicBezTo>
                    <a:cubicBezTo>
                      <a:pt x="481" y="113"/>
                      <a:pt x="36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4"/>
              <p:cNvSpPr/>
              <p:nvPr/>
            </p:nvSpPr>
            <p:spPr>
              <a:xfrm>
                <a:off x="5231250" y="3165375"/>
                <a:ext cx="12525" cy="12550"/>
              </a:xfrm>
              <a:custGeom>
                <a:rect b="b" l="l" r="r" t="t"/>
                <a:pathLst>
                  <a:path extrusionOk="0" h="502" w="501">
                    <a:moveTo>
                      <a:pt x="250" y="0"/>
                    </a:moveTo>
                    <a:cubicBezTo>
                      <a:pt x="112" y="0"/>
                      <a:pt x="0" y="113"/>
                      <a:pt x="0" y="251"/>
                    </a:cubicBezTo>
                    <a:cubicBezTo>
                      <a:pt x="0" y="390"/>
                      <a:pt x="112" y="501"/>
                      <a:pt x="250" y="501"/>
                    </a:cubicBezTo>
                    <a:cubicBezTo>
                      <a:pt x="389" y="501"/>
                      <a:pt x="500" y="390"/>
                      <a:pt x="500" y="251"/>
                    </a:cubicBezTo>
                    <a:cubicBezTo>
                      <a:pt x="500"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4"/>
              <p:cNvSpPr/>
              <p:nvPr/>
            </p:nvSpPr>
            <p:spPr>
              <a:xfrm>
                <a:off x="5198050" y="3165375"/>
                <a:ext cx="12575" cy="12550"/>
              </a:xfrm>
              <a:custGeom>
                <a:rect b="b" l="l" r="r" t="t"/>
                <a:pathLst>
                  <a:path extrusionOk="0" h="502" w="503">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5">
    <p:spTree>
      <p:nvGrpSpPr>
        <p:cNvPr id="1750" name="Shape 1750"/>
        <p:cNvGrpSpPr/>
        <p:nvPr/>
      </p:nvGrpSpPr>
      <p:grpSpPr>
        <a:xfrm>
          <a:off x="0" y="0"/>
          <a:ext cx="0" cy="0"/>
          <a:chOff x="0" y="0"/>
          <a:chExt cx="0" cy="0"/>
        </a:xfrm>
      </p:grpSpPr>
      <p:sp>
        <p:nvSpPr>
          <p:cNvPr id="1751" name="Google Shape;1751;p4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Font typeface="Lilita One"/>
              <a:buNone/>
              <a:defRPr>
                <a:latin typeface="Lilita One"/>
                <a:ea typeface="Lilita One"/>
                <a:cs typeface="Lilita One"/>
                <a:sym typeface="Lilita One"/>
              </a:defRPr>
            </a:lvl2pPr>
            <a:lvl3pPr lvl="2">
              <a:spcBef>
                <a:spcPts val="0"/>
              </a:spcBef>
              <a:spcAft>
                <a:spcPts val="0"/>
              </a:spcAft>
              <a:buSzPts val="2800"/>
              <a:buFont typeface="Lilita One"/>
              <a:buNone/>
              <a:defRPr>
                <a:latin typeface="Lilita One"/>
                <a:ea typeface="Lilita One"/>
                <a:cs typeface="Lilita One"/>
                <a:sym typeface="Lilita One"/>
              </a:defRPr>
            </a:lvl3pPr>
            <a:lvl4pPr lvl="3">
              <a:spcBef>
                <a:spcPts val="0"/>
              </a:spcBef>
              <a:spcAft>
                <a:spcPts val="0"/>
              </a:spcAft>
              <a:buSzPts val="2800"/>
              <a:buFont typeface="Lilita One"/>
              <a:buNone/>
              <a:defRPr>
                <a:latin typeface="Lilita One"/>
                <a:ea typeface="Lilita One"/>
                <a:cs typeface="Lilita One"/>
                <a:sym typeface="Lilita One"/>
              </a:defRPr>
            </a:lvl4pPr>
            <a:lvl5pPr lvl="4">
              <a:spcBef>
                <a:spcPts val="0"/>
              </a:spcBef>
              <a:spcAft>
                <a:spcPts val="0"/>
              </a:spcAft>
              <a:buSzPts val="2800"/>
              <a:buFont typeface="Lilita One"/>
              <a:buNone/>
              <a:defRPr>
                <a:latin typeface="Lilita One"/>
                <a:ea typeface="Lilita One"/>
                <a:cs typeface="Lilita One"/>
                <a:sym typeface="Lilita One"/>
              </a:defRPr>
            </a:lvl5pPr>
            <a:lvl6pPr lvl="5">
              <a:spcBef>
                <a:spcPts val="0"/>
              </a:spcBef>
              <a:spcAft>
                <a:spcPts val="0"/>
              </a:spcAft>
              <a:buSzPts val="2800"/>
              <a:buFont typeface="Lilita One"/>
              <a:buNone/>
              <a:defRPr>
                <a:latin typeface="Lilita One"/>
                <a:ea typeface="Lilita One"/>
                <a:cs typeface="Lilita One"/>
                <a:sym typeface="Lilita One"/>
              </a:defRPr>
            </a:lvl6pPr>
            <a:lvl7pPr lvl="6">
              <a:spcBef>
                <a:spcPts val="0"/>
              </a:spcBef>
              <a:spcAft>
                <a:spcPts val="0"/>
              </a:spcAft>
              <a:buSzPts val="2800"/>
              <a:buFont typeface="Lilita One"/>
              <a:buNone/>
              <a:defRPr>
                <a:latin typeface="Lilita One"/>
                <a:ea typeface="Lilita One"/>
                <a:cs typeface="Lilita One"/>
                <a:sym typeface="Lilita One"/>
              </a:defRPr>
            </a:lvl7pPr>
            <a:lvl8pPr lvl="7">
              <a:spcBef>
                <a:spcPts val="0"/>
              </a:spcBef>
              <a:spcAft>
                <a:spcPts val="0"/>
              </a:spcAft>
              <a:buSzPts val="2800"/>
              <a:buFont typeface="Lilita One"/>
              <a:buNone/>
              <a:defRPr>
                <a:latin typeface="Lilita One"/>
                <a:ea typeface="Lilita One"/>
                <a:cs typeface="Lilita One"/>
                <a:sym typeface="Lilita One"/>
              </a:defRPr>
            </a:lvl8pPr>
            <a:lvl9pPr lvl="8">
              <a:spcBef>
                <a:spcPts val="0"/>
              </a:spcBef>
              <a:spcAft>
                <a:spcPts val="0"/>
              </a:spcAft>
              <a:buSzPts val="2800"/>
              <a:buFont typeface="Lilita One"/>
              <a:buNone/>
              <a:defRPr>
                <a:latin typeface="Lilita One"/>
                <a:ea typeface="Lilita One"/>
                <a:cs typeface="Lilita One"/>
                <a:sym typeface="Lilita One"/>
              </a:defRPr>
            </a:lvl9pPr>
          </a:lstStyle>
          <a:p/>
        </p:txBody>
      </p:sp>
      <p:sp>
        <p:nvSpPr>
          <p:cNvPr id="1752" name="Google Shape;1752;p45"/>
          <p:cNvSpPr txBox="1"/>
          <p:nvPr>
            <p:ph hasCustomPrompt="1" idx="2" type="title"/>
          </p:nvPr>
        </p:nvSpPr>
        <p:spPr>
          <a:xfrm>
            <a:off x="770550" y="1553950"/>
            <a:ext cx="6192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2600">
                <a:solidFill>
                  <a:schemeClr val="dk1"/>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1753" name="Google Shape;1753;p45"/>
          <p:cNvSpPr txBox="1"/>
          <p:nvPr>
            <p:ph idx="3" type="title"/>
          </p:nvPr>
        </p:nvSpPr>
        <p:spPr>
          <a:xfrm>
            <a:off x="1389700" y="1553863"/>
            <a:ext cx="1524000" cy="268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754" name="Google Shape;1754;p45"/>
          <p:cNvSpPr txBox="1"/>
          <p:nvPr>
            <p:ph idx="1" type="subTitle"/>
          </p:nvPr>
        </p:nvSpPr>
        <p:spPr>
          <a:xfrm>
            <a:off x="1389700" y="1902913"/>
            <a:ext cx="1524000" cy="66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5" name="Google Shape;1755;p45"/>
          <p:cNvSpPr/>
          <p:nvPr/>
        </p:nvSpPr>
        <p:spPr>
          <a:xfrm>
            <a:off x="0" y="3133353"/>
            <a:ext cx="4563110" cy="2010142"/>
          </a:xfrm>
          <a:custGeom>
            <a:rect b="b" l="l" r="r" t="t"/>
            <a:pathLst>
              <a:path extrusionOk="0" h="11587" w="26303">
                <a:moveTo>
                  <a:pt x="2698" y="0"/>
                </a:moveTo>
                <a:cubicBezTo>
                  <a:pt x="1911" y="0"/>
                  <a:pt x="1052" y="234"/>
                  <a:pt x="0" y="665"/>
                </a:cubicBezTo>
                <a:lnTo>
                  <a:pt x="0" y="11586"/>
                </a:lnTo>
                <a:lnTo>
                  <a:pt x="26303" y="11586"/>
                </a:lnTo>
                <a:cubicBezTo>
                  <a:pt x="25320" y="7728"/>
                  <a:pt x="22384" y="6105"/>
                  <a:pt x="18307" y="6105"/>
                </a:cubicBezTo>
                <a:cubicBezTo>
                  <a:pt x="17231" y="6105"/>
                  <a:pt x="16075" y="6218"/>
                  <a:pt x="14855" y="6433"/>
                </a:cubicBezTo>
                <a:cubicBezTo>
                  <a:pt x="13974" y="6588"/>
                  <a:pt x="13284" y="6680"/>
                  <a:pt x="12696" y="6680"/>
                </a:cubicBezTo>
                <a:cubicBezTo>
                  <a:pt x="10787" y="6680"/>
                  <a:pt x="9954" y="5707"/>
                  <a:pt x="7193" y="2745"/>
                </a:cubicBezTo>
                <a:cubicBezTo>
                  <a:pt x="5415" y="836"/>
                  <a:pt x="4187" y="0"/>
                  <a:pt x="26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5"/>
          <p:cNvSpPr/>
          <p:nvPr/>
        </p:nvSpPr>
        <p:spPr>
          <a:xfrm>
            <a:off x="4580873" y="-273221"/>
            <a:ext cx="4563124" cy="3522881"/>
          </a:xfrm>
          <a:custGeom>
            <a:rect b="b" l="l" r="r" t="t"/>
            <a:pathLst>
              <a:path extrusionOk="0" h="19903" w="25780">
                <a:moveTo>
                  <a:pt x="227" y="1"/>
                </a:moveTo>
                <a:cubicBezTo>
                  <a:pt x="0" y="3963"/>
                  <a:pt x="2559" y="5549"/>
                  <a:pt x="6495" y="5549"/>
                </a:cubicBezTo>
                <a:cubicBezTo>
                  <a:pt x="6689" y="5549"/>
                  <a:pt x="6885" y="5546"/>
                  <a:pt x="7085" y="5538"/>
                </a:cubicBezTo>
                <a:cubicBezTo>
                  <a:pt x="7306" y="5530"/>
                  <a:pt x="7507" y="5525"/>
                  <a:pt x="7693" y="5525"/>
                </a:cubicBezTo>
                <a:cubicBezTo>
                  <a:pt x="9563" y="5525"/>
                  <a:pt x="9854" y="6024"/>
                  <a:pt x="11635" y="8551"/>
                </a:cubicBezTo>
                <a:cubicBezTo>
                  <a:pt x="12726" y="10099"/>
                  <a:pt x="13489" y="10713"/>
                  <a:pt x="14641" y="10713"/>
                </a:cubicBezTo>
                <a:cubicBezTo>
                  <a:pt x="15148" y="10713"/>
                  <a:pt x="15731" y="10594"/>
                  <a:pt x="16450" y="10383"/>
                </a:cubicBezTo>
                <a:cubicBezTo>
                  <a:pt x="17878" y="9941"/>
                  <a:pt x="19001" y="9073"/>
                  <a:pt x="20307" y="9073"/>
                </a:cubicBezTo>
                <a:cubicBezTo>
                  <a:pt x="20830" y="9073"/>
                  <a:pt x="21382" y="9212"/>
                  <a:pt x="21995" y="9573"/>
                </a:cubicBezTo>
                <a:cubicBezTo>
                  <a:pt x="23719" y="10551"/>
                  <a:pt x="24592" y="12628"/>
                  <a:pt x="23795" y="15090"/>
                </a:cubicBezTo>
                <a:cubicBezTo>
                  <a:pt x="22942" y="17498"/>
                  <a:pt x="24062" y="19279"/>
                  <a:pt x="25779" y="19903"/>
                </a:cubicBezTo>
                <a:lnTo>
                  <a:pt x="25779" y="59"/>
                </a:lnTo>
                <a:cubicBezTo>
                  <a:pt x="25755" y="39"/>
                  <a:pt x="25729" y="20"/>
                  <a:pt x="25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7" name="Google Shape;1757;p45"/>
          <p:cNvGrpSpPr/>
          <p:nvPr/>
        </p:nvGrpSpPr>
        <p:grpSpPr>
          <a:xfrm>
            <a:off x="-337805" y="-315674"/>
            <a:ext cx="1246311" cy="1246438"/>
            <a:chOff x="5150350" y="4928275"/>
            <a:chExt cx="244725" cy="244750"/>
          </a:xfrm>
        </p:grpSpPr>
        <p:sp>
          <p:nvSpPr>
            <p:cNvPr id="1758" name="Google Shape;1758;p45"/>
            <p:cNvSpPr/>
            <p:nvPr/>
          </p:nvSpPr>
          <p:spPr>
            <a:xfrm>
              <a:off x="5365950" y="5027775"/>
              <a:ext cx="12550" cy="12575"/>
            </a:xfrm>
            <a:custGeom>
              <a:rect b="b" l="l" r="r" t="t"/>
              <a:pathLst>
                <a:path extrusionOk="0" h="503" w="502">
                  <a:moveTo>
                    <a:pt x="251" y="1"/>
                  </a:moveTo>
                  <a:cubicBezTo>
                    <a:pt x="113" y="1"/>
                    <a:pt x="0" y="114"/>
                    <a:pt x="0" y="252"/>
                  </a:cubicBezTo>
                  <a:cubicBezTo>
                    <a:pt x="0" y="390"/>
                    <a:pt x="113" y="502"/>
                    <a:pt x="251" y="502"/>
                  </a:cubicBezTo>
                  <a:cubicBezTo>
                    <a:pt x="390" y="502"/>
                    <a:pt x="501" y="390"/>
                    <a:pt x="501" y="252"/>
                  </a:cubicBezTo>
                  <a:cubicBezTo>
                    <a:pt x="501" y="114"/>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5"/>
            <p:cNvSpPr/>
            <p:nvPr/>
          </p:nvSpPr>
          <p:spPr>
            <a:xfrm>
              <a:off x="5349350" y="4994625"/>
              <a:ext cx="12550" cy="12525"/>
            </a:xfrm>
            <a:custGeom>
              <a:rect b="b" l="l" r="r" t="t"/>
              <a:pathLst>
                <a:path extrusionOk="0" h="501" w="502">
                  <a:moveTo>
                    <a:pt x="251" y="1"/>
                  </a:moveTo>
                  <a:cubicBezTo>
                    <a:pt x="113" y="1"/>
                    <a:pt x="1" y="112"/>
                    <a:pt x="1" y="250"/>
                  </a:cubicBezTo>
                  <a:cubicBezTo>
                    <a:pt x="1" y="389"/>
                    <a:pt x="113" y="501"/>
                    <a:pt x="251" y="501"/>
                  </a:cubicBezTo>
                  <a:cubicBezTo>
                    <a:pt x="390" y="501"/>
                    <a:pt x="502" y="389"/>
                    <a:pt x="502" y="250"/>
                  </a:cubicBezTo>
                  <a:cubicBezTo>
                    <a:pt x="502"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5"/>
            <p:cNvSpPr/>
            <p:nvPr/>
          </p:nvSpPr>
          <p:spPr>
            <a:xfrm>
              <a:off x="5365950" y="5094125"/>
              <a:ext cx="12550" cy="12550"/>
            </a:xfrm>
            <a:custGeom>
              <a:rect b="b" l="l" r="r" t="t"/>
              <a:pathLst>
                <a:path extrusionOk="0" h="502" w="502">
                  <a:moveTo>
                    <a:pt x="251" y="0"/>
                  </a:moveTo>
                  <a:cubicBezTo>
                    <a:pt x="113" y="0"/>
                    <a:pt x="0" y="113"/>
                    <a:pt x="0" y="251"/>
                  </a:cubicBezTo>
                  <a:cubicBezTo>
                    <a:pt x="0" y="390"/>
                    <a:pt x="113" y="502"/>
                    <a:pt x="251" y="502"/>
                  </a:cubicBezTo>
                  <a:cubicBezTo>
                    <a:pt x="390" y="502"/>
                    <a:pt x="501" y="390"/>
                    <a:pt x="501" y="251"/>
                  </a:cubicBezTo>
                  <a:cubicBezTo>
                    <a:pt x="501"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5"/>
            <p:cNvSpPr/>
            <p:nvPr/>
          </p:nvSpPr>
          <p:spPr>
            <a:xfrm>
              <a:off x="5382525" y="5060975"/>
              <a:ext cx="12550" cy="12550"/>
            </a:xfrm>
            <a:custGeom>
              <a:rect b="b" l="l" r="r" t="t"/>
              <a:pathLst>
                <a:path extrusionOk="0" h="502" w="502">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5"/>
            <p:cNvSpPr/>
            <p:nvPr/>
          </p:nvSpPr>
          <p:spPr>
            <a:xfrm>
              <a:off x="5299600" y="4961550"/>
              <a:ext cx="12550" cy="12450"/>
            </a:xfrm>
            <a:custGeom>
              <a:rect b="b" l="l" r="r" t="t"/>
              <a:pathLst>
                <a:path extrusionOk="0" h="498" w="502">
                  <a:moveTo>
                    <a:pt x="229" y="1"/>
                  </a:moveTo>
                  <a:cubicBezTo>
                    <a:pt x="102" y="12"/>
                    <a:pt x="1" y="116"/>
                    <a:pt x="1" y="247"/>
                  </a:cubicBezTo>
                  <a:cubicBezTo>
                    <a:pt x="1" y="385"/>
                    <a:pt x="112" y="498"/>
                    <a:pt x="251" y="498"/>
                  </a:cubicBezTo>
                  <a:cubicBezTo>
                    <a:pt x="389" y="498"/>
                    <a:pt x="502" y="385"/>
                    <a:pt x="502" y="247"/>
                  </a:cubicBezTo>
                  <a:cubicBezTo>
                    <a:pt x="502" y="180"/>
                    <a:pt x="475" y="121"/>
                    <a:pt x="432" y="76"/>
                  </a:cubicBezTo>
                  <a:cubicBezTo>
                    <a:pt x="365" y="50"/>
                    <a:pt x="298" y="24"/>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5"/>
            <p:cNvSpPr/>
            <p:nvPr/>
          </p:nvSpPr>
          <p:spPr>
            <a:xfrm>
              <a:off x="5299600" y="5027775"/>
              <a:ext cx="12550" cy="12575"/>
            </a:xfrm>
            <a:custGeom>
              <a:rect b="b" l="l" r="r" t="t"/>
              <a:pathLst>
                <a:path extrusionOk="0" h="503" w="502">
                  <a:moveTo>
                    <a:pt x="251" y="1"/>
                  </a:moveTo>
                  <a:cubicBezTo>
                    <a:pt x="112" y="1"/>
                    <a:pt x="1" y="114"/>
                    <a:pt x="1" y="252"/>
                  </a:cubicBezTo>
                  <a:cubicBezTo>
                    <a:pt x="1" y="390"/>
                    <a:pt x="112" y="502"/>
                    <a:pt x="251" y="502"/>
                  </a:cubicBezTo>
                  <a:cubicBezTo>
                    <a:pt x="389" y="502"/>
                    <a:pt x="502" y="390"/>
                    <a:pt x="502" y="252"/>
                  </a:cubicBezTo>
                  <a:cubicBezTo>
                    <a:pt x="502"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5"/>
            <p:cNvSpPr/>
            <p:nvPr/>
          </p:nvSpPr>
          <p:spPr>
            <a:xfrm>
              <a:off x="5316200" y="4994625"/>
              <a:ext cx="12525" cy="12525"/>
            </a:xfrm>
            <a:custGeom>
              <a:rect b="b" l="l" r="r" t="t"/>
              <a:pathLst>
                <a:path extrusionOk="0" h="501" w="501">
                  <a:moveTo>
                    <a:pt x="251" y="1"/>
                  </a:moveTo>
                  <a:cubicBezTo>
                    <a:pt x="112" y="1"/>
                    <a:pt x="0" y="112"/>
                    <a:pt x="0" y="250"/>
                  </a:cubicBezTo>
                  <a:cubicBezTo>
                    <a:pt x="0" y="389"/>
                    <a:pt x="112" y="501"/>
                    <a:pt x="251" y="501"/>
                  </a:cubicBezTo>
                  <a:cubicBezTo>
                    <a:pt x="389" y="501"/>
                    <a:pt x="501" y="389"/>
                    <a:pt x="501" y="250"/>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5"/>
            <p:cNvSpPr/>
            <p:nvPr/>
          </p:nvSpPr>
          <p:spPr>
            <a:xfrm>
              <a:off x="5283025" y="4994625"/>
              <a:ext cx="12550" cy="12525"/>
            </a:xfrm>
            <a:custGeom>
              <a:rect b="b" l="l" r="r" t="t"/>
              <a:pathLst>
                <a:path extrusionOk="0" h="501" w="502">
                  <a:moveTo>
                    <a:pt x="251" y="1"/>
                  </a:moveTo>
                  <a:cubicBezTo>
                    <a:pt x="113" y="1"/>
                    <a:pt x="0" y="112"/>
                    <a:pt x="0" y="250"/>
                  </a:cubicBezTo>
                  <a:cubicBezTo>
                    <a:pt x="0" y="389"/>
                    <a:pt x="113" y="501"/>
                    <a:pt x="251" y="501"/>
                  </a:cubicBezTo>
                  <a:cubicBezTo>
                    <a:pt x="389" y="501"/>
                    <a:pt x="501" y="389"/>
                    <a:pt x="501" y="250"/>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5"/>
            <p:cNvSpPr/>
            <p:nvPr/>
          </p:nvSpPr>
          <p:spPr>
            <a:xfrm>
              <a:off x="5332775" y="5094125"/>
              <a:ext cx="12550" cy="12550"/>
            </a:xfrm>
            <a:custGeom>
              <a:rect b="b" l="l" r="r" t="t"/>
              <a:pathLst>
                <a:path extrusionOk="0" h="502" w="502">
                  <a:moveTo>
                    <a:pt x="251" y="0"/>
                  </a:moveTo>
                  <a:cubicBezTo>
                    <a:pt x="113" y="0"/>
                    <a:pt x="1" y="113"/>
                    <a:pt x="1" y="251"/>
                  </a:cubicBezTo>
                  <a:cubicBezTo>
                    <a:pt x="1" y="390"/>
                    <a:pt x="113" y="502"/>
                    <a:pt x="251" y="502"/>
                  </a:cubicBezTo>
                  <a:cubicBezTo>
                    <a:pt x="389" y="502"/>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5"/>
            <p:cNvSpPr/>
            <p:nvPr/>
          </p:nvSpPr>
          <p:spPr>
            <a:xfrm>
              <a:off x="5299600" y="5094125"/>
              <a:ext cx="12550" cy="12550"/>
            </a:xfrm>
            <a:custGeom>
              <a:rect b="b" l="l" r="r" t="t"/>
              <a:pathLst>
                <a:path extrusionOk="0" h="502" w="502">
                  <a:moveTo>
                    <a:pt x="251" y="0"/>
                  </a:moveTo>
                  <a:cubicBezTo>
                    <a:pt x="112" y="0"/>
                    <a:pt x="1" y="113"/>
                    <a:pt x="1" y="251"/>
                  </a:cubicBezTo>
                  <a:cubicBezTo>
                    <a:pt x="1" y="390"/>
                    <a:pt x="112" y="502"/>
                    <a:pt x="251" y="502"/>
                  </a:cubicBezTo>
                  <a:cubicBezTo>
                    <a:pt x="389" y="502"/>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5"/>
            <p:cNvSpPr/>
            <p:nvPr/>
          </p:nvSpPr>
          <p:spPr>
            <a:xfrm>
              <a:off x="5349350" y="506097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5"/>
            <p:cNvSpPr/>
            <p:nvPr/>
          </p:nvSpPr>
          <p:spPr>
            <a:xfrm>
              <a:off x="5316200" y="5060975"/>
              <a:ext cx="12525" cy="12550"/>
            </a:xfrm>
            <a:custGeom>
              <a:rect b="b" l="l" r="r" t="t"/>
              <a:pathLst>
                <a:path extrusionOk="0" h="502" w="501">
                  <a:moveTo>
                    <a:pt x="251" y="0"/>
                  </a:moveTo>
                  <a:cubicBezTo>
                    <a:pt x="112" y="0"/>
                    <a:pt x="0" y="112"/>
                    <a:pt x="0" y="251"/>
                  </a:cubicBezTo>
                  <a:cubicBezTo>
                    <a:pt x="0" y="389"/>
                    <a:pt x="112"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5"/>
            <p:cNvSpPr/>
            <p:nvPr/>
          </p:nvSpPr>
          <p:spPr>
            <a:xfrm>
              <a:off x="5332775" y="5027775"/>
              <a:ext cx="12550" cy="12575"/>
            </a:xfrm>
            <a:custGeom>
              <a:rect b="b" l="l" r="r" t="t"/>
              <a:pathLst>
                <a:path extrusionOk="0" h="503" w="502">
                  <a:moveTo>
                    <a:pt x="251" y="1"/>
                  </a:moveTo>
                  <a:cubicBezTo>
                    <a:pt x="113" y="1"/>
                    <a:pt x="1" y="114"/>
                    <a:pt x="1" y="252"/>
                  </a:cubicBezTo>
                  <a:cubicBezTo>
                    <a:pt x="1" y="390"/>
                    <a:pt x="113" y="502"/>
                    <a:pt x="251" y="502"/>
                  </a:cubicBezTo>
                  <a:cubicBezTo>
                    <a:pt x="389" y="502"/>
                    <a:pt x="501" y="390"/>
                    <a:pt x="501" y="252"/>
                  </a:cubicBezTo>
                  <a:cubicBezTo>
                    <a:pt x="501"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5"/>
            <p:cNvSpPr/>
            <p:nvPr/>
          </p:nvSpPr>
          <p:spPr>
            <a:xfrm>
              <a:off x="5332775" y="5160475"/>
              <a:ext cx="12550" cy="12550"/>
            </a:xfrm>
            <a:custGeom>
              <a:rect b="b" l="l" r="r" t="t"/>
              <a:pathLst>
                <a:path extrusionOk="0" h="502" w="502">
                  <a:moveTo>
                    <a:pt x="251" y="1"/>
                  </a:moveTo>
                  <a:cubicBezTo>
                    <a:pt x="113" y="1"/>
                    <a:pt x="1" y="113"/>
                    <a:pt x="1" y="251"/>
                  </a:cubicBezTo>
                  <a:cubicBezTo>
                    <a:pt x="1" y="389"/>
                    <a:pt x="113"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5"/>
            <p:cNvSpPr/>
            <p:nvPr/>
          </p:nvSpPr>
          <p:spPr>
            <a:xfrm>
              <a:off x="5299600" y="5160475"/>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5"/>
            <p:cNvSpPr/>
            <p:nvPr/>
          </p:nvSpPr>
          <p:spPr>
            <a:xfrm>
              <a:off x="5349350" y="5127300"/>
              <a:ext cx="12550" cy="12550"/>
            </a:xfrm>
            <a:custGeom>
              <a:rect b="b" l="l" r="r" t="t"/>
              <a:pathLst>
                <a:path extrusionOk="0" h="502" w="502">
                  <a:moveTo>
                    <a:pt x="251" y="1"/>
                  </a:moveTo>
                  <a:cubicBezTo>
                    <a:pt x="113" y="1"/>
                    <a:pt x="1" y="113"/>
                    <a:pt x="1" y="251"/>
                  </a:cubicBezTo>
                  <a:cubicBezTo>
                    <a:pt x="1" y="389"/>
                    <a:pt x="113" y="502"/>
                    <a:pt x="251" y="502"/>
                  </a:cubicBezTo>
                  <a:cubicBezTo>
                    <a:pt x="390" y="502"/>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5"/>
            <p:cNvSpPr/>
            <p:nvPr/>
          </p:nvSpPr>
          <p:spPr>
            <a:xfrm>
              <a:off x="5316200" y="5127300"/>
              <a:ext cx="12525" cy="12550"/>
            </a:xfrm>
            <a:custGeom>
              <a:rect b="b" l="l" r="r" t="t"/>
              <a:pathLst>
                <a:path extrusionOk="0" h="502" w="501">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5"/>
            <p:cNvSpPr/>
            <p:nvPr/>
          </p:nvSpPr>
          <p:spPr>
            <a:xfrm>
              <a:off x="5266425" y="4961450"/>
              <a:ext cx="12550" cy="12550"/>
            </a:xfrm>
            <a:custGeom>
              <a:rect b="b" l="l" r="r" t="t"/>
              <a:pathLst>
                <a:path extrusionOk="0" h="502" w="502">
                  <a:moveTo>
                    <a:pt x="251" y="1"/>
                  </a:moveTo>
                  <a:cubicBezTo>
                    <a:pt x="113" y="1"/>
                    <a:pt x="1" y="112"/>
                    <a:pt x="1" y="251"/>
                  </a:cubicBezTo>
                  <a:cubicBezTo>
                    <a:pt x="1" y="389"/>
                    <a:pt x="113" y="502"/>
                    <a:pt x="251" y="502"/>
                  </a:cubicBezTo>
                  <a:cubicBezTo>
                    <a:pt x="390" y="502"/>
                    <a:pt x="502" y="389"/>
                    <a:pt x="502" y="251"/>
                  </a:cubicBezTo>
                  <a:cubicBezTo>
                    <a:pt x="502"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5"/>
            <p:cNvSpPr/>
            <p:nvPr/>
          </p:nvSpPr>
          <p:spPr>
            <a:xfrm>
              <a:off x="5233275" y="4961450"/>
              <a:ext cx="12525" cy="12550"/>
            </a:xfrm>
            <a:custGeom>
              <a:rect b="b" l="l" r="r" t="t"/>
              <a:pathLst>
                <a:path extrusionOk="0" h="502" w="501">
                  <a:moveTo>
                    <a:pt x="250" y="1"/>
                  </a:moveTo>
                  <a:cubicBezTo>
                    <a:pt x="112" y="1"/>
                    <a:pt x="0" y="112"/>
                    <a:pt x="0" y="251"/>
                  </a:cubicBezTo>
                  <a:cubicBezTo>
                    <a:pt x="0" y="389"/>
                    <a:pt x="112" y="502"/>
                    <a:pt x="250" y="502"/>
                  </a:cubicBezTo>
                  <a:cubicBezTo>
                    <a:pt x="389" y="502"/>
                    <a:pt x="501" y="389"/>
                    <a:pt x="501" y="251"/>
                  </a:cubicBezTo>
                  <a:cubicBezTo>
                    <a:pt x="501"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5"/>
            <p:cNvSpPr/>
            <p:nvPr/>
          </p:nvSpPr>
          <p:spPr>
            <a:xfrm>
              <a:off x="5266425" y="5027775"/>
              <a:ext cx="12550" cy="12575"/>
            </a:xfrm>
            <a:custGeom>
              <a:rect b="b" l="l" r="r" t="t"/>
              <a:pathLst>
                <a:path extrusionOk="0" h="503" w="502">
                  <a:moveTo>
                    <a:pt x="251" y="1"/>
                  </a:moveTo>
                  <a:cubicBezTo>
                    <a:pt x="113" y="1"/>
                    <a:pt x="1" y="114"/>
                    <a:pt x="1" y="252"/>
                  </a:cubicBezTo>
                  <a:cubicBezTo>
                    <a:pt x="1" y="390"/>
                    <a:pt x="113" y="502"/>
                    <a:pt x="251" y="502"/>
                  </a:cubicBezTo>
                  <a:cubicBezTo>
                    <a:pt x="390" y="502"/>
                    <a:pt x="502" y="390"/>
                    <a:pt x="502" y="252"/>
                  </a:cubicBezTo>
                  <a:cubicBezTo>
                    <a:pt x="502" y="114"/>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5"/>
            <p:cNvSpPr/>
            <p:nvPr/>
          </p:nvSpPr>
          <p:spPr>
            <a:xfrm>
              <a:off x="5233275" y="5027775"/>
              <a:ext cx="12525" cy="12575"/>
            </a:xfrm>
            <a:custGeom>
              <a:rect b="b" l="l" r="r" t="t"/>
              <a:pathLst>
                <a:path extrusionOk="0" h="503" w="501">
                  <a:moveTo>
                    <a:pt x="250" y="1"/>
                  </a:moveTo>
                  <a:cubicBezTo>
                    <a:pt x="112" y="1"/>
                    <a:pt x="0" y="114"/>
                    <a:pt x="0" y="252"/>
                  </a:cubicBezTo>
                  <a:cubicBezTo>
                    <a:pt x="0" y="390"/>
                    <a:pt x="112" y="502"/>
                    <a:pt x="250" y="502"/>
                  </a:cubicBezTo>
                  <a:cubicBezTo>
                    <a:pt x="389" y="502"/>
                    <a:pt x="501" y="390"/>
                    <a:pt x="501" y="252"/>
                  </a:cubicBezTo>
                  <a:cubicBezTo>
                    <a:pt x="501" y="114"/>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5"/>
            <p:cNvSpPr/>
            <p:nvPr/>
          </p:nvSpPr>
          <p:spPr>
            <a:xfrm>
              <a:off x="5249825" y="4994625"/>
              <a:ext cx="12575" cy="12525"/>
            </a:xfrm>
            <a:custGeom>
              <a:rect b="b" l="l" r="r" t="t"/>
              <a:pathLst>
                <a:path extrusionOk="0" h="501" w="503">
                  <a:moveTo>
                    <a:pt x="252" y="1"/>
                  </a:moveTo>
                  <a:cubicBezTo>
                    <a:pt x="114" y="1"/>
                    <a:pt x="1" y="112"/>
                    <a:pt x="1" y="250"/>
                  </a:cubicBezTo>
                  <a:cubicBezTo>
                    <a:pt x="1" y="389"/>
                    <a:pt x="114" y="501"/>
                    <a:pt x="252" y="501"/>
                  </a:cubicBezTo>
                  <a:cubicBezTo>
                    <a:pt x="390" y="501"/>
                    <a:pt x="502" y="389"/>
                    <a:pt x="502" y="250"/>
                  </a:cubicBezTo>
                  <a:cubicBezTo>
                    <a:pt x="502" y="112"/>
                    <a:pt x="390"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5"/>
            <p:cNvSpPr/>
            <p:nvPr/>
          </p:nvSpPr>
          <p:spPr>
            <a:xfrm>
              <a:off x="5266425" y="5094125"/>
              <a:ext cx="12550" cy="12550"/>
            </a:xfrm>
            <a:custGeom>
              <a:rect b="b" l="l" r="r" t="t"/>
              <a:pathLst>
                <a:path extrusionOk="0" h="502" w="502">
                  <a:moveTo>
                    <a:pt x="251" y="0"/>
                  </a:moveTo>
                  <a:cubicBezTo>
                    <a:pt x="113" y="0"/>
                    <a:pt x="1" y="113"/>
                    <a:pt x="1" y="251"/>
                  </a:cubicBezTo>
                  <a:cubicBezTo>
                    <a:pt x="1" y="390"/>
                    <a:pt x="113" y="502"/>
                    <a:pt x="251" y="502"/>
                  </a:cubicBezTo>
                  <a:cubicBezTo>
                    <a:pt x="390" y="502"/>
                    <a:pt x="502" y="390"/>
                    <a:pt x="502" y="251"/>
                  </a:cubicBezTo>
                  <a:cubicBezTo>
                    <a:pt x="502"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5"/>
            <p:cNvSpPr/>
            <p:nvPr/>
          </p:nvSpPr>
          <p:spPr>
            <a:xfrm>
              <a:off x="5233275" y="5094125"/>
              <a:ext cx="12525" cy="12550"/>
            </a:xfrm>
            <a:custGeom>
              <a:rect b="b" l="l" r="r" t="t"/>
              <a:pathLst>
                <a:path extrusionOk="0" h="502" w="501">
                  <a:moveTo>
                    <a:pt x="250" y="0"/>
                  </a:moveTo>
                  <a:cubicBezTo>
                    <a:pt x="112" y="0"/>
                    <a:pt x="0" y="113"/>
                    <a:pt x="0" y="251"/>
                  </a:cubicBezTo>
                  <a:cubicBezTo>
                    <a:pt x="0" y="390"/>
                    <a:pt x="112" y="502"/>
                    <a:pt x="250" y="502"/>
                  </a:cubicBezTo>
                  <a:cubicBezTo>
                    <a:pt x="389" y="502"/>
                    <a:pt x="501" y="390"/>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5"/>
            <p:cNvSpPr/>
            <p:nvPr/>
          </p:nvSpPr>
          <p:spPr>
            <a:xfrm>
              <a:off x="5283025"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5"/>
            <p:cNvSpPr/>
            <p:nvPr/>
          </p:nvSpPr>
          <p:spPr>
            <a:xfrm>
              <a:off x="5249825" y="5060975"/>
              <a:ext cx="12575" cy="12550"/>
            </a:xfrm>
            <a:custGeom>
              <a:rect b="b" l="l" r="r" t="t"/>
              <a:pathLst>
                <a:path extrusionOk="0" h="502" w="503">
                  <a:moveTo>
                    <a:pt x="252" y="0"/>
                  </a:moveTo>
                  <a:cubicBezTo>
                    <a:pt x="114" y="0"/>
                    <a:pt x="1" y="112"/>
                    <a:pt x="1" y="251"/>
                  </a:cubicBezTo>
                  <a:cubicBezTo>
                    <a:pt x="1" y="389"/>
                    <a:pt x="114" y="501"/>
                    <a:pt x="252" y="501"/>
                  </a:cubicBezTo>
                  <a:cubicBezTo>
                    <a:pt x="390" y="501"/>
                    <a:pt x="502" y="389"/>
                    <a:pt x="502" y="251"/>
                  </a:cubicBezTo>
                  <a:cubicBezTo>
                    <a:pt x="502" y="112"/>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5"/>
            <p:cNvSpPr/>
            <p:nvPr/>
          </p:nvSpPr>
          <p:spPr>
            <a:xfrm>
              <a:off x="5266425" y="5160475"/>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5"/>
            <p:cNvSpPr/>
            <p:nvPr/>
          </p:nvSpPr>
          <p:spPr>
            <a:xfrm>
              <a:off x="5233275" y="5160475"/>
              <a:ext cx="12525" cy="12550"/>
            </a:xfrm>
            <a:custGeom>
              <a:rect b="b" l="l" r="r" t="t"/>
              <a:pathLst>
                <a:path extrusionOk="0" h="502" w="501">
                  <a:moveTo>
                    <a:pt x="250" y="1"/>
                  </a:moveTo>
                  <a:cubicBezTo>
                    <a:pt x="112" y="1"/>
                    <a:pt x="0" y="113"/>
                    <a:pt x="0" y="251"/>
                  </a:cubicBezTo>
                  <a:cubicBezTo>
                    <a:pt x="0" y="389"/>
                    <a:pt x="112" y="501"/>
                    <a:pt x="250" y="501"/>
                  </a:cubicBezTo>
                  <a:cubicBezTo>
                    <a:pt x="389" y="501"/>
                    <a:pt x="501" y="389"/>
                    <a:pt x="501" y="251"/>
                  </a:cubicBezTo>
                  <a:cubicBezTo>
                    <a:pt x="501"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5"/>
            <p:cNvSpPr/>
            <p:nvPr/>
          </p:nvSpPr>
          <p:spPr>
            <a:xfrm>
              <a:off x="5283025" y="5127300"/>
              <a:ext cx="12550" cy="12550"/>
            </a:xfrm>
            <a:custGeom>
              <a:rect b="b" l="l" r="r" t="t"/>
              <a:pathLst>
                <a:path extrusionOk="0" h="502" w="502">
                  <a:moveTo>
                    <a:pt x="251" y="1"/>
                  </a:moveTo>
                  <a:cubicBezTo>
                    <a:pt x="113" y="1"/>
                    <a:pt x="0" y="113"/>
                    <a:pt x="0" y="251"/>
                  </a:cubicBezTo>
                  <a:cubicBezTo>
                    <a:pt x="0" y="389"/>
                    <a:pt x="113"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5"/>
            <p:cNvSpPr/>
            <p:nvPr/>
          </p:nvSpPr>
          <p:spPr>
            <a:xfrm>
              <a:off x="5249825" y="5127300"/>
              <a:ext cx="12575" cy="12550"/>
            </a:xfrm>
            <a:custGeom>
              <a:rect b="b" l="l" r="r" t="t"/>
              <a:pathLst>
                <a:path extrusionOk="0" h="502" w="503">
                  <a:moveTo>
                    <a:pt x="252" y="1"/>
                  </a:moveTo>
                  <a:cubicBezTo>
                    <a:pt x="114" y="1"/>
                    <a:pt x="1" y="113"/>
                    <a:pt x="1" y="251"/>
                  </a:cubicBezTo>
                  <a:cubicBezTo>
                    <a:pt x="1" y="389"/>
                    <a:pt x="114" y="502"/>
                    <a:pt x="252" y="502"/>
                  </a:cubicBezTo>
                  <a:cubicBezTo>
                    <a:pt x="390" y="502"/>
                    <a:pt x="502" y="389"/>
                    <a:pt x="502" y="251"/>
                  </a:cubicBezTo>
                  <a:cubicBezTo>
                    <a:pt x="502" y="113"/>
                    <a:pt x="390"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5"/>
            <p:cNvSpPr/>
            <p:nvPr/>
          </p:nvSpPr>
          <p:spPr>
            <a:xfrm>
              <a:off x="5200100" y="5027775"/>
              <a:ext cx="12550" cy="12575"/>
            </a:xfrm>
            <a:custGeom>
              <a:rect b="b" l="l" r="r" t="t"/>
              <a:pathLst>
                <a:path extrusionOk="0" h="503" w="502">
                  <a:moveTo>
                    <a:pt x="251" y="1"/>
                  </a:moveTo>
                  <a:cubicBezTo>
                    <a:pt x="112" y="1"/>
                    <a:pt x="0" y="114"/>
                    <a:pt x="0" y="252"/>
                  </a:cubicBezTo>
                  <a:cubicBezTo>
                    <a:pt x="0" y="390"/>
                    <a:pt x="112" y="502"/>
                    <a:pt x="251" y="502"/>
                  </a:cubicBezTo>
                  <a:cubicBezTo>
                    <a:pt x="389" y="502"/>
                    <a:pt x="501" y="390"/>
                    <a:pt x="501" y="252"/>
                  </a:cubicBezTo>
                  <a:cubicBezTo>
                    <a:pt x="501"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5"/>
            <p:cNvSpPr/>
            <p:nvPr/>
          </p:nvSpPr>
          <p:spPr>
            <a:xfrm>
              <a:off x="5216675" y="4994625"/>
              <a:ext cx="12550" cy="12525"/>
            </a:xfrm>
            <a:custGeom>
              <a:rect b="b" l="l" r="r" t="t"/>
              <a:pathLst>
                <a:path extrusionOk="0" h="501" w="502">
                  <a:moveTo>
                    <a:pt x="251" y="1"/>
                  </a:moveTo>
                  <a:cubicBezTo>
                    <a:pt x="112" y="1"/>
                    <a:pt x="1" y="112"/>
                    <a:pt x="1" y="250"/>
                  </a:cubicBezTo>
                  <a:cubicBezTo>
                    <a:pt x="1" y="389"/>
                    <a:pt x="112" y="501"/>
                    <a:pt x="251" y="501"/>
                  </a:cubicBezTo>
                  <a:cubicBezTo>
                    <a:pt x="389" y="501"/>
                    <a:pt x="502" y="389"/>
                    <a:pt x="502" y="250"/>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5"/>
            <p:cNvSpPr/>
            <p:nvPr/>
          </p:nvSpPr>
          <p:spPr>
            <a:xfrm>
              <a:off x="5185150" y="4995100"/>
              <a:ext cx="10900" cy="12050"/>
            </a:xfrm>
            <a:custGeom>
              <a:rect b="b" l="l" r="r" t="t"/>
              <a:pathLst>
                <a:path extrusionOk="0" h="482" w="436">
                  <a:moveTo>
                    <a:pt x="279" y="0"/>
                  </a:moveTo>
                  <a:cubicBezTo>
                    <a:pt x="182" y="129"/>
                    <a:pt x="89" y="261"/>
                    <a:pt x="1" y="398"/>
                  </a:cubicBezTo>
                  <a:cubicBezTo>
                    <a:pt x="46" y="449"/>
                    <a:pt x="111" y="482"/>
                    <a:pt x="185" y="482"/>
                  </a:cubicBezTo>
                  <a:cubicBezTo>
                    <a:pt x="323" y="482"/>
                    <a:pt x="436" y="370"/>
                    <a:pt x="436" y="231"/>
                  </a:cubicBezTo>
                  <a:cubicBezTo>
                    <a:pt x="436" y="127"/>
                    <a:pt x="370" y="38"/>
                    <a:pt x="2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5"/>
            <p:cNvSpPr/>
            <p:nvPr/>
          </p:nvSpPr>
          <p:spPr>
            <a:xfrm>
              <a:off x="5200100" y="5094125"/>
              <a:ext cx="12550" cy="12550"/>
            </a:xfrm>
            <a:custGeom>
              <a:rect b="b" l="l" r="r" t="t"/>
              <a:pathLst>
                <a:path extrusionOk="0" h="502" w="502">
                  <a:moveTo>
                    <a:pt x="251" y="0"/>
                  </a:moveTo>
                  <a:cubicBezTo>
                    <a:pt x="112" y="0"/>
                    <a:pt x="0" y="113"/>
                    <a:pt x="0" y="251"/>
                  </a:cubicBezTo>
                  <a:cubicBezTo>
                    <a:pt x="0" y="390"/>
                    <a:pt x="112" y="502"/>
                    <a:pt x="251" y="502"/>
                  </a:cubicBezTo>
                  <a:cubicBezTo>
                    <a:pt x="389" y="502"/>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5"/>
            <p:cNvSpPr/>
            <p:nvPr/>
          </p:nvSpPr>
          <p:spPr>
            <a:xfrm>
              <a:off x="5166900" y="5094125"/>
              <a:ext cx="12575" cy="12550"/>
            </a:xfrm>
            <a:custGeom>
              <a:rect b="b" l="l" r="r" t="t"/>
              <a:pathLst>
                <a:path extrusionOk="0" h="502" w="503">
                  <a:moveTo>
                    <a:pt x="251" y="0"/>
                  </a:moveTo>
                  <a:cubicBezTo>
                    <a:pt x="114" y="0"/>
                    <a:pt x="1" y="113"/>
                    <a:pt x="1" y="251"/>
                  </a:cubicBezTo>
                  <a:cubicBezTo>
                    <a:pt x="1" y="390"/>
                    <a:pt x="114" y="502"/>
                    <a:pt x="251" y="502"/>
                  </a:cubicBezTo>
                  <a:cubicBezTo>
                    <a:pt x="390" y="502"/>
                    <a:pt x="502" y="390"/>
                    <a:pt x="502" y="251"/>
                  </a:cubicBezTo>
                  <a:cubicBezTo>
                    <a:pt x="502"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5"/>
            <p:cNvSpPr/>
            <p:nvPr/>
          </p:nvSpPr>
          <p:spPr>
            <a:xfrm>
              <a:off x="5216675" y="5060975"/>
              <a:ext cx="12550" cy="12550"/>
            </a:xfrm>
            <a:custGeom>
              <a:rect b="b" l="l" r="r" t="t"/>
              <a:pathLst>
                <a:path extrusionOk="0" h="502" w="502">
                  <a:moveTo>
                    <a:pt x="251" y="0"/>
                  </a:moveTo>
                  <a:cubicBezTo>
                    <a:pt x="112" y="0"/>
                    <a:pt x="1" y="112"/>
                    <a:pt x="1" y="251"/>
                  </a:cubicBezTo>
                  <a:cubicBezTo>
                    <a:pt x="1"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5"/>
            <p:cNvSpPr/>
            <p:nvPr/>
          </p:nvSpPr>
          <p:spPr>
            <a:xfrm>
              <a:off x="5183500"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5"/>
            <p:cNvSpPr/>
            <p:nvPr/>
          </p:nvSpPr>
          <p:spPr>
            <a:xfrm>
              <a:off x="5167400" y="5027775"/>
              <a:ext cx="12075" cy="12575"/>
            </a:xfrm>
            <a:custGeom>
              <a:rect b="b" l="l" r="r" t="t"/>
              <a:pathLst>
                <a:path extrusionOk="0" h="503" w="483">
                  <a:moveTo>
                    <a:pt x="231" y="1"/>
                  </a:moveTo>
                  <a:cubicBezTo>
                    <a:pt x="212" y="1"/>
                    <a:pt x="195" y="8"/>
                    <a:pt x="176" y="12"/>
                  </a:cubicBezTo>
                  <a:cubicBezTo>
                    <a:pt x="117" y="124"/>
                    <a:pt x="59" y="237"/>
                    <a:pt x="1" y="349"/>
                  </a:cubicBezTo>
                  <a:cubicBezTo>
                    <a:pt x="39" y="439"/>
                    <a:pt x="128" y="502"/>
                    <a:pt x="231" y="502"/>
                  </a:cubicBezTo>
                  <a:cubicBezTo>
                    <a:pt x="370" y="502"/>
                    <a:pt x="482" y="390"/>
                    <a:pt x="482" y="252"/>
                  </a:cubicBezTo>
                  <a:cubicBezTo>
                    <a:pt x="482" y="114"/>
                    <a:pt x="370"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5"/>
            <p:cNvSpPr/>
            <p:nvPr/>
          </p:nvSpPr>
          <p:spPr>
            <a:xfrm>
              <a:off x="5216675" y="5127300"/>
              <a:ext cx="12550" cy="12550"/>
            </a:xfrm>
            <a:custGeom>
              <a:rect b="b" l="l" r="r" t="t"/>
              <a:pathLst>
                <a:path extrusionOk="0" h="502" w="502">
                  <a:moveTo>
                    <a:pt x="251" y="1"/>
                  </a:moveTo>
                  <a:cubicBezTo>
                    <a:pt x="112" y="1"/>
                    <a:pt x="1" y="113"/>
                    <a:pt x="1" y="251"/>
                  </a:cubicBezTo>
                  <a:cubicBezTo>
                    <a:pt x="1" y="389"/>
                    <a:pt x="112"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5"/>
            <p:cNvSpPr/>
            <p:nvPr/>
          </p:nvSpPr>
          <p:spPr>
            <a:xfrm>
              <a:off x="5183500" y="5127300"/>
              <a:ext cx="12550" cy="12550"/>
            </a:xfrm>
            <a:custGeom>
              <a:rect b="b" l="l" r="r" t="t"/>
              <a:pathLst>
                <a:path extrusionOk="0" h="502" w="502">
                  <a:moveTo>
                    <a:pt x="251" y="1"/>
                  </a:moveTo>
                  <a:cubicBezTo>
                    <a:pt x="113" y="1"/>
                    <a:pt x="0" y="113"/>
                    <a:pt x="0" y="251"/>
                  </a:cubicBezTo>
                  <a:cubicBezTo>
                    <a:pt x="0" y="389"/>
                    <a:pt x="113"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5"/>
            <p:cNvSpPr/>
            <p:nvPr/>
          </p:nvSpPr>
          <p:spPr>
            <a:xfrm>
              <a:off x="5349350" y="4994625"/>
              <a:ext cx="12550" cy="12525"/>
            </a:xfrm>
            <a:custGeom>
              <a:rect b="b" l="l" r="r" t="t"/>
              <a:pathLst>
                <a:path extrusionOk="0" h="501" w="502">
                  <a:moveTo>
                    <a:pt x="251" y="1"/>
                  </a:moveTo>
                  <a:cubicBezTo>
                    <a:pt x="113" y="1"/>
                    <a:pt x="1" y="112"/>
                    <a:pt x="1" y="250"/>
                  </a:cubicBezTo>
                  <a:cubicBezTo>
                    <a:pt x="1" y="389"/>
                    <a:pt x="113" y="501"/>
                    <a:pt x="251" y="501"/>
                  </a:cubicBezTo>
                  <a:cubicBezTo>
                    <a:pt x="390" y="501"/>
                    <a:pt x="502" y="389"/>
                    <a:pt x="502" y="250"/>
                  </a:cubicBezTo>
                  <a:cubicBezTo>
                    <a:pt x="502"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5"/>
            <p:cNvSpPr/>
            <p:nvPr/>
          </p:nvSpPr>
          <p:spPr>
            <a:xfrm>
              <a:off x="5332775" y="4961450"/>
              <a:ext cx="12550" cy="12550"/>
            </a:xfrm>
            <a:custGeom>
              <a:rect b="b" l="l" r="r" t="t"/>
              <a:pathLst>
                <a:path extrusionOk="0" h="502" w="502">
                  <a:moveTo>
                    <a:pt x="251" y="1"/>
                  </a:moveTo>
                  <a:cubicBezTo>
                    <a:pt x="113" y="1"/>
                    <a:pt x="1" y="112"/>
                    <a:pt x="1" y="251"/>
                  </a:cubicBezTo>
                  <a:cubicBezTo>
                    <a:pt x="1" y="389"/>
                    <a:pt x="113"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5"/>
            <p:cNvSpPr/>
            <p:nvPr/>
          </p:nvSpPr>
          <p:spPr>
            <a:xfrm>
              <a:off x="5349350" y="506097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5"/>
            <p:cNvSpPr/>
            <p:nvPr/>
          </p:nvSpPr>
          <p:spPr>
            <a:xfrm>
              <a:off x="5365950" y="5027775"/>
              <a:ext cx="12550" cy="12575"/>
            </a:xfrm>
            <a:custGeom>
              <a:rect b="b" l="l" r="r" t="t"/>
              <a:pathLst>
                <a:path extrusionOk="0" h="503" w="502">
                  <a:moveTo>
                    <a:pt x="251" y="1"/>
                  </a:moveTo>
                  <a:cubicBezTo>
                    <a:pt x="113" y="1"/>
                    <a:pt x="0" y="114"/>
                    <a:pt x="0" y="252"/>
                  </a:cubicBezTo>
                  <a:cubicBezTo>
                    <a:pt x="0" y="390"/>
                    <a:pt x="113" y="502"/>
                    <a:pt x="251" y="502"/>
                  </a:cubicBezTo>
                  <a:cubicBezTo>
                    <a:pt x="390" y="502"/>
                    <a:pt x="501" y="390"/>
                    <a:pt x="501" y="252"/>
                  </a:cubicBezTo>
                  <a:cubicBezTo>
                    <a:pt x="501" y="114"/>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5"/>
            <p:cNvSpPr/>
            <p:nvPr/>
          </p:nvSpPr>
          <p:spPr>
            <a:xfrm>
              <a:off x="5283025" y="4928375"/>
              <a:ext cx="12550" cy="12450"/>
            </a:xfrm>
            <a:custGeom>
              <a:rect b="b" l="l" r="r" t="t"/>
              <a:pathLst>
                <a:path extrusionOk="0" h="498" w="502">
                  <a:moveTo>
                    <a:pt x="229" y="1"/>
                  </a:moveTo>
                  <a:cubicBezTo>
                    <a:pt x="101" y="12"/>
                    <a:pt x="0" y="116"/>
                    <a:pt x="0" y="247"/>
                  </a:cubicBezTo>
                  <a:cubicBezTo>
                    <a:pt x="0" y="385"/>
                    <a:pt x="113" y="498"/>
                    <a:pt x="251" y="498"/>
                  </a:cubicBezTo>
                  <a:cubicBezTo>
                    <a:pt x="389" y="498"/>
                    <a:pt x="501" y="385"/>
                    <a:pt x="501" y="247"/>
                  </a:cubicBezTo>
                  <a:cubicBezTo>
                    <a:pt x="501" y="181"/>
                    <a:pt x="474" y="120"/>
                    <a:pt x="431" y="76"/>
                  </a:cubicBezTo>
                  <a:cubicBezTo>
                    <a:pt x="364" y="50"/>
                    <a:pt x="297" y="24"/>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5"/>
            <p:cNvSpPr/>
            <p:nvPr/>
          </p:nvSpPr>
          <p:spPr>
            <a:xfrm>
              <a:off x="5283025" y="4994625"/>
              <a:ext cx="12550" cy="12525"/>
            </a:xfrm>
            <a:custGeom>
              <a:rect b="b" l="l" r="r" t="t"/>
              <a:pathLst>
                <a:path extrusionOk="0" h="501" w="502">
                  <a:moveTo>
                    <a:pt x="251" y="1"/>
                  </a:moveTo>
                  <a:cubicBezTo>
                    <a:pt x="113" y="1"/>
                    <a:pt x="0" y="112"/>
                    <a:pt x="0" y="250"/>
                  </a:cubicBezTo>
                  <a:cubicBezTo>
                    <a:pt x="0" y="389"/>
                    <a:pt x="113" y="501"/>
                    <a:pt x="251" y="501"/>
                  </a:cubicBezTo>
                  <a:cubicBezTo>
                    <a:pt x="389" y="501"/>
                    <a:pt x="501" y="389"/>
                    <a:pt x="501" y="250"/>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5"/>
            <p:cNvSpPr/>
            <p:nvPr/>
          </p:nvSpPr>
          <p:spPr>
            <a:xfrm>
              <a:off x="5299600" y="4961450"/>
              <a:ext cx="12550" cy="12550"/>
            </a:xfrm>
            <a:custGeom>
              <a:rect b="b" l="l" r="r" t="t"/>
              <a:pathLst>
                <a:path extrusionOk="0" h="502" w="502">
                  <a:moveTo>
                    <a:pt x="251" y="1"/>
                  </a:moveTo>
                  <a:cubicBezTo>
                    <a:pt x="112" y="1"/>
                    <a:pt x="1" y="112"/>
                    <a:pt x="1" y="251"/>
                  </a:cubicBezTo>
                  <a:cubicBezTo>
                    <a:pt x="1" y="389"/>
                    <a:pt x="112"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5"/>
            <p:cNvSpPr/>
            <p:nvPr/>
          </p:nvSpPr>
          <p:spPr>
            <a:xfrm>
              <a:off x="5266425" y="4961450"/>
              <a:ext cx="12550" cy="12550"/>
            </a:xfrm>
            <a:custGeom>
              <a:rect b="b" l="l" r="r" t="t"/>
              <a:pathLst>
                <a:path extrusionOk="0" h="502" w="502">
                  <a:moveTo>
                    <a:pt x="251" y="1"/>
                  </a:moveTo>
                  <a:cubicBezTo>
                    <a:pt x="113" y="1"/>
                    <a:pt x="1" y="112"/>
                    <a:pt x="1" y="251"/>
                  </a:cubicBezTo>
                  <a:cubicBezTo>
                    <a:pt x="1" y="389"/>
                    <a:pt x="113" y="502"/>
                    <a:pt x="251" y="502"/>
                  </a:cubicBezTo>
                  <a:cubicBezTo>
                    <a:pt x="390" y="502"/>
                    <a:pt x="502" y="389"/>
                    <a:pt x="502" y="251"/>
                  </a:cubicBezTo>
                  <a:cubicBezTo>
                    <a:pt x="502"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5"/>
            <p:cNvSpPr/>
            <p:nvPr/>
          </p:nvSpPr>
          <p:spPr>
            <a:xfrm>
              <a:off x="5316200" y="5060975"/>
              <a:ext cx="12525" cy="12550"/>
            </a:xfrm>
            <a:custGeom>
              <a:rect b="b" l="l" r="r" t="t"/>
              <a:pathLst>
                <a:path extrusionOk="0" h="502" w="501">
                  <a:moveTo>
                    <a:pt x="251" y="0"/>
                  </a:moveTo>
                  <a:cubicBezTo>
                    <a:pt x="112" y="0"/>
                    <a:pt x="0" y="112"/>
                    <a:pt x="0" y="251"/>
                  </a:cubicBezTo>
                  <a:cubicBezTo>
                    <a:pt x="0" y="389"/>
                    <a:pt x="112"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5"/>
            <p:cNvSpPr/>
            <p:nvPr/>
          </p:nvSpPr>
          <p:spPr>
            <a:xfrm>
              <a:off x="5283025"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5"/>
            <p:cNvSpPr/>
            <p:nvPr/>
          </p:nvSpPr>
          <p:spPr>
            <a:xfrm>
              <a:off x="5332775" y="5027775"/>
              <a:ext cx="12550" cy="12575"/>
            </a:xfrm>
            <a:custGeom>
              <a:rect b="b" l="l" r="r" t="t"/>
              <a:pathLst>
                <a:path extrusionOk="0" h="503" w="502">
                  <a:moveTo>
                    <a:pt x="251" y="1"/>
                  </a:moveTo>
                  <a:cubicBezTo>
                    <a:pt x="113" y="1"/>
                    <a:pt x="1" y="114"/>
                    <a:pt x="1" y="252"/>
                  </a:cubicBezTo>
                  <a:cubicBezTo>
                    <a:pt x="1" y="390"/>
                    <a:pt x="113" y="502"/>
                    <a:pt x="251" y="502"/>
                  </a:cubicBezTo>
                  <a:cubicBezTo>
                    <a:pt x="389" y="502"/>
                    <a:pt x="501" y="390"/>
                    <a:pt x="501" y="252"/>
                  </a:cubicBezTo>
                  <a:cubicBezTo>
                    <a:pt x="501"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5"/>
            <p:cNvSpPr/>
            <p:nvPr/>
          </p:nvSpPr>
          <p:spPr>
            <a:xfrm>
              <a:off x="5299600" y="5027775"/>
              <a:ext cx="12550" cy="12575"/>
            </a:xfrm>
            <a:custGeom>
              <a:rect b="b" l="l" r="r" t="t"/>
              <a:pathLst>
                <a:path extrusionOk="0" h="503" w="502">
                  <a:moveTo>
                    <a:pt x="251" y="1"/>
                  </a:moveTo>
                  <a:cubicBezTo>
                    <a:pt x="112" y="1"/>
                    <a:pt x="1" y="114"/>
                    <a:pt x="1" y="252"/>
                  </a:cubicBezTo>
                  <a:cubicBezTo>
                    <a:pt x="1" y="390"/>
                    <a:pt x="112" y="502"/>
                    <a:pt x="251" y="502"/>
                  </a:cubicBezTo>
                  <a:cubicBezTo>
                    <a:pt x="389" y="502"/>
                    <a:pt x="502" y="390"/>
                    <a:pt x="502" y="252"/>
                  </a:cubicBezTo>
                  <a:cubicBezTo>
                    <a:pt x="502"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5"/>
            <p:cNvSpPr/>
            <p:nvPr/>
          </p:nvSpPr>
          <p:spPr>
            <a:xfrm>
              <a:off x="5316200" y="4994625"/>
              <a:ext cx="12525" cy="12525"/>
            </a:xfrm>
            <a:custGeom>
              <a:rect b="b" l="l" r="r" t="t"/>
              <a:pathLst>
                <a:path extrusionOk="0" h="501" w="501">
                  <a:moveTo>
                    <a:pt x="251" y="1"/>
                  </a:moveTo>
                  <a:cubicBezTo>
                    <a:pt x="112" y="1"/>
                    <a:pt x="0" y="112"/>
                    <a:pt x="0" y="250"/>
                  </a:cubicBezTo>
                  <a:cubicBezTo>
                    <a:pt x="0" y="389"/>
                    <a:pt x="112" y="501"/>
                    <a:pt x="251" y="501"/>
                  </a:cubicBezTo>
                  <a:cubicBezTo>
                    <a:pt x="389" y="501"/>
                    <a:pt x="501" y="389"/>
                    <a:pt x="501" y="250"/>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5"/>
            <p:cNvSpPr/>
            <p:nvPr/>
          </p:nvSpPr>
          <p:spPr>
            <a:xfrm>
              <a:off x="5316200" y="5127300"/>
              <a:ext cx="12525" cy="12550"/>
            </a:xfrm>
            <a:custGeom>
              <a:rect b="b" l="l" r="r" t="t"/>
              <a:pathLst>
                <a:path extrusionOk="0" h="502" w="501">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5"/>
            <p:cNvSpPr/>
            <p:nvPr/>
          </p:nvSpPr>
          <p:spPr>
            <a:xfrm>
              <a:off x="5283025" y="5127300"/>
              <a:ext cx="12550" cy="12550"/>
            </a:xfrm>
            <a:custGeom>
              <a:rect b="b" l="l" r="r" t="t"/>
              <a:pathLst>
                <a:path extrusionOk="0" h="502" w="502">
                  <a:moveTo>
                    <a:pt x="251" y="1"/>
                  </a:moveTo>
                  <a:cubicBezTo>
                    <a:pt x="113" y="1"/>
                    <a:pt x="0" y="113"/>
                    <a:pt x="0" y="251"/>
                  </a:cubicBezTo>
                  <a:cubicBezTo>
                    <a:pt x="0" y="389"/>
                    <a:pt x="113"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5"/>
            <p:cNvSpPr/>
            <p:nvPr/>
          </p:nvSpPr>
          <p:spPr>
            <a:xfrm>
              <a:off x="5332775" y="5094125"/>
              <a:ext cx="12550" cy="12550"/>
            </a:xfrm>
            <a:custGeom>
              <a:rect b="b" l="l" r="r" t="t"/>
              <a:pathLst>
                <a:path extrusionOk="0" h="502" w="502">
                  <a:moveTo>
                    <a:pt x="251" y="0"/>
                  </a:moveTo>
                  <a:cubicBezTo>
                    <a:pt x="113" y="0"/>
                    <a:pt x="1" y="113"/>
                    <a:pt x="1" y="251"/>
                  </a:cubicBezTo>
                  <a:cubicBezTo>
                    <a:pt x="1" y="390"/>
                    <a:pt x="113" y="502"/>
                    <a:pt x="251" y="502"/>
                  </a:cubicBezTo>
                  <a:cubicBezTo>
                    <a:pt x="389" y="502"/>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5"/>
            <p:cNvSpPr/>
            <p:nvPr/>
          </p:nvSpPr>
          <p:spPr>
            <a:xfrm>
              <a:off x="5299600" y="5094125"/>
              <a:ext cx="12550" cy="12550"/>
            </a:xfrm>
            <a:custGeom>
              <a:rect b="b" l="l" r="r" t="t"/>
              <a:pathLst>
                <a:path extrusionOk="0" h="502" w="502">
                  <a:moveTo>
                    <a:pt x="251" y="0"/>
                  </a:moveTo>
                  <a:cubicBezTo>
                    <a:pt x="112" y="0"/>
                    <a:pt x="1" y="113"/>
                    <a:pt x="1" y="251"/>
                  </a:cubicBezTo>
                  <a:cubicBezTo>
                    <a:pt x="1" y="390"/>
                    <a:pt x="112" y="502"/>
                    <a:pt x="251" y="502"/>
                  </a:cubicBezTo>
                  <a:cubicBezTo>
                    <a:pt x="389" y="502"/>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5"/>
            <p:cNvSpPr/>
            <p:nvPr/>
          </p:nvSpPr>
          <p:spPr>
            <a:xfrm>
              <a:off x="5249825" y="4928275"/>
              <a:ext cx="12575" cy="12550"/>
            </a:xfrm>
            <a:custGeom>
              <a:rect b="b" l="l" r="r" t="t"/>
              <a:pathLst>
                <a:path extrusionOk="0" h="502" w="503">
                  <a:moveTo>
                    <a:pt x="252" y="0"/>
                  </a:moveTo>
                  <a:cubicBezTo>
                    <a:pt x="114" y="0"/>
                    <a:pt x="1" y="113"/>
                    <a:pt x="1" y="251"/>
                  </a:cubicBezTo>
                  <a:cubicBezTo>
                    <a:pt x="1" y="389"/>
                    <a:pt x="114" y="502"/>
                    <a:pt x="252" y="502"/>
                  </a:cubicBezTo>
                  <a:cubicBezTo>
                    <a:pt x="390" y="502"/>
                    <a:pt x="502" y="389"/>
                    <a:pt x="502" y="251"/>
                  </a:cubicBezTo>
                  <a:cubicBezTo>
                    <a:pt x="502" y="113"/>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5"/>
            <p:cNvSpPr/>
            <p:nvPr/>
          </p:nvSpPr>
          <p:spPr>
            <a:xfrm>
              <a:off x="5216675" y="4928275"/>
              <a:ext cx="12550" cy="12550"/>
            </a:xfrm>
            <a:custGeom>
              <a:rect b="b" l="l" r="r" t="t"/>
              <a:pathLst>
                <a:path extrusionOk="0" h="502" w="502">
                  <a:moveTo>
                    <a:pt x="251" y="0"/>
                  </a:moveTo>
                  <a:cubicBezTo>
                    <a:pt x="112" y="0"/>
                    <a:pt x="1" y="113"/>
                    <a:pt x="1" y="251"/>
                  </a:cubicBezTo>
                  <a:cubicBezTo>
                    <a:pt x="1" y="389"/>
                    <a:pt x="112" y="502"/>
                    <a:pt x="251" y="502"/>
                  </a:cubicBezTo>
                  <a:cubicBezTo>
                    <a:pt x="389" y="502"/>
                    <a:pt x="502" y="389"/>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5"/>
            <p:cNvSpPr/>
            <p:nvPr/>
          </p:nvSpPr>
          <p:spPr>
            <a:xfrm>
              <a:off x="5249825" y="4994625"/>
              <a:ext cx="12575" cy="12525"/>
            </a:xfrm>
            <a:custGeom>
              <a:rect b="b" l="l" r="r" t="t"/>
              <a:pathLst>
                <a:path extrusionOk="0" h="501" w="503">
                  <a:moveTo>
                    <a:pt x="252" y="1"/>
                  </a:moveTo>
                  <a:cubicBezTo>
                    <a:pt x="114" y="1"/>
                    <a:pt x="1" y="112"/>
                    <a:pt x="1" y="250"/>
                  </a:cubicBezTo>
                  <a:cubicBezTo>
                    <a:pt x="1" y="389"/>
                    <a:pt x="114" y="501"/>
                    <a:pt x="252" y="501"/>
                  </a:cubicBezTo>
                  <a:cubicBezTo>
                    <a:pt x="390" y="501"/>
                    <a:pt x="502" y="389"/>
                    <a:pt x="502" y="250"/>
                  </a:cubicBezTo>
                  <a:cubicBezTo>
                    <a:pt x="502" y="112"/>
                    <a:pt x="390"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5"/>
            <p:cNvSpPr/>
            <p:nvPr/>
          </p:nvSpPr>
          <p:spPr>
            <a:xfrm>
              <a:off x="5216675" y="4994625"/>
              <a:ext cx="12550" cy="12525"/>
            </a:xfrm>
            <a:custGeom>
              <a:rect b="b" l="l" r="r" t="t"/>
              <a:pathLst>
                <a:path extrusionOk="0" h="501" w="502">
                  <a:moveTo>
                    <a:pt x="251" y="1"/>
                  </a:moveTo>
                  <a:cubicBezTo>
                    <a:pt x="112" y="1"/>
                    <a:pt x="1" y="112"/>
                    <a:pt x="1" y="250"/>
                  </a:cubicBezTo>
                  <a:cubicBezTo>
                    <a:pt x="1" y="389"/>
                    <a:pt x="112" y="501"/>
                    <a:pt x="251" y="501"/>
                  </a:cubicBezTo>
                  <a:cubicBezTo>
                    <a:pt x="389" y="501"/>
                    <a:pt x="502" y="389"/>
                    <a:pt x="502" y="250"/>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5"/>
            <p:cNvSpPr/>
            <p:nvPr/>
          </p:nvSpPr>
          <p:spPr>
            <a:xfrm>
              <a:off x="5233275" y="4961450"/>
              <a:ext cx="12525" cy="12550"/>
            </a:xfrm>
            <a:custGeom>
              <a:rect b="b" l="l" r="r" t="t"/>
              <a:pathLst>
                <a:path extrusionOk="0" h="502" w="501">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5"/>
            <p:cNvSpPr/>
            <p:nvPr/>
          </p:nvSpPr>
          <p:spPr>
            <a:xfrm>
              <a:off x="5249825" y="5060975"/>
              <a:ext cx="12575" cy="12550"/>
            </a:xfrm>
            <a:custGeom>
              <a:rect b="b" l="l" r="r" t="t"/>
              <a:pathLst>
                <a:path extrusionOk="0" h="502" w="503">
                  <a:moveTo>
                    <a:pt x="252" y="0"/>
                  </a:moveTo>
                  <a:cubicBezTo>
                    <a:pt x="114" y="0"/>
                    <a:pt x="1" y="112"/>
                    <a:pt x="1" y="251"/>
                  </a:cubicBezTo>
                  <a:cubicBezTo>
                    <a:pt x="1" y="389"/>
                    <a:pt x="114" y="501"/>
                    <a:pt x="252" y="501"/>
                  </a:cubicBezTo>
                  <a:cubicBezTo>
                    <a:pt x="390" y="501"/>
                    <a:pt x="502" y="389"/>
                    <a:pt x="502" y="251"/>
                  </a:cubicBezTo>
                  <a:cubicBezTo>
                    <a:pt x="502" y="112"/>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5"/>
            <p:cNvSpPr/>
            <p:nvPr/>
          </p:nvSpPr>
          <p:spPr>
            <a:xfrm>
              <a:off x="5216675" y="5060975"/>
              <a:ext cx="12550" cy="12550"/>
            </a:xfrm>
            <a:custGeom>
              <a:rect b="b" l="l" r="r" t="t"/>
              <a:pathLst>
                <a:path extrusionOk="0" h="502" w="502">
                  <a:moveTo>
                    <a:pt x="251" y="0"/>
                  </a:moveTo>
                  <a:cubicBezTo>
                    <a:pt x="112" y="0"/>
                    <a:pt x="1" y="112"/>
                    <a:pt x="1" y="251"/>
                  </a:cubicBezTo>
                  <a:cubicBezTo>
                    <a:pt x="1"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5"/>
            <p:cNvSpPr/>
            <p:nvPr/>
          </p:nvSpPr>
          <p:spPr>
            <a:xfrm>
              <a:off x="5266425" y="5027775"/>
              <a:ext cx="12550" cy="12575"/>
            </a:xfrm>
            <a:custGeom>
              <a:rect b="b" l="l" r="r" t="t"/>
              <a:pathLst>
                <a:path extrusionOk="0" h="503" w="502">
                  <a:moveTo>
                    <a:pt x="251" y="1"/>
                  </a:moveTo>
                  <a:cubicBezTo>
                    <a:pt x="113" y="1"/>
                    <a:pt x="1" y="114"/>
                    <a:pt x="1" y="252"/>
                  </a:cubicBezTo>
                  <a:cubicBezTo>
                    <a:pt x="1" y="390"/>
                    <a:pt x="113" y="502"/>
                    <a:pt x="251" y="502"/>
                  </a:cubicBezTo>
                  <a:cubicBezTo>
                    <a:pt x="390" y="502"/>
                    <a:pt x="502" y="390"/>
                    <a:pt x="502" y="252"/>
                  </a:cubicBezTo>
                  <a:cubicBezTo>
                    <a:pt x="502" y="114"/>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5"/>
            <p:cNvSpPr/>
            <p:nvPr/>
          </p:nvSpPr>
          <p:spPr>
            <a:xfrm>
              <a:off x="5233275" y="5027775"/>
              <a:ext cx="12525" cy="12575"/>
            </a:xfrm>
            <a:custGeom>
              <a:rect b="b" l="l" r="r" t="t"/>
              <a:pathLst>
                <a:path extrusionOk="0" h="503" w="501">
                  <a:moveTo>
                    <a:pt x="251" y="1"/>
                  </a:moveTo>
                  <a:cubicBezTo>
                    <a:pt x="112" y="1"/>
                    <a:pt x="0" y="114"/>
                    <a:pt x="0" y="252"/>
                  </a:cubicBezTo>
                  <a:cubicBezTo>
                    <a:pt x="0" y="390"/>
                    <a:pt x="112" y="502"/>
                    <a:pt x="251" y="502"/>
                  </a:cubicBezTo>
                  <a:cubicBezTo>
                    <a:pt x="389" y="502"/>
                    <a:pt x="501" y="390"/>
                    <a:pt x="501" y="252"/>
                  </a:cubicBezTo>
                  <a:cubicBezTo>
                    <a:pt x="501"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5"/>
            <p:cNvSpPr/>
            <p:nvPr/>
          </p:nvSpPr>
          <p:spPr>
            <a:xfrm>
              <a:off x="5249825" y="5127300"/>
              <a:ext cx="12575" cy="12550"/>
            </a:xfrm>
            <a:custGeom>
              <a:rect b="b" l="l" r="r" t="t"/>
              <a:pathLst>
                <a:path extrusionOk="0" h="502" w="503">
                  <a:moveTo>
                    <a:pt x="252" y="1"/>
                  </a:moveTo>
                  <a:cubicBezTo>
                    <a:pt x="114" y="1"/>
                    <a:pt x="1" y="113"/>
                    <a:pt x="1" y="251"/>
                  </a:cubicBezTo>
                  <a:cubicBezTo>
                    <a:pt x="1" y="389"/>
                    <a:pt x="114" y="502"/>
                    <a:pt x="252" y="502"/>
                  </a:cubicBezTo>
                  <a:cubicBezTo>
                    <a:pt x="390" y="502"/>
                    <a:pt x="502" y="389"/>
                    <a:pt x="502" y="251"/>
                  </a:cubicBezTo>
                  <a:cubicBezTo>
                    <a:pt x="502" y="113"/>
                    <a:pt x="390"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5"/>
            <p:cNvSpPr/>
            <p:nvPr/>
          </p:nvSpPr>
          <p:spPr>
            <a:xfrm>
              <a:off x="5216675" y="5127300"/>
              <a:ext cx="12550" cy="12550"/>
            </a:xfrm>
            <a:custGeom>
              <a:rect b="b" l="l" r="r" t="t"/>
              <a:pathLst>
                <a:path extrusionOk="0" h="502" w="502">
                  <a:moveTo>
                    <a:pt x="251" y="1"/>
                  </a:moveTo>
                  <a:cubicBezTo>
                    <a:pt x="112" y="1"/>
                    <a:pt x="1" y="113"/>
                    <a:pt x="1" y="251"/>
                  </a:cubicBezTo>
                  <a:cubicBezTo>
                    <a:pt x="1" y="389"/>
                    <a:pt x="112"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5"/>
            <p:cNvSpPr/>
            <p:nvPr/>
          </p:nvSpPr>
          <p:spPr>
            <a:xfrm>
              <a:off x="5266425" y="5094125"/>
              <a:ext cx="12550" cy="12550"/>
            </a:xfrm>
            <a:custGeom>
              <a:rect b="b" l="l" r="r" t="t"/>
              <a:pathLst>
                <a:path extrusionOk="0" h="502" w="502">
                  <a:moveTo>
                    <a:pt x="251" y="0"/>
                  </a:moveTo>
                  <a:cubicBezTo>
                    <a:pt x="113" y="0"/>
                    <a:pt x="1" y="113"/>
                    <a:pt x="1" y="251"/>
                  </a:cubicBezTo>
                  <a:cubicBezTo>
                    <a:pt x="1" y="390"/>
                    <a:pt x="113" y="502"/>
                    <a:pt x="251" y="502"/>
                  </a:cubicBezTo>
                  <a:cubicBezTo>
                    <a:pt x="390" y="502"/>
                    <a:pt x="502" y="390"/>
                    <a:pt x="502" y="251"/>
                  </a:cubicBezTo>
                  <a:cubicBezTo>
                    <a:pt x="502"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5"/>
            <p:cNvSpPr/>
            <p:nvPr/>
          </p:nvSpPr>
          <p:spPr>
            <a:xfrm>
              <a:off x="5233275" y="5094125"/>
              <a:ext cx="12525" cy="12550"/>
            </a:xfrm>
            <a:custGeom>
              <a:rect b="b" l="l" r="r" t="t"/>
              <a:pathLst>
                <a:path extrusionOk="0" h="502" w="501">
                  <a:moveTo>
                    <a:pt x="251" y="0"/>
                  </a:moveTo>
                  <a:cubicBezTo>
                    <a:pt x="112" y="0"/>
                    <a:pt x="0" y="113"/>
                    <a:pt x="0" y="251"/>
                  </a:cubicBezTo>
                  <a:cubicBezTo>
                    <a:pt x="0" y="390"/>
                    <a:pt x="112" y="502"/>
                    <a:pt x="251" y="502"/>
                  </a:cubicBezTo>
                  <a:cubicBezTo>
                    <a:pt x="389" y="502"/>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5"/>
            <p:cNvSpPr/>
            <p:nvPr/>
          </p:nvSpPr>
          <p:spPr>
            <a:xfrm>
              <a:off x="5183500" y="4994625"/>
              <a:ext cx="12550" cy="12525"/>
            </a:xfrm>
            <a:custGeom>
              <a:rect b="b" l="l" r="r" t="t"/>
              <a:pathLst>
                <a:path extrusionOk="0" h="501" w="502">
                  <a:moveTo>
                    <a:pt x="251" y="1"/>
                  </a:moveTo>
                  <a:cubicBezTo>
                    <a:pt x="113" y="1"/>
                    <a:pt x="0" y="112"/>
                    <a:pt x="0" y="250"/>
                  </a:cubicBezTo>
                  <a:cubicBezTo>
                    <a:pt x="0" y="389"/>
                    <a:pt x="113" y="501"/>
                    <a:pt x="251" y="501"/>
                  </a:cubicBezTo>
                  <a:cubicBezTo>
                    <a:pt x="389" y="501"/>
                    <a:pt x="502" y="389"/>
                    <a:pt x="502" y="250"/>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5"/>
            <p:cNvSpPr/>
            <p:nvPr/>
          </p:nvSpPr>
          <p:spPr>
            <a:xfrm>
              <a:off x="5200100" y="4961450"/>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5"/>
            <p:cNvSpPr/>
            <p:nvPr/>
          </p:nvSpPr>
          <p:spPr>
            <a:xfrm>
              <a:off x="5168575" y="4961925"/>
              <a:ext cx="10900" cy="12075"/>
            </a:xfrm>
            <a:custGeom>
              <a:rect b="b" l="l" r="r" t="t"/>
              <a:pathLst>
                <a:path extrusionOk="0" h="483" w="436">
                  <a:moveTo>
                    <a:pt x="279" y="1"/>
                  </a:moveTo>
                  <a:cubicBezTo>
                    <a:pt x="182" y="129"/>
                    <a:pt x="89" y="262"/>
                    <a:pt x="0" y="398"/>
                  </a:cubicBezTo>
                  <a:cubicBezTo>
                    <a:pt x="47" y="449"/>
                    <a:pt x="111" y="483"/>
                    <a:pt x="184" y="483"/>
                  </a:cubicBezTo>
                  <a:cubicBezTo>
                    <a:pt x="323" y="483"/>
                    <a:pt x="435" y="370"/>
                    <a:pt x="435" y="232"/>
                  </a:cubicBezTo>
                  <a:cubicBezTo>
                    <a:pt x="435" y="126"/>
                    <a:pt x="370" y="37"/>
                    <a:pt x="2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5"/>
            <p:cNvSpPr/>
            <p:nvPr/>
          </p:nvSpPr>
          <p:spPr>
            <a:xfrm>
              <a:off x="5183500"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5"/>
            <p:cNvSpPr/>
            <p:nvPr/>
          </p:nvSpPr>
          <p:spPr>
            <a:xfrm>
              <a:off x="5150350" y="5060975"/>
              <a:ext cx="12525" cy="12550"/>
            </a:xfrm>
            <a:custGeom>
              <a:rect b="b" l="l" r="r" t="t"/>
              <a:pathLst>
                <a:path extrusionOk="0" h="502" w="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5"/>
            <p:cNvSpPr/>
            <p:nvPr/>
          </p:nvSpPr>
          <p:spPr>
            <a:xfrm>
              <a:off x="5200100" y="5027775"/>
              <a:ext cx="12550" cy="12575"/>
            </a:xfrm>
            <a:custGeom>
              <a:rect b="b" l="l" r="r" t="t"/>
              <a:pathLst>
                <a:path extrusionOk="0" h="503" w="502">
                  <a:moveTo>
                    <a:pt x="251" y="1"/>
                  </a:moveTo>
                  <a:cubicBezTo>
                    <a:pt x="112" y="1"/>
                    <a:pt x="0" y="114"/>
                    <a:pt x="0" y="252"/>
                  </a:cubicBezTo>
                  <a:cubicBezTo>
                    <a:pt x="0" y="390"/>
                    <a:pt x="112" y="502"/>
                    <a:pt x="251" y="502"/>
                  </a:cubicBezTo>
                  <a:cubicBezTo>
                    <a:pt x="389" y="502"/>
                    <a:pt x="501" y="390"/>
                    <a:pt x="501" y="252"/>
                  </a:cubicBezTo>
                  <a:cubicBezTo>
                    <a:pt x="501"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5"/>
            <p:cNvSpPr/>
            <p:nvPr/>
          </p:nvSpPr>
          <p:spPr>
            <a:xfrm>
              <a:off x="5166900" y="5027775"/>
              <a:ext cx="12575" cy="12575"/>
            </a:xfrm>
            <a:custGeom>
              <a:rect b="b" l="l" r="r" t="t"/>
              <a:pathLst>
                <a:path extrusionOk="0" h="503" w="503">
                  <a:moveTo>
                    <a:pt x="251" y="1"/>
                  </a:moveTo>
                  <a:cubicBezTo>
                    <a:pt x="114" y="1"/>
                    <a:pt x="1" y="114"/>
                    <a:pt x="1" y="252"/>
                  </a:cubicBezTo>
                  <a:cubicBezTo>
                    <a:pt x="1" y="390"/>
                    <a:pt x="114" y="502"/>
                    <a:pt x="251" y="502"/>
                  </a:cubicBezTo>
                  <a:cubicBezTo>
                    <a:pt x="390" y="502"/>
                    <a:pt x="502" y="390"/>
                    <a:pt x="502" y="252"/>
                  </a:cubicBezTo>
                  <a:cubicBezTo>
                    <a:pt x="502" y="114"/>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5"/>
            <p:cNvSpPr/>
            <p:nvPr/>
          </p:nvSpPr>
          <p:spPr>
            <a:xfrm>
              <a:off x="5150825" y="4994625"/>
              <a:ext cx="12050" cy="12525"/>
            </a:xfrm>
            <a:custGeom>
              <a:rect b="b" l="l" r="r" t="t"/>
              <a:pathLst>
                <a:path extrusionOk="0" h="501" w="482">
                  <a:moveTo>
                    <a:pt x="231" y="1"/>
                  </a:moveTo>
                  <a:cubicBezTo>
                    <a:pt x="212" y="1"/>
                    <a:pt x="194" y="7"/>
                    <a:pt x="176" y="11"/>
                  </a:cubicBezTo>
                  <a:cubicBezTo>
                    <a:pt x="117" y="123"/>
                    <a:pt x="58" y="236"/>
                    <a:pt x="0" y="348"/>
                  </a:cubicBezTo>
                  <a:cubicBezTo>
                    <a:pt x="39" y="438"/>
                    <a:pt x="128" y="501"/>
                    <a:pt x="231" y="501"/>
                  </a:cubicBezTo>
                  <a:cubicBezTo>
                    <a:pt x="370" y="501"/>
                    <a:pt x="482" y="389"/>
                    <a:pt x="482" y="250"/>
                  </a:cubicBezTo>
                  <a:cubicBezTo>
                    <a:pt x="482" y="112"/>
                    <a:pt x="370"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5"/>
            <p:cNvSpPr/>
            <p:nvPr/>
          </p:nvSpPr>
          <p:spPr>
            <a:xfrm>
              <a:off x="5200100" y="5094125"/>
              <a:ext cx="12550" cy="12550"/>
            </a:xfrm>
            <a:custGeom>
              <a:rect b="b" l="l" r="r" t="t"/>
              <a:pathLst>
                <a:path extrusionOk="0" h="502" w="502">
                  <a:moveTo>
                    <a:pt x="251" y="0"/>
                  </a:moveTo>
                  <a:cubicBezTo>
                    <a:pt x="112" y="0"/>
                    <a:pt x="0" y="113"/>
                    <a:pt x="0" y="251"/>
                  </a:cubicBezTo>
                  <a:cubicBezTo>
                    <a:pt x="0" y="390"/>
                    <a:pt x="112" y="502"/>
                    <a:pt x="251" y="502"/>
                  </a:cubicBezTo>
                  <a:cubicBezTo>
                    <a:pt x="389" y="502"/>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5"/>
            <p:cNvSpPr/>
            <p:nvPr/>
          </p:nvSpPr>
          <p:spPr>
            <a:xfrm>
              <a:off x="5166900" y="5094125"/>
              <a:ext cx="12575" cy="12550"/>
            </a:xfrm>
            <a:custGeom>
              <a:rect b="b" l="l" r="r" t="t"/>
              <a:pathLst>
                <a:path extrusionOk="0" h="502" w="503">
                  <a:moveTo>
                    <a:pt x="251" y="0"/>
                  </a:moveTo>
                  <a:cubicBezTo>
                    <a:pt x="114" y="0"/>
                    <a:pt x="1" y="113"/>
                    <a:pt x="1" y="251"/>
                  </a:cubicBezTo>
                  <a:cubicBezTo>
                    <a:pt x="1" y="390"/>
                    <a:pt x="114" y="502"/>
                    <a:pt x="251" y="502"/>
                  </a:cubicBezTo>
                  <a:cubicBezTo>
                    <a:pt x="390" y="502"/>
                    <a:pt x="502" y="390"/>
                    <a:pt x="502" y="251"/>
                  </a:cubicBezTo>
                  <a:cubicBezTo>
                    <a:pt x="502"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8" name="Google Shape;1838;p45"/>
          <p:cNvSpPr txBox="1"/>
          <p:nvPr>
            <p:ph hasCustomPrompt="1" idx="4" type="title"/>
          </p:nvPr>
        </p:nvSpPr>
        <p:spPr>
          <a:xfrm>
            <a:off x="3500400" y="1553950"/>
            <a:ext cx="6192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2600">
                <a:solidFill>
                  <a:schemeClr val="dk1"/>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1839" name="Google Shape;1839;p45"/>
          <p:cNvSpPr txBox="1"/>
          <p:nvPr>
            <p:ph idx="5" type="title"/>
          </p:nvPr>
        </p:nvSpPr>
        <p:spPr>
          <a:xfrm>
            <a:off x="4119550" y="1553863"/>
            <a:ext cx="1524000" cy="268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840" name="Google Shape;1840;p45"/>
          <p:cNvSpPr txBox="1"/>
          <p:nvPr>
            <p:ph idx="6" type="subTitle"/>
          </p:nvPr>
        </p:nvSpPr>
        <p:spPr>
          <a:xfrm>
            <a:off x="4119550" y="1902913"/>
            <a:ext cx="1524000" cy="66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41" name="Google Shape;1841;p45"/>
          <p:cNvSpPr txBox="1"/>
          <p:nvPr>
            <p:ph hasCustomPrompt="1" idx="7" type="title"/>
          </p:nvPr>
        </p:nvSpPr>
        <p:spPr>
          <a:xfrm>
            <a:off x="6230250" y="1553950"/>
            <a:ext cx="6192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2600">
                <a:solidFill>
                  <a:schemeClr val="dk1"/>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1842" name="Google Shape;1842;p45"/>
          <p:cNvSpPr txBox="1"/>
          <p:nvPr>
            <p:ph idx="8" type="title"/>
          </p:nvPr>
        </p:nvSpPr>
        <p:spPr>
          <a:xfrm>
            <a:off x="6849400" y="1553863"/>
            <a:ext cx="1524000" cy="268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843" name="Google Shape;1843;p45"/>
          <p:cNvSpPr txBox="1"/>
          <p:nvPr>
            <p:ph idx="9" type="subTitle"/>
          </p:nvPr>
        </p:nvSpPr>
        <p:spPr>
          <a:xfrm>
            <a:off x="6849400" y="1902913"/>
            <a:ext cx="1524000" cy="66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44" name="Google Shape;1844;p45"/>
          <p:cNvSpPr txBox="1"/>
          <p:nvPr>
            <p:ph hasCustomPrompt="1" idx="13" type="title"/>
          </p:nvPr>
        </p:nvSpPr>
        <p:spPr>
          <a:xfrm>
            <a:off x="770550" y="3072100"/>
            <a:ext cx="6192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2600">
                <a:solidFill>
                  <a:schemeClr val="dk1"/>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1845" name="Google Shape;1845;p45"/>
          <p:cNvSpPr txBox="1"/>
          <p:nvPr>
            <p:ph idx="14" type="title"/>
          </p:nvPr>
        </p:nvSpPr>
        <p:spPr>
          <a:xfrm>
            <a:off x="1389700" y="3072013"/>
            <a:ext cx="1524000" cy="268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846" name="Google Shape;1846;p45"/>
          <p:cNvSpPr txBox="1"/>
          <p:nvPr>
            <p:ph idx="15" type="subTitle"/>
          </p:nvPr>
        </p:nvSpPr>
        <p:spPr>
          <a:xfrm>
            <a:off x="1389700" y="3421063"/>
            <a:ext cx="1524000" cy="66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47" name="Google Shape;1847;p45"/>
          <p:cNvSpPr txBox="1"/>
          <p:nvPr>
            <p:ph hasCustomPrompt="1" idx="16" type="title"/>
          </p:nvPr>
        </p:nvSpPr>
        <p:spPr>
          <a:xfrm>
            <a:off x="3500388" y="3072100"/>
            <a:ext cx="6192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2600">
                <a:solidFill>
                  <a:schemeClr val="dk1"/>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1848" name="Google Shape;1848;p45"/>
          <p:cNvSpPr txBox="1"/>
          <p:nvPr>
            <p:ph idx="17" type="title"/>
          </p:nvPr>
        </p:nvSpPr>
        <p:spPr>
          <a:xfrm>
            <a:off x="4119538" y="3072013"/>
            <a:ext cx="1524000" cy="268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849" name="Google Shape;1849;p45"/>
          <p:cNvSpPr txBox="1"/>
          <p:nvPr>
            <p:ph idx="18" type="subTitle"/>
          </p:nvPr>
        </p:nvSpPr>
        <p:spPr>
          <a:xfrm>
            <a:off x="4119538" y="3421063"/>
            <a:ext cx="1524000" cy="66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50" name="Google Shape;1850;p45"/>
          <p:cNvSpPr txBox="1"/>
          <p:nvPr>
            <p:ph hasCustomPrompt="1" idx="19" type="title"/>
          </p:nvPr>
        </p:nvSpPr>
        <p:spPr>
          <a:xfrm>
            <a:off x="6230250" y="3072100"/>
            <a:ext cx="619200" cy="34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sz="2600">
                <a:solidFill>
                  <a:schemeClr val="dk1"/>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a:r>
              <a:t>xx%</a:t>
            </a:r>
          </a:p>
        </p:txBody>
      </p:sp>
      <p:sp>
        <p:nvSpPr>
          <p:cNvPr id="1851" name="Google Shape;1851;p45"/>
          <p:cNvSpPr txBox="1"/>
          <p:nvPr>
            <p:ph idx="20" type="title"/>
          </p:nvPr>
        </p:nvSpPr>
        <p:spPr>
          <a:xfrm>
            <a:off x="6849400" y="3072013"/>
            <a:ext cx="1524000" cy="268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852" name="Google Shape;1852;p45"/>
          <p:cNvSpPr txBox="1"/>
          <p:nvPr>
            <p:ph idx="21" type="subTitle"/>
          </p:nvPr>
        </p:nvSpPr>
        <p:spPr>
          <a:xfrm>
            <a:off x="6849400" y="3421063"/>
            <a:ext cx="1524000" cy="66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4_1">
    <p:bg>
      <p:bgPr>
        <a:solidFill>
          <a:schemeClr val="dk2"/>
        </a:solidFill>
      </p:bgPr>
    </p:bg>
    <p:spTree>
      <p:nvGrpSpPr>
        <p:cNvPr id="1853" name="Shape 1853"/>
        <p:cNvGrpSpPr/>
        <p:nvPr/>
      </p:nvGrpSpPr>
      <p:grpSpPr>
        <a:xfrm>
          <a:off x="0" y="0"/>
          <a:ext cx="0" cy="0"/>
          <a:chOff x="0" y="0"/>
          <a:chExt cx="0" cy="0"/>
        </a:xfrm>
      </p:grpSpPr>
      <p:grpSp>
        <p:nvGrpSpPr>
          <p:cNvPr id="1854" name="Google Shape;1854;p46"/>
          <p:cNvGrpSpPr/>
          <p:nvPr/>
        </p:nvGrpSpPr>
        <p:grpSpPr>
          <a:xfrm flipH="1">
            <a:off x="-287" y="-110"/>
            <a:ext cx="9144087" cy="5144962"/>
            <a:chOff x="3670450" y="2932075"/>
            <a:chExt cx="1795528" cy="1010262"/>
          </a:xfrm>
        </p:grpSpPr>
        <p:sp>
          <p:nvSpPr>
            <p:cNvPr id="1855" name="Google Shape;1855;p46"/>
            <p:cNvSpPr/>
            <p:nvPr/>
          </p:nvSpPr>
          <p:spPr>
            <a:xfrm>
              <a:off x="4965610" y="3721942"/>
              <a:ext cx="500368" cy="220395"/>
            </a:xfrm>
            <a:custGeom>
              <a:rect b="b" l="l" r="r" t="t"/>
              <a:pathLst>
                <a:path extrusionOk="0" h="11586" w="26304">
                  <a:moveTo>
                    <a:pt x="23606" y="0"/>
                  </a:moveTo>
                  <a:cubicBezTo>
                    <a:pt x="22117" y="0"/>
                    <a:pt x="20889" y="836"/>
                    <a:pt x="19110" y="2744"/>
                  </a:cubicBezTo>
                  <a:cubicBezTo>
                    <a:pt x="16350" y="5707"/>
                    <a:pt x="15517" y="6680"/>
                    <a:pt x="13608" y="6680"/>
                  </a:cubicBezTo>
                  <a:cubicBezTo>
                    <a:pt x="13020" y="6680"/>
                    <a:pt x="12329" y="6588"/>
                    <a:pt x="11448" y="6432"/>
                  </a:cubicBezTo>
                  <a:cubicBezTo>
                    <a:pt x="10228" y="6218"/>
                    <a:pt x="9073" y="6105"/>
                    <a:pt x="7997" y="6105"/>
                  </a:cubicBezTo>
                  <a:cubicBezTo>
                    <a:pt x="3919" y="6105"/>
                    <a:pt x="984" y="7727"/>
                    <a:pt x="1" y="11586"/>
                  </a:cubicBezTo>
                  <a:lnTo>
                    <a:pt x="26303" y="11586"/>
                  </a:lnTo>
                  <a:lnTo>
                    <a:pt x="26303" y="664"/>
                  </a:lnTo>
                  <a:cubicBezTo>
                    <a:pt x="25252" y="233"/>
                    <a:pt x="24392" y="0"/>
                    <a:pt x="236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6"/>
            <p:cNvSpPr/>
            <p:nvPr/>
          </p:nvSpPr>
          <p:spPr>
            <a:xfrm>
              <a:off x="3670450" y="2932075"/>
              <a:ext cx="644500" cy="497575"/>
            </a:xfrm>
            <a:custGeom>
              <a:rect b="b" l="l" r="r" t="t"/>
              <a:pathLst>
                <a:path extrusionOk="0" h="19903" w="25780">
                  <a:moveTo>
                    <a:pt x="75" y="0"/>
                  </a:moveTo>
                  <a:cubicBezTo>
                    <a:pt x="50" y="19"/>
                    <a:pt x="26" y="38"/>
                    <a:pt x="0" y="59"/>
                  </a:cubicBezTo>
                  <a:lnTo>
                    <a:pt x="0" y="19902"/>
                  </a:lnTo>
                  <a:cubicBezTo>
                    <a:pt x="1717" y="19279"/>
                    <a:pt x="2837" y="17498"/>
                    <a:pt x="1984" y="15090"/>
                  </a:cubicBezTo>
                  <a:cubicBezTo>
                    <a:pt x="1188" y="12627"/>
                    <a:pt x="2060" y="10551"/>
                    <a:pt x="3785" y="9572"/>
                  </a:cubicBezTo>
                  <a:cubicBezTo>
                    <a:pt x="4398" y="9212"/>
                    <a:pt x="4950" y="9073"/>
                    <a:pt x="5473" y="9073"/>
                  </a:cubicBezTo>
                  <a:cubicBezTo>
                    <a:pt x="6779" y="9073"/>
                    <a:pt x="7902" y="9941"/>
                    <a:pt x="9330" y="10383"/>
                  </a:cubicBezTo>
                  <a:cubicBezTo>
                    <a:pt x="10049" y="10593"/>
                    <a:pt x="10632" y="10712"/>
                    <a:pt x="11139" y="10712"/>
                  </a:cubicBezTo>
                  <a:cubicBezTo>
                    <a:pt x="12290" y="10712"/>
                    <a:pt x="13053" y="10099"/>
                    <a:pt x="14144" y="8551"/>
                  </a:cubicBezTo>
                  <a:cubicBezTo>
                    <a:pt x="15925" y="6023"/>
                    <a:pt x="16217" y="5524"/>
                    <a:pt x="18086" y="5524"/>
                  </a:cubicBezTo>
                  <a:cubicBezTo>
                    <a:pt x="18272" y="5524"/>
                    <a:pt x="18474" y="5529"/>
                    <a:pt x="18694" y="5538"/>
                  </a:cubicBezTo>
                  <a:cubicBezTo>
                    <a:pt x="18894" y="5545"/>
                    <a:pt x="19091" y="5549"/>
                    <a:pt x="19284" y="5549"/>
                  </a:cubicBezTo>
                  <a:cubicBezTo>
                    <a:pt x="23221" y="5549"/>
                    <a:pt x="25779" y="3962"/>
                    <a:pt x="25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7" name="Google Shape;1857;p46"/>
            <p:cNvGrpSpPr/>
            <p:nvPr/>
          </p:nvGrpSpPr>
          <p:grpSpPr>
            <a:xfrm>
              <a:off x="5181475" y="2999525"/>
              <a:ext cx="228175" cy="211575"/>
              <a:chOff x="5181475" y="2999525"/>
              <a:chExt cx="228175" cy="211575"/>
            </a:xfrm>
          </p:grpSpPr>
          <p:sp>
            <p:nvSpPr>
              <p:cNvPr id="1858" name="Google Shape;1858;p46"/>
              <p:cNvSpPr/>
              <p:nvPr/>
            </p:nvSpPr>
            <p:spPr>
              <a:xfrm>
                <a:off x="5380500" y="3065850"/>
                <a:ext cx="12550" cy="12550"/>
              </a:xfrm>
              <a:custGeom>
                <a:rect b="b" l="l" r="r" t="t"/>
                <a:pathLst>
                  <a:path extrusionOk="0" h="502" w="502">
                    <a:moveTo>
                      <a:pt x="251" y="1"/>
                    </a:moveTo>
                    <a:cubicBezTo>
                      <a:pt x="112" y="1"/>
                      <a:pt x="1" y="113"/>
                      <a:pt x="1" y="251"/>
                    </a:cubicBezTo>
                    <a:cubicBezTo>
                      <a:pt x="1" y="390"/>
                      <a:pt x="112"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6"/>
              <p:cNvSpPr/>
              <p:nvPr/>
            </p:nvSpPr>
            <p:spPr>
              <a:xfrm>
                <a:off x="5363900" y="3032700"/>
                <a:ext cx="12575" cy="12525"/>
              </a:xfrm>
              <a:custGeom>
                <a:rect b="b" l="l" r="r" t="t"/>
                <a:pathLst>
                  <a:path extrusionOk="0" h="501" w="503">
                    <a:moveTo>
                      <a:pt x="252" y="0"/>
                    </a:moveTo>
                    <a:cubicBezTo>
                      <a:pt x="114" y="0"/>
                      <a:pt x="1" y="112"/>
                      <a:pt x="1" y="251"/>
                    </a:cubicBezTo>
                    <a:cubicBezTo>
                      <a:pt x="1" y="389"/>
                      <a:pt x="114" y="501"/>
                      <a:pt x="252" y="501"/>
                    </a:cubicBezTo>
                    <a:cubicBezTo>
                      <a:pt x="389" y="501"/>
                      <a:pt x="502" y="389"/>
                      <a:pt x="502" y="251"/>
                    </a:cubicBezTo>
                    <a:cubicBezTo>
                      <a:pt x="502" y="112"/>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6"/>
              <p:cNvSpPr/>
              <p:nvPr/>
            </p:nvSpPr>
            <p:spPr>
              <a:xfrm>
                <a:off x="5380500" y="3132200"/>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6"/>
              <p:cNvSpPr/>
              <p:nvPr/>
            </p:nvSpPr>
            <p:spPr>
              <a:xfrm>
                <a:off x="5397100"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6"/>
              <p:cNvSpPr/>
              <p:nvPr/>
            </p:nvSpPr>
            <p:spPr>
              <a:xfrm>
                <a:off x="5314175" y="2999625"/>
                <a:ext cx="12525" cy="12450"/>
              </a:xfrm>
              <a:custGeom>
                <a:rect b="b" l="l" r="r" t="t"/>
                <a:pathLst>
                  <a:path extrusionOk="0" h="498" w="501">
                    <a:moveTo>
                      <a:pt x="229" y="0"/>
                    </a:moveTo>
                    <a:cubicBezTo>
                      <a:pt x="101" y="12"/>
                      <a:pt x="0" y="116"/>
                      <a:pt x="0" y="247"/>
                    </a:cubicBezTo>
                    <a:cubicBezTo>
                      <a:pt x="0" y="385"/>
                      <a:pt x="112" y="497"/>
                      <a:pt x="251" y="497"/>
                    </a:cubicBezTo>
                    <a:cubicBezTo>
                      <a:pt x="389" y="497"/>
                      <a:pt x="500" y="385"/>
                      <a:pt x="500" y="247"/>
                    </a:cubicBezTo>
                    <a:cubicBezTo>
                      <a:pt x="500" y="180"/>
                      <a:pt x="474" y="120"/>
                      <a:pt x="431" y="76"/>
                    </a:cubicBezTo>
                    <a:cubicBezTo>
                      <a:pt x="364" y="49"/>
                      <a:pt x="297" y="24"/>
                      <a:pt x="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6"/>
              <p:cNvSpPr/>
              <p:nvPr/>
            </p:nvSpPr>
            <p:spPr>
              <a:xfrm>
                <a:off x="5314175"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0" y="390"/>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6"/>
              <p:cNvSpPr/>
              <p:nvPr/>
            </p:nvSpPr>
            <p:spPr>
              <a:xfrm>
                <a:off x="5330750" y="3032700"/>
                <a:ext cx="12525" cy="12525"/>
              </a:xfrm>
              <a:custGeom>
                <a:rect b="b" l="l" r="r" t="t"/>
                <a:pathLst>
                  <a:path extrusionOk="0" h="501" w="501">
                    <a:moveTo>
                      <a:pt x="250" y="0"/>
                    </a:moveTo>
                    <a:cubicBezTo>
                      <a:pt x="112" y="0"/>
                      <a:pt x="1" y="112"/>
                      <a:pt x="1" y="251"/>
                    </a:cubicBezTo>
                    <a:cubicBezTo>
                      <a:pt x="1" y="389"/>
                      <a:pt x="112" y="501"/>
                      <a:pt x="250" y="501"/>
                    </a:cubicBezTo>
                    <a:cubicBezTo>
                      <a:pt x="389" y="501"/>
                      <a:pt x="501" y="389"/>
                      <a:pt x="501" y="251"/>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6"/>
              <p:cNvSpPr/>
              <p:nvPr/>
            </p:nvSpPr>
            <p:spPr>
              <a:xfrm>
                <a:off x="5297575" y="3032700"/>
                <a:ext cx="12550" cy="12525"/>
              </a:xfrm>
              <a:custGeom>
                <a:rect b="b" l="l" r="r" t="t"/>
                <a:pathLst>
                  <a:path extrusionOk="0" h="501" w="502">
                    <a:moveTo>
                      <a:pt x="251" y="0"/>
                    </a:moveTo>
                    <a:cubicBezTo>
                      <a:pt x="112" y="0"/>
                      <a:pt x="0" y="112"/>
                      <a:pt x="0" y="251"/>
                    </a:cubicBezTo>
                    <a:cubicBezTo>
                      <a:pt x="0"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6"/>
              <p:cNvSpPr/>
              <p:nvPr/>
            </p:nvSpPr>
            <p:spPr>
              <a:xfrm>
                <a:off x="5347325" y="3132200"/>
                <a:ext cx="12550" cy="12550"/>
              </a:xfrm>
              <a:custGeom>
                <a:rect b="b" l="l" r="r" t="t"/>
                <a:pathLst>
                  <a:path extrusionOk="0" h="502" w="502">
                    <a:moveTo>
                      <a:pt x="251" y="1"/>
                    </a:moveTo>
                    <a:cubicBezTo>
                      <a:pt x="113" y="1"/>
                      <a:pt x="0" y="113"/>
                      <a:pt x="0" y="251"/>
                    </a:cubicBezTo>
                    <a:cubicBezTo>
                      <a:pt x="0"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6"/>
              <p:cNvSpPr/>
              <p:nvPr/>
            </p:nvSpPr>
            <p:spPr>
              <a:xfrm>
                <a:off x="5314175"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0" y="389"/>
                      <a:pt x="500" y="251"/>
                    </a:cubicBezTo>
                    <a:cubicBezTo>
                      <a:pt x="500"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6"/>
              <p:cNvSpPr/>
              <p:nvPr/>
            </p:nvSpPr>
            <p:spPr>
              <a:xfrm>
                <a:off x="5363900" y="3099025"/>
                <a:ext cx="12575" cy="12550"/>
              </a:xfrm>
              <a:custGeom>
                <a:rect b="b" l="l" r="r" t="t"/>
                <a:pathLst>
                  <a:path extrusionOk="0" h="502" w="503">
                    <a:moveTo>
                      <a:pt x="252" y="1"/>
                    </a:moveTo>
                    <a:cubicBezTo>
                      <a:pt x="114" y="1"/>
                      <a:pt x="1" y="112"/>
                      <a:pt x="1" y="251"/>
                    </a:cubicBezTo>
                    <a:cubicBezTo>
                      <a:pt x="1" y="389"/>
                      <a:pt x="114" y="502"/>
                      <a:pt x="252" y="502"/>
                    </a:cubicBezTo>
                    <a:cubicBezTo>
                      <a:pt x="389" y="502"/>
                      <a:pt x="502" y="389"/>
                      <a:pt x="502" y="251"/>
                    </a:cubicBezTo>
                    <a:cubicBezTo>
                      <a:pt x="502" y="112"/>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6"/>
              <p:cNvSpPr/>
              <p:nvPr/>
            </p:nvSpPr>
            <p:spPr>
              <a:xfrm>
                <a:off x="5330750" y="3099025"/>
                <a:ext cx="12525" cy="12550"/>
              </a:xfrm>
              <a:custGeom>
                <a:rect b="b" l="l" r="r" t="t"/>
                <a:pathLst>
                  <a:path extrusionOk="0" h="502" w="501">
                    <a:moveTo>
                      <a:pt x="250" y="1"/>
                    </a:moveTo>
                    <a:cubicBezTo>
                      <a:pt x="112" y="1"/>
                      <a:pt x="1" y="112"/>
                      <a:pt x="1" y="251"/>
                    </a:cubicBezTo>
                    <a:cubicBezTo>
                      <a:pt x="1" y="389"/>
                      <a:pt x="112" y="502"/>
                      <a:pt x="250" y="502"/>
                    </a:cubicBezTo>
                    <a:cubicBezTo>
                      <a:pt x="389" y="502"/>
                      <a:pt x="501" y="389"/>
                      <a:pt x="501" y="251"/>
                    </a:cubicBezTo>
                    <a:cubicBezTo>
                      <a:pt x="501"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6"/>
              <p:cNvSpPr/>
              <p:nvPr/>
            </p:nvSpPr>
            <p:spPr>
              <a:xfrm>
                <a:off x="5347325" y="3065850"/>
                <a:ext cx="12550" cy="12550"/>
              </a:xfrm>
              <a:custGeom>
                <a:rect b="b" l="l" r="r" t="t"/>
                <a:pathLst>
                  <a:path extrusionOk="0" h="502" w="502">
                    <a:moveTo>
                      <a:pt x="251" y="1"/>
                    </a:moveTo>
                    <a:cubicBezTo>
                      <a:pt x="113" y="1"/>
                      <a:pt x="0" y="113"/>
                      <a:pt x="0" y="251"/>
                    </a:cubicBezTo>
                    <a:cubicBezTo>
                      <a:pt x="0"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6"/>
              <p:cNvSpPr/>
              <p:nvPr/>
            </p:nvSpPr>
            <p:spPr>
              <a:xfrm>
                <a:off x="5347325" y="3198550"/>
                <a:ext cx="12550" cy="12550"/>
              </a:xfrm>
              <a:custGeom>
                <a:rect b="b" l="l" r="r" t="t"/>
                <a:pathLst>
                  <a:path extrusionOk="0" h="502" w="502">
                    <a:moveTo>
                      <a:pt x="251" y="0"/>
                    </a:moveTo>
                    <a:cubicBezTo>
                      <a:pt x="113" y="0"/>
                      <a:pt x="0" y="112"/>
                      <a:pt x="0" y="251"/>
                    </a:cubicBezTo>
                    <a:cubicBezTo>
                      <a:pt x="0"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6"/>
              <p:cNvSpPr/>
              <p:nvPr/>
            </p:nvSpPr>
            <p:spPr>
              <a:xfrm>
                <a:off x="5314175" y="3198550"/>
                <a:ext cx="12525" cy="12550"/>
              </a:xfrm>
              <a:custGeom>
                <a:rect b="b" l="l" r="r" t="t"/>
                <a:pathLst>
                  <a:path extrusionOk="0" h="502" w="501">
                    <a:moveTo>
                      <a:pt x="251" y="0"/>
                    </a:moveTo>
                    <a:cubicBezTo>
                      <a:pt x="112" y="0"/>
                      <a:pt x="0" y="112"/>
                      <a:pt x="0" y="251"/>
                    </a:cubicBezTo>
                    <a:cubicBezTo>
                      <a:pt x="0" y="389"/>
                      <a:pt x="112" y="501"/>
                      <a:pt x="251" y="501"/>
                    </a:cubicBezTo>
                    <a:cubicBezTo>
                      <a:pt x="389" y="501"/>
                      <a:pt x="500" y="389"/>
                      <a:pt x="500" y="251"/>
                    </a:cubicBezTo>
                    <a:cubicBezTo>
                      <a:pt x="500"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6"/>
              <p:cNvSpPr/>
              <p:nvPr/>
            </p:nvSpPr>
            <p:spPr>
              <a:xfrm>
                <a:off x="5363900" y="3165375"/>
                <a:ext cx="12575" cy="12550"/>
              </a:xfrm>
              <a:custGeom>
                <a:rect b="b" l="l" r="r" t="t"/>
                <a:pathLst>
                  <a:path extrusionOk="0" h="502" w="503">
                    <a:moveTo>
                      <a:pt x="252" y="0"/>
                    </a:moveTo>
                    <a:cubicBezTo>
                      <a:pt x="114" y="0"/>
                      <a:pt x="1" y="113"/>
                      <a:pt x="1" y="251"/>
                    </a:cubicBezTo>
                    <a:cubicBezTo>
                      <a:pt x="1" y="390"/>
                      <a:pt x="114" y="501"/>
                      <a:pt x="252" y="501"/>
                    </a:cubicBezTo>
                    <a:cubicBezTo>
                      <a:pt x="389" y="501"/>
                      <a:pt x="502" y="390"/>
                      <a:pt x="502" y="251"/>
                    </a:cubicBezTo>
                    <a:cubicBezTo>
                      <a:pt x="502" y="113"/>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6"/>
              <p:cNvSpPr/>
              <p:nvPr/>
            </p:nvSpPr>
            <p:spPr>
              <a:xfrm>
                <a:off x="5330750" y="3165375"/>
                <a:ext cx="12525" cy="12550"/>
              </a:xfrm>
              <a:custGeom>
                <a:rect b="b" l="l" r="r" t="t"/>
                <a:pathLst>
                  <a:path extrusionOk="0" h="502" w="501">
                    <a:moveTo>
                      <a:pt x="250" y="0"/>
                    </a:moveTo>
                    <a:cubicBezTo>
                      <a:pt x="112" y="0"/>
                      <a:pt x="1" y="113"/>
                      <a:pt x="1" y="251"/>
                    </a:cubicBezTo>
                    <a:cubicBezTo>
                      <a:pt x="1" y="390"/>
                      <a:pt x="112" y="501"/>
                      <a:pt x="250" y="501"/>
                    </a:cubicBezTo>
                    <a:cubicBezTo>
                      <a:pt x="389" y="501"/>
                      <a:pt x="501" y="390"/>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6"/>
              <p:cNvSpPr/>
              <p:nvPr/>
            </p:nvSpPr>
            <p:spPr>
              <a:xfrm>
                <a:off x="5280975" y="2999525"/>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6"/>
              <p:cNvSpPr/>
              <p:nvPr/>
            </p:nvSpPr>
            <p:spPr>
              <a:xfrm>
                <a:off x="5247800" y="299952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6"/>
              <p:cNvSpPr/>
              <p:nvPr/>
            </p:nvSpPr>
            <p:spPr>
              <a:xfrm>
                <a:off x="5280975" y="3065850"/>
                <a:ext cx="12575" cy="12550"/>
              </a:xfrm>
              <a:custGeom>
                <a:rect b="b" l="l" r="r" t="t"/>
                <a:pathLst>
                  <a:path extrusionOk="0" h="502" w="503">
                    <a:moveTo>
                      <a:pt x="251" y="1"/>
                    </a:moveTo>
                    <a:cubicBezTo>
                      <a:pt x="113" y="1"/>
                      <a:pt x="1" y="113"/>
                      <a:pt x="1" y="251"/>
                    </a:cubicBezTo>
                    <a:cubicBezTo>
                      <a:pt x="1" y="390"/>
                      <a:pt x="113"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6"/>
              <p:cNvSpPr/>
              <p:nvPr/>
            </p:nvSpPr>
            <p:spPr>
              <a:xfrm>
                <a:off x="5247800" y="3065850"/>
                <a:ext cx="12550" cy="12550"/>
              </a:xfrm>
              <a:custGeom>
                <a:rect b="b" l="l" r="r" t="t"/>
                <a:pathLst>
                  <a:path extrusionOk="0" h="502" w="502">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6"/>
              <p:cNvSpPr/>
              <p:nvPr/>
            </p:nvSpPr>
            <p:spPr>
              <a:xfrm>
                <a:off x="5264400" y="3032700"/>
                <a:ext cx="12550" cy="12525"/>
              </a:xfrm>
              <a:custGeom>
                <a:rect b="b" l="l" r="r" t="t"/>
                <a:pathLst>
                  <a:path extrusionOk="0" h="501" w="502">
                    <a:moveTo>
                      <a:pt x="251" y="0"/>
                    </a:moveTo>
                    <a:cubicBezTo>
                      <a:pt x="113" y="0"/>
                      <a:pt x="0" y="112"/>
                      <a:pt x="0" y="251"/>
                    </a:cubicBezTo>
                    <a:cubicBezTo>
                      <a:pt x="0" y="389"/>
                      <a:pt x="113" y="501"/>
                      <a:pt x="251" y="501"/>
                    </a:cubicBezTo>
                    <a:cubicBezTo>
                      <a:pt x="390" y="501"/>
                      <a:pt x="501" y="389"/>
                      <a:pt x="501" y="251"/>
                    </a:cubicBezTo>
                    <a:cubicBezTo>
                      <a:pt x="501"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6"/>
              <p:cNvSpPr/>
              <p:nvPr/>
            </p:nvSpPr>
            <p:spPr>
              <a:xfrm>
                <a:off x="5280975" y="3132200"/>
                <a:ext cx="12575" cy="12550"/>
              </a:xfrm>
              <a:custGeom>
                <a:rect b="b" l="l" r="r" t="t"/>
                <a:pathLst>
                  <a:path extrusionOk="0" h="502" w="503">
                    <a:moveTo>
                      <a:pt x="251" y="1"/>
                    </a:moveTo>
                    <a:cubicBezTo>
                      <a:pt x="113" y="1"/>
                      <a:pt x="1" y="113"/>
                      <a:pt x="1" y="251"/>
                    </a:cubicBezTo>
                    <a:cubicBezTo>
                      <a:pt x="1" y="389"/>
                      <a:pt x="113"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6"/>
              <p:cNvSpPr/>
              <p:nvPr/>
            </p:nvSpPr>
            <p:spPr>
              <a:xfrm>
                <a:off x="5247800" y="3132200"/>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6"/>
              <p:cNvSpPr/>
              <p:nvPr/>
            </p:nvSpPr>
            <p:spPr>
              <a:xfrm>
                <a:off x="5297575" y="3099025"/>
                <a:ext cx="12550" cy="12550"/>
              </a:xfrm>
              <a:custGeom>
                <a:rect b="b" l="l" r="r" t="t"/>
                <a:pathLst>
                  <a:path extrusionOk="0" h="502" w="502">
                    <a:moveTo>
                      <a:pt x="251" y="1"/>
                    </a:moveTo>
                    <a:cubicBezTo>
                      <a:pt x="112" y="1"/>
                      <a:pt x="0" y="112"/>
                      <a:pt x="0" y="251"/>
                    </a:cubicBezTo>
                    <a:cubicBezTo>
                      <a:pt x="0" y="389"/>
                      <a:pt x="112"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6"/>
              <p:cNvSpPr/>
              <p:nvPr/>
            </p:nvSpPr>
            <p:spPr>
              <a:xfrm>
                <a:off x="5264400" y="3099025"/>
                <a:ext cx="12550" cy="12550"/>
              </a:xfrm>
              <a:custGeom>
                <a:rect b="b" l="l" r="r" t="t"/>
                <a:pathLst>
                  <a:path extrusionOk="0" h="502" w="502">
                    <a:moveTo>
                      <a:pt x="251" y="1"/>
                    </a:moveTo>
                    <a:cubicBezTo>
                      <a:pt x="113" y="1"/>
                      <a:pt x="0" y="112"/>
                      <a:pt x="0" y="251"/>
                    </a:cubicBezTo>
                    <a:cubicBezTo>
                      <a:pt x="0" y="389"/>
                      <a:pt x="113" y="502"/>
                      <a:pt x="251" y="502"/>
                    </a:cubicBezTo>
                    <a:cubicBezTo>
                      <a:pt x="390" y="502"/>
                      <a:pt x="501" y="389"/>
                      <a:pt x="501" y="251"/>
                    </a:cubicBezTo>
                    <a:cubicBezTo>
                      <a:pt x="501"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6"/>
              <p:cNvSpPr/>
              <p:nvPr/>
            </p:nvSpPr>
            <p:spPr>
              <a:xfrm>
                <a:off x="5280975" y="3198550"/>
                <a:ext cx="12575" cy="12550"/>
              </a:xfrm>
              <a:custGeom>
                <a:rect b="b" l="l" r="r" t="t"/>
                <a:pathLst>
                  <a:path extrusionOk="0" h="502" w="503">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6"/>
              <p:cNvSpPr/>
              <p:nvPr/>
            </p:nvSpPr>
            <p:spPr>
              <a:xfrm>
                <a:off x="5247800" y="3198550"/>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6"/>
              <p:cNvSpPr/>
              <p:nvPr/>
            </p:nvSpPr>
            <p:spPr>
              <a:xfrm>
                <a:off x="5297575" y="3165375"/>
                <a:ext cx="12550" cy="12550"/>
              </a:xfrm>
              <a:custGeom>
                <a:rect b="b" l="l" r="r" t="t"/>
                <a:pathLst>
                  <a:path extrusionOk="0" h="502" w="502">
                    <a:moveTo>
                      <a:pt x="251" y="0"/>
                    </a:moveTo>
                    <a:cubicBezTo>
                      <a:pt x="112" y="0"/>
                      <a:pt x="0" y="113"/>
                      <a:pt x="0" y="251"/>
                    </a:cubicBezTo>
                    <a:cubicBezTo>
                      <a:pt x="0" y="390"/>
                      <a:pt x="112"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6"/>
              <p:cNvSpPr/>
              <p:nvPr/>
            </p:nvSpPr>
            <p:spPr>
              <a:xfrm>
                <a:off x="5264400" y="3165375"/>
                <a:ext cx="12550" cy="12550"/>
              </a:xfrm>
              <a:custGeom>
                <a:rect b="b" l="l" r="r" t="t"/>
                <a:pathLst>
                  <a:path extrusionOk="0" h="502" w="502">
                    <a:moveTo>
                      <a:pt x="251" y="0"/>
                    </a:moveTo>
                    <a:cubicBezTo>
                      <a:pt x="113" y="0"/>
                      <a:pt x="0" y="113"/>
                      <a:pt x="0" y="251"/>
                    </a:cubicBezTo>
                    <a:cubicBezTo>
                      <a:pt x="0" y="390"/>
                      <a:pt x="113" y="501"/>
                      <a:pt x="251" y="501"/>
                    </a:cubicBezTo>
                    <a:cubicBezTo>
                      <a:pt x="390" y="501"/>
                      <a:pt x="501" y="390"/>
                      <a:pt x="501" y="251"/>
                    </a:cubicBezTo>
                    <a:cubicBezTo>
                      <a:pt x="501"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6"/>
              <p:cNvSpPr/>
              <p:nvPr/>
            </p:nvSpPr>
            <p:spPr>
              <a:xfrm>
                <a:off x="5214650" y="3065850"/>
                <a:ext cx="12525" cy="12550"/>
              </a:xfrm>
              <a:custGeom>
                <a:rect b="b" l="l" r="r" t="t"/>
                <a:pathLst>
                  <a:path extrusionOk="0" h="502" w="501">
                    <a:moveTo>
                      <a:pt x="251" y="1"/>
                    </a:moveTo>
                    <a:cubicBezTo>
                      <a:pt x="112" y="1"/>
                      <a:pt x="0" y="113"/>
                      <a:pt x="0" y="251"/>
                    </a:cubicBezTo>
                    <a:cubicBezTo>
                      <a:pt x="0" y="390"/>
                      <a:pt x="112" y="502"/>
                      <a:pt x="251" y="502"/>
                    </a:cubicBezTo>
                    <a:cubicBezTo>
                      <a:pt x="389" y="502"/>
                      <a:pt x="501" y="390"/>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6"/>
              <p:cNvSpPr/>
              <p:nvPr/>
            </p:nvSpPr>
            <p:spPr>
              <a:xfrm>
                <a:off x="5231250" y="3032700"/>
                <a:ext cx="12525" cy="12525"/>
              </a:xfrm>
              <a:custGeom>
                <a:rect b="b" l="l" r="r" t="t"/>
                <a:pathLst>
                  <a:path extrusionOk="0" h="501" w="501">
                    <a:moveTo>
                      <a:pt x="250" y="0"/>
                    </a:moveTo>
                    <a:cubicBezTo>
                      <a:pt x="112" y="0"/>
                      <a:pt x="0" y="112"/>
                      <a:pt x="0" y="251"/>
                    </a:cubicBezTo>
                    <a:cubicBezTo>
                      <a:pt x="0" y="389"/>
                      <a:pt x="112" y="501"/>
                      <a:pt x="250" y="501"/>
                    </a:cubicBezTo>
                    <a:cubicBezTo>
                      <a:pt x="389" y="501"/>
                      <a:pt x="500" y="389"/>
                      <a:pt x="500" y="251"/>
                    </a:cubicBezTo>
                    <a:cubicBezTo>
                      <a:pt x="500"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6"/>
              <p:cNvSpPr/>
              <p:nvPr/>
            </p:nvSpPr>
            <p:spPr>
              <a:xfrm>
                <a:off x="5199725" y="3033150"/>
                <a:ext cx="10900" cy="12075"/>
              </a:xfrm>
              <a:custGeom>
                <a:rect b="b" l="l" r="r" t="t"/>
                <a:pathLst>
                  <a:path extrusionOk="0" h="483" w="436">
                    <a:moveTo>
                      <a:pt x="278" y="1"/>
                    </a:moveTo>
                    <a:cubicBezTo>
                      <a:pt x="181" y="130"/>
                      <a:pt x="88" y="263"/>
                      <a:pt x="0" y="399"/>
                    </a:cubicBezTo>
                    <a:cubicBezTo>
                      <a:pt x="46" y="449"/>
                      <a:pt x="110" y="483"/>
                      <a:pt x="184" y="483"/>
                    </a:cubicBezTo>
                    <a:cubicBezTo>
                      <a:pt x="322" y="483"/>
                      <a:pt x="435" y="371"/>
                      <a:pt x="435" y="233"/>
                    </a:cubicBezTo>
                    <a:cubicBezTo>
                      <a:pt x="435" y="127"/>
                      <a:pt x="370" y="38"/>
                      <a:pt x="2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6"/>
              <p:cNvSpPr/>
              <p:nvPr/>
            </p:nvSpPr>
            <p:spPr>
              <a:xfrm>
                <a:off x="5214650" y="3132200"/>
                <a:ext cx="12525" cy="12550"/>
              </a:xfrm>
              <a:custGeom>
                <a:rect b="b" l="l" r="r" t="t"/>
                <a:pathLst>
                  <a:path extrusionOk="0" h="502" w="501">
                    <a:moveTo>
                      <a:pt x="251" y="1"/>
                    </a:moveTo>
                    <a:cubicBezTo>
                      <a:pt x="112" y="1"/>
                      <a:pt x="0" y="113"/>
                      <a:pt x="0" y="251"/>
                    </a:cubicBezTo>
                    <a:cubicBezTo>
                      <a:pt x="0" y="389"/>
                      <a:pt x="112"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6"/>
              <p:cNvSpPr/>
              <p:nvPr/>
            </p:nvSpPr>
            <p:spPr>
              <a:xfrm>
                <a:off x="5181475" y="3132200"/>
                <a:ext cx="12550" cy="12550"/>
              </a:xfrm>
              <a:custGeom>
                <a:rect b="b" l="l" r="r" t="t"/>
                <a:pathLst>
                  <a:path extrusionOk="0" h="502" w="502">
                    <a:moveTo>
                      <a:pt x="251" y="1"/>
                    </a:moveTo>
                    <a:cubicBezTo>
                      <a:pt x="113" y="1"/>
                      <a:pt x="0" y="113"/>
                      <a:pt x="0" y="251"/>
                    </a:cubicBezTo>
                    <a:cubicBezTo>
                      <a:pt x="0" y="389"/>
                      <a:pt x="113"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6"/>
              <p:cNvSpPr/>
              <p:nvPr/>
            </p:nvSpPr>
            <p:spPr>
              <a:xfrm>
                <a:off x="5231250" y="3099025"/>
                <a:ext cx="12525" cy="12550"/>
              </a:xfrm>
              <a:custGeom>
                <a:rect b="b" l="l" r="r" t="t"/>
                <a:pathLst>
                  <a:path extrusionOk="0" h="502" w="501">
                    <a:moveTo>
                      <a:pt x="250" y="1"/>
                    </a:moveTo>
                    <a:cubicBezTo>
                      <a:pt x="112" y="1"/>
                      <a:pt x="0" y="112"/>
                      <a:pt x="0" y="251"/>
                    </a:cubicBezTo>
                    <a:cubicBezTo>
                      <a:pt x="0" y="389"/>
                      <a:pt x="112" y="502"/>
                      <a:pt x="250" y="502"/>
                    </a:cubicBezTo>
                    <a:cubicBezTo>
                      <a:pt x="389" y="502"/>
                      <a:pt x="500" y="389"/>
                      <a:pt x="500" y="251"/>
                    </a:cubicBezTo>
                    <a:cubicBezTo>
                      <a:pt x="500"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6"/>
              <p:cNvSpPr/>
              <p:nvPr/>
            </p:nvSpPr>
            <p:spPr>
              <a:xfrm>
                <a:off x="5198050" y="3099025"/>
                <a:ext cx="12575" cy="12550"/>
              </a:xfrm>
              <a:custGeom>
                <a:rect b="b" l="l" r="r" t="t"/>
                <a:pathLst>
                  <a:path extrusionOk="0" h="502" w="503">
                    <a:moveTo>
                      <a:pt x="251" y="1"/>
                    </a:moveTo>
                    <a:cubicBezTo>
                      <a:pt x="113" y="1"/>
                      <a:pt x="1" y="112"/>
                      <a:pt x="1" y="251"/>
                    </a:cubicBezTo>
                    <a:cubicBezTo>
                      <a:pt x="1" y="389"/>
                      <a:pt x="113"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6"/>
              <p:cNvSpPr/>
              <p:nvPr/>
            </p:nvSpPr>
            <p:spPr>
              <a:xfrm>
                <a:off x="5181975" y="3065850"/>
                <a:ext cx="12050" cy="12550"/>
              </a:xfrm>
              <a:custGeom>
                <a:rect b="b" l="l" r="r" t="t"/>
                <a:pathLst>
                  <a:path extrusionOk="0" h="502" w="482">
                    <a:moveTo>
                      <a:pt x="231" y="1"/>
                    </a:moveTo>
                    <a:cubicBezTo>
                      <a:pt x="212" y="1"/>
                      <a:pt x="194" y="8"/>
                      <a:pt x="176" y="12"/>
                    </a:cubicBezTo>
                    <a:cubicBezTo>
                      <a:pt x="116" y="124"/>
                      <a:pt x="58" y="236"/>
                      <a:pt x="0" y="349"/>
                    </a:cubicBezTo>
                    <a:cubicBezTo>
                      <a:pt x="38" y="439"/>
                      <a:pt x="127" y="502"/>
                      <a:pt x="231" y="502"/>
                    </a:cubicBezTo>
                    <a:cubicBezTo>
                      <a:pt x="369" y="502"/>
                      <a:pt x="481" y="390"/>
                      <a:pt x="481" y="251"/>
                    </a:cubicBezTo>
                    <a:cubicBezTo>
                      <a:pt x="481" y="113"/>
                      <a:pt x="36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6"/>
              <p:cNvSpPr/>
              <p:nvPr/>
            </p:nvSpPr>
            <p:spPr>
              <a:xfrm>
                <a:off x="5231250" y="3165375"/>
                <a:ext cx="12525" cy="12550"/>
              </a:xfrm>
              <a:custGeom>
                <a:rect b="b" l="l" r="r" t="t"/>
                <a:pathLst>
                  <a:path extrusionOk="0" h="502" w="501">
                    <a:moveTo>
                      <a:pt x="250" y="0"/>
                    </a:moveTo>
                    <a:cubicBezTo>
                      <a:pt x="112" y="0"/>
                      <a:pt x="0" y="113"/>
                      <a:pt x="0" y="251"/>
                    </a:cubicBezTo>
                    <a:cubicBezTo>
                      <a:pt x="0" y="390"/>
                      <a:pt x="112" y="501"/>
                      <a:pt x="250" y="501"/>
                    </a:cubicBezTo>
                    <a:cubicBezTo>
                      <a:pt x="389" y="501"/>
                      <a:pt x="500" y="390"/>
                      <a:pt x="500" y="251"/>
                    </a:cubicBezTo>
                    <a:cubicBezTo>
                      <a:pt x="500"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6"/>
              <p:cNvSpPr/>
              <p:nvPr/>
            </p:nvSpPr>
            <p:spPr>
              <a:xfrm>
                <a:off x="5198050" y="3165375"/>
                <a:ext cx="12575" cy="12550"/>
              </a:xfrm>
              <a:custGeom>
                <a:rect b="b" l="l" r="r" t="t"/>
                <a:pathLst>
                  <a:path extrusionOk="0" h="502" w="503">
                    <a:moveTo>
                      <a:pt x="251" y="0"/>
                    </a:moveTo>
                    <a:cubicBezTo>
                      <a:pt x="113" y="0"/>
                      <a:pt x="1" y="113"/>
                      <a:pt x="1" y="251"/>
                    </a:cubicBezTo>
                    <a:cubicBezTo>
                      <a:pt x="1" y="390"/>
                      <a:pt x="113"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98" name="Google Shape;1898;p46"/>
          <p:cNvSpPr txBox="1"/>
          <p:nvPr>
            <p:ph idx="1" type="subTitle"/>
          </p:nvPr>
        </p:nvSpPr>
        <p:spPr>
          <a:xfrm>
            <a:off x="713225" y="1570513"/>
            <a:ext cx="3207900" cy="354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b="1">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sp>
        <p:nvSpPr>
          <p:cNvPr id="1899" name="Google Shape;1899;p46"/>
          <p:cNvSpPr txBox="1"/>
          <p:nvPr>
            <p:ph type="title"/>
          </p:nvPr>
        </p:nvSpPr>
        <p:spPr>
          <a:xfrm>
            <a:off x="713225" y="909188"/>
            <a:ext cx="3207900" cy="58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56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900" name="Google Shape;1900;p46"/>
          <p:cNvSpPr txBox="1"/>
          <p:nvPr>
            <p:ph idx="2" type="subTitle"/>
          </p:nvPr>
        </p:nvSpPr>
        <p:spPr>
          <a:xfrm>
            <a:off x="713225" y="2136238"/>
            <a:ext cx="3207900" cy="133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atin typeface="Roboto"/>
                <a:ea typeface="Roboto"/>
                <a:cs typeface="Roboto"/>
                <a:sym typeface="Roboto"/>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901" name="Google Shape;1901;p46"/>
          <p:cNvSpPr txBox="1"/>
          <p:nvPr/>
        </p:nvSpPr>
        <p:spPr>
          <a:xfrm>
            <a:off x="3699875" y="4125475"/>
            <a:ext cx="4772700" cy="4434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chemeClr val="dk1"/>
                </a:solidFill>
                <a:latin typeface="Lato"/>
                <a:ea typeface="Lato"/>
                <a:cs typeface="Lato"/>
                <a:sym typeface="Lato"/>
              </a:rPr>
              <a:t>CREDITS: This presentation template was created by </a:t>
            </a:r>
            <a:r>
              <a:rPr lang="en" sz="1200">
                <a:solidFill>
                  <a:schemeClr val="dk1"/>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dk1"/>
                </a:solidFill>
                <a:latin typeface="Lato"/>
                <a:ea typeface="Lato"/>
                <a:cs typeface="Lato"/>
                <a:sym typeface="Lato"/>
              </a:rPr>
              <a:t>, including icons by </a:t>
            </a:r>
            <a:r>
              <a:rPr lang="en" sz="1200">
                <a:solidFill>
                  <a:schemeClr val="dk1"/>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dk1"/>
                </a:solidFill>
                <a:latin typeface="Lato"/>
                <a:ea typeface="Lato"/>
                <a:cs typeface="Lato"/>
                <a:sym typeface="Lato"/>
              </a:rPr>
              <a:t>, and infographics &amp; images by </a:t>
            </a:r>
            <a:r>
              <a:rPr lang="en" sz="1200">
                <a:solidFill>
                  <a:schemeClr val="dk1"/>
                </a:solidFill>
                <a:uFill>
                  <a:noFill/>
                </a:uFill>
                <a:latin typeface="Lato"/>
                <a:ea typeface="Lato"/>
                <a:cs typeface="Lato"/>
                <a:sym typeface="Lato"/>
                <a:hlinkClick r:id="rId4">
                  <a:extLst>
                    <a:ext uri="{A12FA001-AC4F-418D-AE19-62706E023703}">
                      <ahyp:hlinkClr val="tx"/>
                    </a:ext>
                  </a:extLst>
                </a:hlinkClick>
              </a:rPr>
              <a:t>Freepik</a:t>
            </a:r>
            <a:r>
              <a:rPr lang="en" sz="1200">
                <a:solidFill>
                  <a:schemeClr val="dk1"/>
                </a:solidFill>
                <a:latin typeface="Lato"/>
                <a:ea typeface="Lato"/>
                <a:cs typeface="Lato"/>
                <a:sym typeface="Lato"/>
              </a:rPr>
              <a:t> </a:t>
            </a:r>
            <a:endParaRPr sz="1200">
              <a:solidFill>
                <a:schemeClr val="dk1"/>
              </a:solidFill>
              <a:latin typeface="Lato"/>
              <a:ea typeface="Lato"/>
              <a:cs typeface="Lato"/>
              <a:sym typeface="Lato"/>
            </a:endParaRPr>
          </a:p>
          <a:p>
            <a:pPr indent="0" lvl="0" marL="0" rtl="0" algn="r">
              <a:spcBef>
                <a:spcPts val="300"/>
              </a:spcBef>
              <a:spcAft>
                <a:spcPts val="0"/>
              </a:spcAft>
              <a:buNone/>
            </a:pPr>
            <a:r>
              <a:t/>
            </a:r>
            <a:endParaRPr sz="1200">
              <a:solidFill>
                <a:schemeClr val="dk2"/>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 name="Shape 149"/>
        <p:cNvGrpSpPr/>
        <p:nvPr/>
      </p:nvGrpSpPr>
      <p:grpSpPr>
        <a:xfrm>
          <a:off x="0" y="0"/>
          <a:ext cx="0" cy="0"/>
          <a:chOff x="0" y="0"/>
          <a:chExt cx="0" cy="0"/>
        </a:xfrm>
      </p:grpSpPr>
      <p:sp>
        <p:nvSpPr>
          <p:cNvPr id="150" name="Google Shape;150;p6"/>
          <p:cNvSpPr/>
          <p:nvPr/>
        </p:nvSpPr>
        <p:spPr>
          <a:xfrm>
            <a:off x="0" y="3668263"/>
            <a:ext cx="3348832" cy="1475228"/>
          </a:xfrm>
          <a:custGeom>
            <a:rect b="b" l="l" r="r" t="t"/>
            <a:pathLst>
              <a:path extrusionOk="0" h="11587" w="26303">
                <a:moveTo>
                  <a:pt x="2698" y="0"/>
                </a:moveTo>
                <a:cubicBezTo>
                  <a:pt x="1911" y="0"/>
                  <a:pt x="1052" y="234"/>
                  <a:pt x="0" y="665"/>
                </a:cubicBezTo>
                <a:lnTo>
                  <a:pt x="0" y="11586"/>
                </a:lnTo>
                <a:lnTo>
                  <a:pt x="26303" y="11586"/>
                </a:lnTo>
                <a:cubicBezTo>
                  <a:pt x="25320" y="7728"/>
                  <a:pt x="22384" y="6105"/>
                  <a:pt x="18307" y="6105"/>
                </a:cubicBezTo>
                <a:cubicBezTo>
                  <a:pt x="17231" y="6105"/>
                  <a:pt x="16075" y="6218"/>
                  <a:pt x="14855" y="6433"/>
                </a:cubicBezTo>
                <a:cubicBezTo>
                  <a:pt x="13974" y="6588"/>
                  <a:pt x="13284" y="6680"/>
                  <a:pt x="12696" y="6680"/>
                </a:cubicBezTo>
                <a:cubicBezTo>
                  <a:pt x="10787" y="6680"/>
                  <a:pt x="9954" y="5707"/>
                  <a:pt x="7193" y="2745"/>
                </a:cubicBezTo>
                <a:cubicBezTo>
                  <a:pt x="5415" y="836"/>
                  <a:pt x="4187" y="0"/>
                  <a:pt x="26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a:off x="5861734" y="-1560"/>
            <a:ext cx="3282245" cy="2534000"/>
          </a:xfrm>
          <a:custGeom>
            <a:rect b="b" l="l" r="r" t="t"/>
            <a:pathLst>
              <a:path extrusionOk="0" h="19903" w="25780">
                <a:moveTo>
                  <a:pt x="227" y="1"/>
                </a:moveTo>
                <a:cubicBezTo>
                  <a:pt x="0" y="3963"/>
                  <a:pt x="2559" y="5549"/>
                  <a:pt x="6495" y="5549"/>
                </a:cubicBezTo>
                <a:cubicBezTo>
                  <a:pt x="6689" y="5549"/>
                  <a:pt x="6885" y="5546"/>
                  <a:pt x="7085" y="5538"/>
                </a:cubicBezTo>
                <a:cubicBezTo>
                  <a:pt x="7306" y="5530"/>
                  <a:pt x="7507" y="5525"/>
                  <a:pt x="7693" y="5525"/>
                </a:cubicBezTo>
                <a:cubicBezTo>
                  <a:pt x="9563" y="5525"/>
                  <a:pt x="9854" y="6024"/>
                  <a:pt x="11635" y="8551"/>
                </a:cubicBezTo>
                <a:cubicBezTo>
                  <a:pt x="12726" y="10099"/>
                  <a:pt x="13489" y="10713"/>
                  <a:pt x="14641" y="10713"/>
                </a:cubicBezTo>
                <a:cubicBezTo>
                  <a:pt x="15148" y="10713"/>
                  <a:pt x="15731" y="10594"/>
                  <a:pt x="16450" y="10383"/>
                </a:cubicBezTo>
                <a:cubicBezTo>
                  <a:pt x="17878" y="9941"/>
                  <a:pt x="19001" y="9073"/>
                  <a:pt x="20307" y="9073"/>
                </a:cubicBezTo>
                <a:cubicBezTo>
                  <a:pt x="20830" y="9073"/>
                  <a:pt x="21382" y="9212"/>
                  <a:pt x="21995" y="9573"/>
                </a:cubicBezTo>
                <a:cubicBezTo>
                  <a:pt x="23719" y="10551"/>
                  <a:pt x="24592" y="12628"/>
                  <a:pt x="23795" y="15090"/>
                </a:cubicBezTo>
                <a:cubicBezTo>
                  <a:pt x="22942" y="17498"/>
                  <a:pt x="24062" y="19279"/>
                  <a:pt x="25779" y="19903"/>
                </a:cubicBezTo>
                <a:lnTo>
                  <a:pt x="25779" y="59"/>
                </a:lnTo>
                <a:cubicBezTo>
                  <a:pt x="25755" y="39"/>
                  <a:pt x="25729" y="20"/>
                  <a:pt x="257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6"/>
          <p:cNvGrpSpPr/>
          <p:nvPr/>
        </p:nvGrpSpPr>
        <p:grpSpPr>
          <a:xfrm>
            <a:off x="7536570" y="3698026"/>
            <a:ext cx="1246311" cy="1246438"/>
            <a:chOff x="5150350" y="4928275"/>
            <a:chExt cx="244725" cy="244750"/>
          </a:xfrm>
        </p:grpSpPr>
        <p:sp>
          <p:nvSpPr>
            <p:cNvPr id="153" name="Google Shape;153;p6"/>
            <p:cNvSpPr/>
            <p:nvPr/>
          </p:nvSpPr>
          <p:spPr>
            <a:xfrm>
              <a:off x="5365950" y="5027775"/>
              <a:ext cx="12550" cy="12575"/>
            </a:xfrm>
            <a:custGeom>
              <a:rect b="b" l="l" r="r" t="t"/>
              <a:pathLst>
                <a:path extrusionOk="0" h="503" w="502">
                  <a:moveTo>
                    <a:pt x="251" y="1"/>
                  </a:moveTo>
                  <a:cubicBezTo>
                    <a:pt x="113" y="1"/>
                    <a:pt x="0" y="114"/>
                    <a:pt x="0" y="252"/>
                  </a:cubicBezTo>
                  <a:cubicBezTo>
                    <a:pt x="0" y="390"/>
                    <a:pt x="113" y="502"/>
                    <a:pt x="251" y="502"/>
                  </a:cubicBezTo>
                  <a:cubicBezTo>
                    <a:pt x="390" y="502"/>
                    <a:pt x="501" y="390"/>
                    <a:pt x="501" y="252"/>
                  </a:cubicBezTo>
                  <a:cubicBezTo>
                    <a:pt x="501" y="114"/>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5349350" y="4994625"/>
              <a:ext cx="12550" cy="12525"/>
            </a:xfrm>
            <a:custGeom>
              <a:rect b="b" l="l" r="r" t="t"/>
              <a:pathLst>
                <a:path extrusionOk="0" h="501" w="502">
                  <a:moveTo>
                    <a:pt x="251" y="1"/>
                  </a:moveTo>
                  <a:cubicBezTo>
                    <a:pt x="113" y="1"/>
                    <a:pt x="1" y="112"/>
                    <a:pt x="1" y="250"/>
                  </a:cubicBezTo>
                  <a:cubicBezTo>
                    <a:pt x="1" y="389"/>
                    <a:pt x="113" y="501"/>
                    <a:pt x="251" y="501"/>
                  </a:cubicBezTo>
                  <a:cubicBezTo>
                    <a:pt x="390" y="501"/>
                    <a:pt x="502" y="389"/>
                    <a:pt x="502" y="250"/>
                  </a:cubicBezTo>
                  <a:cubicBezTo>
                    <a:pt x="502"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a:off x="5365950" y="5094125"/>
              <a:ext cx="12550" cy="12550"/>
            </a:xfrm>
            <a:custGeom>
              <a:rect b="b" l="l" r="r" t="t"/>
              <a:pathLst>
                <a:path extrusionOk="0" h="502" w="502">
                  <a:moveTo>
                    <a:pt x="251" y="0"/>
                  </a:moveTo>
                  <a:cubicBezTo>
                    <a:pt x="113" y="0"/>
                    <a:pt x="0" y="113"/>
                    <a:pt x="0" y="251"/>
                  </a:cubicBezTo>
                  <a:cubicBezTo>
                    <a:pt x="0" y="390"/>
                    <a:pt x="113" y="502"/>
                    <a:pt x="251" y="502"/>
                  </a:cubicBezTo>
                  <a:cubicBezTo>
                    <a:pt x="390" y="502"/>
                    <a:pt x="501" y="390"/>
                    <a:pt x="501" y="251"/>
                  </a:cubicBezTo>
                  <a:cubicBezTo>
                    <a:pt x="501"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a:off x="5382525" y="5060975"/>
              <a:ext cx="12550" cy="12550"/>
            </a:xfrm>
            <a:custGeom>
              <a:rect b="b" l="l" r="r" t="t"/>
              <a:pathLst>
                <a:path extrusionOk="0" h="502" w="502">
                  <a:moveTo>
                    <a:pt x="251" y="0"/>
                  </a:moveTo>
                  <a:cubicBezTo>
                    <a:pt x="113" y="0"/>
                    <a:pt x="1" y="112"/>
                    <a:pt x="1" y="251"/>
                  </a:cubicBezTo>
                  <a:cubicBezTo>
                    <a:pt x="1"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5299600" y="4961550"/>
              <a:ext cx="12550" cy="12450"/>
            </a:xfrm>
            <a:custGeom>
              <a:rect b="b" l="l" r="r" t="t"/>
              <a:pathLst>
                <a:path extrusionOk="0" h="498" w="502">
                  <a:moveTo>
                    <a:pt x="229" y="1"/>
                  </a:moveTo>
                  <a:cubicBezTo>
                    <a:pt x="102" y="12"/>
                    <a:pt x="1" y="116"/>
                    <a:pt x="1" y="247"/>
                  </a:cubicBezTo>
                  <a:cubicBezTo>
                    <a:pt x="1" y="385"/>
                    <a:pt x="112" y="498"/>
                    <a:pt x="251" y="498"/>
                  </a:cubicBezTo>
                  <a:cubicBezTo>
                    <a:pt x="389" y="498"/>
                    <a:pt x="502" y="385"/>
                    <a:pt x="502" y="247"/>
                  </a:cubicBezTo>
                  <a:cubicBezTo>
                    <a:pt x="502" y="180"/>
                    <a:pt x="475" y="121"/>
                    <a:pt x="432" y="76"/>
                  </a:cubicBezTo>
                  <a:cubicBezTo>
                    <a:pt x="365" y="50"/>
                    <a:pt x="298" y="24"/>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5299600" y="5027775"/>
              <a:ext cx="12550" cy="12575"/>
            </a:xfrm>
            <a:custGeom>
              <a:rect b="b" l="l" r="r" t="t"/>
              <a:pathLst>
                <a:path extrusionOk="0" h="503" w="502">
                  <a:moveTo>
                    <a:pt x="251" y="1"/>
                  </a:moveTo>
                  <a:cubicBezTo>
                    <a:pt x="112" y="1"/>
                    <a:pt x="1" y="114"/>
                    <a:pt x="1" y="252"/>
                  </a:cubicBezTo>
                  <a:cubicBezTo>
                    <a:pt x="1" y="390"/>
                    <a:pt x="112" y="502"/>
                    <a:pt x="251" y="502"/>
                  </a:cubicBezTo>
                  <a:cubicBezTo>
                    <a:pt x="389" y="502"/>
                    <a:pt x="502" y="390"/>
                    <a:pt x="502" y="252"/>
                  </a:cubicBezTo>
                  <a:cubicBezTo>
                    <a:pt x="502"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5316200" y="4994625"/>
              <a:ext cx="12525" cy="12525"/>
            </a:xfrm>
            <a:custGeom>
              <a:rect b="b" l="l" r="r" t="t"/>
              <a:pathLst>
                <a:path extrusionOk="0" h="501" w="501">
                  <a:moveTo>
                    <a:pt x="251" y="1"/>
                  </a:moveTo>
                  <a:cubicBezTo>
                    <a:pt x="112" y="1"/>
                    <a:pt x="0" y="112"/>
                    <a:pt x="0" y="250"/>
                  </a:cubicBezTo>
                  <a:cubicBezTo>
                    <a:pt x="0" y="389"/>
                    <a:pt x="112" y="501"/>
                    <a:pt x="251" y="501"/>
                  </a:cubicBezTo>
                  <a:cubicBezTo>
                    <a:pt x="389" y="501"/>
                    <a:pt x="501" y="389"/>
                    <a:pt x="501" y="250"/>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5283025" y="4994625"/>
              <a:ext cx="12550" cy="12525"/>
            </a:xfrm>
            <a:custGeom>
              <a:rect b="b" l="l" r="r" t="t"/>
              <a:pathLst>
                <a:path extrusionOk="0" h="501" w="502">
                  <a:moveTo>
                    <a:pt x="251" y="1"/>
                  </a:moveTo>
                  <a:cubicBezTo>
                    <a:pt x="113" y="1"/>
                    <a:pt x="0" y="112"/>
                    <a:pt x="0" y="250"/>
                  </a:cubicBezTo>
                  <a:cubicBezTo>
                    <a:pt x="0" y="389"/>
                    <a:pt x="113" y="501"/>
                    <a:pt x="251" y="501"/>
                  </a:cubicBezTo>
                  <a:cubicBezTo>
                    <a:pt x="389" y="501"/>
                    <a:pt x="501" y="389"/>
                    <a:pt x="501" y="250"/>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5332775" y="5094125"/>
              <a:ext cx="12550" cy="12550"/>
            </a:xfrm>
            <a:custGeom>
              <a:rect b="b" l="l" r="r" t="t"/>
              <a:pathLst>
                <a:path extrusionOk="0" h="502" w="502">
                  <a:moveTo>
                    <a:pt x="251" y="0"/>
                  </a:moveTo>
                  <a:cubicBezTo>
                    <a:pt x="113" y="0"/>
                    <a:pt x="1" y="113"/>
                    <a:pt x="1" y="251"/>
                  </a:cubicBezTo>
                  <a:cubicBezTo>
                    <a:pt x="1" y="390"/>
                    <a:pt x="113" y="502"/>
                    <a:pt x="251" y="502"/>
                  </a:cubicBezTo>
                  <a:cubicBezTo>
                    <a:pt x="389" y="502"/>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p:nvPr/>
          </p:nvSpPr>
          <p:spPr>
            <a:xfrm>
              <a:off x="5299600" y="5094125"/>
              <a:ext cx="12550" cy="12550"/>
            </a:xfrm>
            <a:custGeom>
              <a:rect b="b" l="l" r="r" t="t"/>
              <a:pathLst>
                <a:path extrusionOk="0" h="502" w="502">
                  <a:moveTo>
                    <a:pt x="251" y="0"/>
                  </a:moveTo>
                  <a:cubicBezTo>
                    <a:pt x="112" y="0"/>
                    <a:pt x="1" y="113"/>
                    <a:pt x="1" y="251"/>
                  </a:cubicBezTo>
                  <a:cubicBezTo>
                    <a:pt x="1" y="390"/>
                    <a:pt x="112" y="502"/>
                    <a:pt x="251" y="502"/>
                  </a:cubicBezTo>
                  <a:cubicBezTo>
                    <a:pt x="389" y="502"/>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
            <p:cNvSpPr/>
            <p:nvPr/>
          </p:nvSpPr>
          <p:spPr>
            <a:xfrm>
              <a:off x="5349350" y="506097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5316200" y="5060975"/>
              <a:ext cx="12525" cy="12550"/>
            </a:xfrm>
            <a:custGeom>
              <a:rect b="b" l="l" r="r" t="t"/>
              <a:pathLst>
                <a:path extrusionOk="0" h="502" w="501">
                  <a:moveTo>
                    <a:pt x="251" y="0"/>
                  </a:moveTo>
                  <a:cubicBezTo>
                    <a:pt x="112" y="0"/>
                    <a:pt x="0" y="112"/>
                    <a:pt x="0" y="251"/>
                  </a:cubicBezTo>
                  <a:cubicBezTo>
                    <a:pt x="0" y="389"/>
                    <a:pt x="112"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5332775" y="5027775"/>
              <a:ext cx="12550" cy="12575"/>
            </a:xfrm>
            <a:custGeom>
              <a:rect b="b" l="l" r="r" t="t"/>
              <a:pathLst>
                <a:path extrusionOk="0" h="503" w="502">
                  <a:moveTo>
                    <a:pt x="251" y="1"/>
                  </a:moveTo>
                  <a:cubicBezTo>
                    <a:pt x="113" y="1"/>
                    <a:pt x="1" y="114"/>
                    <a:pt x="1" y="252"/>
                  </a:cubicBezTo>
                  <a:cubicBezTo>
                    <a:pt x="1" y="390"/>
                    <a:pt x="113" y="502"/>
                    <a:pt x="251" y="502"/>
                  </a:cubicBezTo>
                  <a:cubicBezTo>
                    <a:pt x="389" y="502"/>
                    <a:pt x="501" y="390"/>
                    <a:pt x="501" y="252"/>
                  </a:cubicBezTo>
                  <a:cubicBezTo>
                    <a:pt x="501"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
            <p:cNvSpPr/>
            <p:nvPr/>
          </p:nvSpPr>
          <p:spPr>
            <a:xfrm>
              <a:off x="5332775" y="5160475"/>
              <a:ext cx="12550" cy="12550"/>
            </a:xfrm>
            <a:custGeom>
              <a:rect b="b" l="l" r="r" t="t"/>
              <a:pathLst>
                <a:path extrusionOk="0" h="502" w="502">
                  <a:moveTo>
                    <a:pt x="251" y="1"/>
                  </a:moveTo>
                  <a:cubicBezTo>
                    <a:pt x="113" y="1"/>
                    <a:pt x="1" y="113"/>
                    <a:pt x="1" y="251"/>
                  </a:cubicBezTo>
                  <a:cubicBezTo>
                    <a:pt x="1" y="389"/>
                    <a:pt x="113" y="501"/>
                    <a:pt x="251" y="501"/>
                  </a:cubicBezTo>
                  <a:cubicBezTo>
                    <a:pt x="389" y="501"/>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
            <p:cNvSpPr/>
            <p:nvPr/>
          </p:nvSpPr>
          <p:spPr>
            <a:xfrm>
              <a:off x="5299600" y="5160475"/>
              <a:ext cx="12550" cy="12550"/>
            </a:xfrm>
            <a:custGeom>
              <a:rect b="b" l="l" r="r" t="t"/>
              <a:pathLst>
                <a:path extrusionOk="0" h="502" w="502">
                  <a:moveTo>
                    <a:pt x="251" y="1"/>
                  </a:moveTo>
                  <a:cubicBezTo>
                    <a:pt x="112" y="1"/>
                    <a:pt x="1" y="113"/>
                    <a:pt x="1" y="251"/>
                  </a:cubicBezTo>
                  <a:cubicBezTo>
                    <a:pt x="1" y="389"/>
                    <a:pt x="112"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
            <p:cNvSpPr/>
            <p:nvPr/>
          </p:nvSpPr>
          <p:spPr>
            <a:xfrm>
              <a:off x="5349350" y="5127300"/>
              <a:ext cx="12550" cy="12550"/>
            </a:xfrm>
            <a:custGeom>
              <a:rect b="b" l="l" r="r" t="t"/>
              <a:pathLst>
                <a:path extrusionOk="0" h="502" w="502">
                  <a:moveTo>
                    <a:pt x="251" y="1"/>
                  </a:moveTo>
                  <a:cubicBezTo>
                    <a:pt x="113" y="1"/>
                    <a:pt x="1" y="113"/>
                    <a:pt x="1" y="251"/>
                  </a:cubicBezTo>
                  <a:cubicBezTo>
                    <a:pt x="1" y="389"/>
                    <a:pt x="113" y="502"/>
                    <a:pt x="251" y="502"/>
                  </a:cubicBezTo>
                  <a:cubicBezTo>
                    <a:pt x="390" y="502"/>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
            <p:cNvSpPr/>
            <p:nvPr/>
          </p:nvSpPr>
          <p:spPr>
            <a:xfrm>
              <a:off x="5316200" y="5127300"/>
              <a:ext cx="12525" cy="12550"/>
            </a:xfrm>
            <a:custGeom>
              <a:rect b="b" l="l" r="r" t="t"/>
              <a:pathLst>
                <a:path extrusionOk="0" h="502" w="501">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
            <p:cNvSpPr/>
            <p:nvPr/>
          </p:nvSpPr>
          <p:spPr>
            <a:xfrm>
              <a:off x="5266425" y="4961450"/>
              <a:ext cx="12550" cy="12550"/>
            </a:xfrm>
            <a:custGeom>
              <a:rect b="b" l="l" r="r" t="t"/>
              <a:pathLst>
                <a:path extrusionOk="0" h="502" w="502">
                  <a:moveTo>
                    <a:pt x="251" y="1"/>
                  </a:moveTo>
                  <a:cubicBezTo>
                    <a:pt x="113" y="1"/>
                    <a:pt x="1" y="112"/>
                    <a:pt x="1" y="251"/>
                  </a:cubicBezTo>
                  <a:cubicBezTo>
                    <a:pt x="1" y="389"/>
                    <a:pt x="113" y="502"/>
                    <a:pt x="251" y="502"/>
                  </a:cubicBezTo>
                  <a:cubicBezTo>
                    <a:pt x="390" y="502"/>
                    <a:pt x="502" y="389"/>
                    <a:pt x="502" y="251"/>
                  </a:cubicBezTo>
                  <a:cubicBezTo>
                    <a:pt x="502"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p:nvPr/>
          </p:nvSpPr>
          <p:spPr>
            <a:xfrm>
              <a:off x="5233275" y="4961450"/>
              <a:ext cx="12525" cy="12550"/>
            </a:xfrm>
            <a:custGeom>
              <a:rect b="b" l="l" r="r" t="t"/>
              <a:pathLst>
                <a:path extrusionOk="0" h="502" w="501">
                  <a:moveTo>
                    <a:pt x="250" y="1"/>
                  </a:moveTo>
                  <a:cubicBezTo>
                    <a:pt x="112" y="1"/>
                    <a:pt x="0" y="112"/>
                    <a:pt x="0" y="251"/>
                  </a:cubicBezTo>
                  <a:cubicBezTo>
                    <a:pt x="0" y="389"/>
                    <a:pt x="112" y="502"/>
                    <a:pt x="250" y="502"/>
                  </a:cubicBezTo>
                  <a:cubicBezTo>
                    <a:pt x="389" y="502"/>
                    <a:pt x="501" y="389"/>
                    <a:pt x="501" y="251"/>
                  </a:cubicBezTo>
                  <a:cubicBezTo>
                    <a:pt x="501" y="112"/>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a:off x="5266425" y="5027775"/>
              <a:ext cx="12550" cy="12575"/>
            </a:xfrm>
            <a:custGeom>
              <a:rect b="b" l="l" r="r" t="t"/>
              <a:pathLst>
                <a:path extrusionOk="0" h="503" w="502">
                  <a:moveTo>
                    <a:pt x="251" y="1"/>
                  </a:moveTo>
                  <a:cubicBezTo>
                    <a:pt x="113" y="1"/>
                    <a:pt x="1" y="114"/>
                    <a:pt x="1" y="252"/>
                  </a:cubicBezTo>
                  <a:cubicBezTo>
                    <a:pt x="1" y="390"/>
                    <a:pt x="113" y="502"/>
                    <a:pt x="251" y="502"/>
                  </a:cubicBezTo>
                  <a:cubicBezTo>
                    <a:pt x="390" y="502"/>
                    <a:pt x="502" y="390"/>
                    <a:pt x="502" y="252"/>
                  </a:cubicBezTo>
                  <a:cubicBezTo>
                    <a:pt x="502" y="114"/>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5233275" y="5027775"/>
              <a:ext cx="12525" cy="12575"/>
            </a:xfrm>
            <a:custGeom>
              <a:rect b="b" l="l" r="r" t="t"/>
              <a:pathLst>
                <a:path extrusionOk="0" h="503" w="501">
                  <a:moveTo>
                    <a:pt x="250" y="1"/>
                  </a:moveTo>
                  <a:cubicBezTo>
                    <a:pt x="112" y="1"/>
                    <a:pt x="0" y="114"/>
                    <a:pt x="0" y="252"/>
                  </a:cubicBezTo>
                  <a:cubicBezTo>
                    <a:pt x="0" y="390"/>
                    <a:pt x="112" y="502"/>
                    <a:pt x="250" y="502"/>
                  </a:cubicBezTo>
                  <a:cubicBezTo>
                    <a:pt x="389" y="502"/>
                    <a:pt x="501" y="390"/>
                    <a:pt x="501" y="252"/>
                  </a:cubicBezTo>
                  <a:cubicBezTo>
                    <a:pt x="501" y="114"/>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a:off x="5249825" y="4994625"/>
              <a:ext cx="12575" cy="12525"/>
            </a:xfrm>
            <a:custGeom>
              <a:rect b="b" l="l" r="r" t="t"/>
              <a:pathLst>
                <a:path extrusionOk="0" h="501" w="503">
                  <a:moveTo>
                    <a:pt x="252" y="1"/>
                  </a:moveTo>
                  <a:cubicBezTo>
                    <a:pt x="114" y="1"/>
                    <a:pt x="1" y="112"/>
                    <a:pt x="1" y="250"/>
                  </a:cubicBezTo>
                  <a:cubicBezTo>
                    <a:pt x="1" y="389"/>
                    <a:pt x="114" y="501"/>
                    <a:pt x="252" y="501"/>
                  </a:cubicBezTo>
                  <a:cubicBezTo>
                    <a:pt x="390" y="501"/>
                    <a:pt x="502" y="389"/>
                    <a:pt x="502" y="250"/>
                  </a:cubicBezTo>
                  <a:cubicBezTo>
                    <a:pt x="502" y="112"/>
                    <a:pt x="390"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6"/>
            <p:cNvSpPr/>
            <p:nvPr/>
          </p:nvSpPr>
          <p:spPr>
            <a:xfrm>
              <a:off x="5266425" y="5094125"/>
              <a:ext cx="12550" cy="12550"/>
            </a:xfrm>
            <a:custGeom>
              <a:rect b="b" l="l" r="r" t="t"/>
              <a:pathLst>
                <a:path extrusionOk="0" h="502" w="502">
                  <a:moveTo>
                    <a:pt x="251" y="0"/>
                  </a:moveTo>
                  <a:cubicBezTo>
                    <a:pt x="113" y="0"/>
                    <a:pt x="1" y="113"/>
                    <a:pt x="1" y="251"/>
                  </a:cubicBezTo>
                  <a:cubicBezTo>
                    <a:pt x="1" y="390"/>
                    <a:pt x="113" y="502"/>
                    <a:pt x="251" y="502"/>
                  </a:cubicBezTo>
                  <a:cubicBezTo>
                    <a:pt x="390" y="502"/>
                    <a:pt x="502" y="390"/>
                    <a:pt x="502" y="251"/>
                  </a:cubicBezTo>
                  <a:cubicBezTo>
                    <a:pt x="502"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a:off x="5233275" y="5094125"/>
              <a:ext cx="12525" cy="12550"/>
            </a:xfrm>
            <a:custGeom>
              <a:rect b="b" l="l" r="r" t="t"/>
              <a:pathLst>
                <a:path extrusionOk="0" h="502" w="501">
                  <a:moveTo>
                    <a:pt x="250" y="0"/>
                  </a:moveTo>
                  <a:cubicBezTo>
                    <a:pt x="112" y="0"/>
                    <a:pt x="0" y="113"/>
                    <a:pt x="0" y="251"/>
                  </a:cubicBezTo>
                  <a:cubicBezTo>
                    <a:pt x="0" y="390"/>
                    <a:pt x="112" y="502"/>
                    <a:pt x="250" y="502"/>
                  </a:cubicBezTo>
                  <a:cubicBezTo>
                    <a:pt x="389" y="502"/>
                    <a:pt x="501" y="390"/>
                    <a:pt x="501" y="251"/>
                  </a:cubicBezTo>
                  <a:cubicBezTo>
                    <a:pt x="501" y="113"/>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5283025"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5249825" y="5060975"/>
              <a:ext cx="12575" cy="12550"/>
            </a:xfrm>
            <a:custGeom>
              <a:rect b="b" l="l" r="r" t="t"/>
              <a:pathLst>
                <a:path extrusionOk="0" h="502" w="503">
                  <a:moveTo>
                    <a:pt x="252" y="0"/>
                  </a:moveTo>
                  <a:cubicBezTo>
                    <a:pt x="114" y="0"/>
                    <a:pt x="1" y="112"/>
                    <a:pt x="1" y="251"/>
                  </a:cubicBezTo>
                  <a:cubicBezTo>
                    <a:pt x="1" y="389"/>
                    <a:pt x="114" y="501"/>
                    <a:pt x="252" y="501"/>
                  </a:cubicBezTo>
                  <a:cubicBezTo>
                    <a:pt x="390" y="501"/>
                    <a:pt x="502" y="389"/>
                    <a:pt x="502" y="251"/>
                  </a:cubicBezTo>
                  <a:cubicBezTo>
                    <a:pt x="502" y="112"/>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5266425" y="5160475"/>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5233275" y="5160475"/>
              <a:ext cx="12525" cy="12550"/>
            </a:xfrm>
            <a:custGeom>
              <a:rect b="b" l="l" r="r" t="t"/>
              <a:pathLst>
                <a:path extrusionOk="0" h="502" w="501">
                  <a:moveTo>
                    <a:pt x="250" y="1"/>
                  </a:moveTo>
                  <a:cubicBezTo>
                    <a:pt x="112" y="1"/>
                    <a:pt x="0" y="113"/>
                    <a:pt x="0" y="251"/>
                  </a:cubicBezTo>
                  <a:cubicBezTo>
                    <a:pt x="0" y="389"/>
                    <a:pt x="112" y="501"/>
                    <a:pt x="250" y="501"/>
                  </a:cubicBezTo>
                  <a:cubicBezTo>
                    <a:pt x="389" y="501"/>
                    <a:pt x="501" y="389"/>
                    <a:pt x="501" y="251"/>
                  </a:cubicBezTo>
                  <a:cubicBezTo>
                    <a:pt x="501"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p:nvPr/>
          </p:nvSpPr>
          <p:spPr>
            <a:xfrm>
              <a:off x="5283025" y="5127300"/>
              <a:ext cx="12550" cy="12550"/>
            </a:xfrm>
            <a:custGeom>
              <a:rect b="b" l="l" r="r" t="t"/>
              <a:pathLst>
                <a:path extrusionOk="0" h="502" w="502">
                  <a:moveTo>
                    <a:pt x="251" y="1"/>
                  </a:moveTo>
                  <a:cubicBezTo>
                    <a:pt x="113" y="1"/>
                    <a:pt x="0" y="113"/>
                    <a:pt x="0" y="251"/>
                  </a:cubicBezTo>
                  <a:cubicBezTo>
                    <a:pt x="0" y="389"/>
                    <a:pt x="113"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a:off x="5249825" y="5127300"/>
              <a:ext cx="12575" cy="12550"/>
            </a:xfrm>
            <a:custGeom>
              <a:rect b="b" l="l" r="r" t="t"/>
              <a:pathLst>
                <a:path extrusionOk="0" h="502" w="503">
                  <a:moveTo>
                    <a:pt x="252" y="1"/>
                  </a:moveTo>
                  <a:cubicBezTo>
                    <a:pt x="114" y="1"/>
                    <a:pt x="1" y="113"/>
                    <a:pt x="1" y="251"/>
                  </a:cubicBezTo>
                  <a:cubicBezTo>
                    <a:pt x="1" y="389"/>
                    <a:pt x="114" y="502"/>
                    <a:pt x="252" y="502"/>
                  </a:cubicBezTo>
                  <a:cubicBezTo>
                    <a:pt x="390" y="502"/>
                    <a:pt x="502" y="389"/>
                    <a:pt x="502" y="251"/>
                  </a:cubicBezTo>
                  <a:cubicBezTo>
                    <a:pt x="502" y="113"/>
                    <a:pt x="390"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a:off x="5200100" y="5027775"/>
              <a:ext cx="12550" cy="12575"/>
            </a:xfrm>
            <a:custGeom>
              <a:rect b="b" l="l" r="r" t="t"/>
              <a:pathLst>
                <a:path extrusionOk="0" h="503" w="502">
                  <a:moveTo>
                    <a:pt x="251" y="1"/>
                  </a:moveTo>
                  <a:cubicBezTo>
                    <a:pt x="112" y="1"/>
                    <a:pt x="0" y="114"/>
                    <a:pt x="0" y="252"/>
                  </a:cubicBezTo>
                  <a:cubicBezTo>
                    <a:pt x="0" y="390"/>
                    <a:pt x="112" y="502"/>
                    <a:pt x="251" y="502"/>
                  </a:cubicBezTo>
                  <a:cubicBezTo>
                    <a:pt x="389" y="502"/>
                    <a:pt x="501" y="390"/>
                    <a:pt x="501" y="252"/>
                  </a:cubicBezTo>
                  <a:cubicBezTo>
                    <a:pt x="501"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a:off x="5216675" y="4994625"/>
              <a:ext cx="12550" cy="12525"/>
            </a:xfrm>
            <a:custGeom>
              <a:rect b="b" l="l" r="r" t="t"/>
              <a:pathLst>
                <a:path extrusionOk="0" h="501" w="502">
                  <a:moveTo>
                    <a:pt x="251" y="1"/>
                  </a:moveTo>
                  <a:cubicBezTo>
                    <a:pt x="112" y="1"/>
                    <a:pt x="1" y="112"/>
                    <a:pt x="1" y="250"/>
                  </a:cubicBezTo>
                  <a:cubicBezTo>
                    <a:pt x="1" y="389"/>
                    <a:pt x="112" y="501"/>
                    <a:pt x="251" y="501"/>
                  </a:cubicBezTo>
                  <a:cubicBezTo>
                    <a:pt x="389" y="501"/>
                    <a:pt x="502" y="389"/>
                    <a:pt x="502" y="250"/>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
            <p:cNvSpPr/>
            <p:nvPr/>
          </p:nvSpPr>
          <p:spPr>
            <a:xfrm>
              <a:off x="5185150" y="4995100"/>
              <a:ext cx="10900" cy="12050"/>
            </a:xfrm>
            <a:custGeom>
              <a:rect b="b" l="l" r="r" t="t"/>
              <a:pathLst>
                <a:path extrusionOk="0" h="482" w="436">
                  <a:moveTo>
                    <a:pt x="279" y="0"/>
                  </a:moveTo>
                  <a:cubicBezTo>
                    <a:pt x="182" y="129"/>
                    <a:pt x="89" y="261"/>
                    <a:pt x="1" y="398"/>
                  </a:cubicBezTo>
                  <a:cubicBezTo>
                    <a:pt x="46" y="449"/>
                    <a:pt x="111" y="482"/>
                    <a:pt x="185" y="482"/>
                  </a:cubicBezTo>
                  <a:cubicBezTo>
                    <a:pt x="323" y="482"/>
                    <a:pt x="436" y="370"/>
                    <a:pt x="436" y="231"/>
                  </a:cubicBezTo>
                  <a:cubicBezTo>
                    <a:pt x="436" y="127"/>
                    <a:pt x="370" y="38"/>
                    <a:pt x="2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
            <p:cNvSpPr/>
            <p:nvPr/>
          </p:nvSpPr>
          <p:spPr>
            <a:xfrm>
              <a:off x="5200100" y="5094125"/>
              <a:ext cx="12550" cy="12550"/>
            </a:xfrm>
            <a:custGeom>
              <a:rect b="b" l="l" r="r" t="t"/>
              <a:pathLst>
                <a:path extrusionOk="0" h="502" w="502">
                  <a:moveTo>
                    <a:pt x="251" y="0"/>
                  </a:moveTo>
                  <a:cubicBezTo>
                    <a:pt x="112" y="0"/>
                    <a:pt x="0" y="113"/>
                    <a:pt x="0" y="251"/>
                  </a:cubicBezTo>
                  <a:cubicBezTo>
                    <a:pt x="0" y="390"/>
                    <a:pt x="112" y="502"/>
                    <a:pt x="251" y="502"/>
                  </a:cubicBezTo>
                  <a:cubicBezTo>
                    <a:pt x="389" y="502"/>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p:nvPr/>
          </p:nvSpPr>
          <p:spPr>
            <a:xfrm>
              <a:off x="5166900" y="5094125"/>
              <a:ext cx="12575" cy="12550"/>
            </a:xfrm>
            <a:custGeom>
              <a:rect b="b" l="l" r="r" t="t"/>
              <a:pathLst>
                <a:path extrusionOk="0" h="502" w="503">
                  <a:moveTo>
                    <a:pt x="251" y="0"/>
                  </a:moveTo>
                  <a:cubicBezTo>
                    <a:pt x="114" y="0"/>
                    <a:pt x="1" y="113"/>
                    <a:pt x="1" y="251"/>
                  </a:cubicBezTo>
                  <a:cubicBezTo>
                    <a:pt x="1" y="390"/>
                    <a:pt x="114" y="502"/>
                    <a:pt x="251" y="502"/>
                  </a:cubicBezTo>
                  <a:cubicBezTo>
                    <a:pt x="390" y="502"/>
                    <a:pt x="502" y="390"/>
                    <a:pt x="502" y="251"/>
                  </a:cubicBezTo>
                  <a:cubicBezTo>
                    <a:pt x="502"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a:off x="5216675" y="5060975"/>
              <a:ext cx="12550" cy="12550"/>
            </a:xfrm>
            <a:custGeom>
              <a:rect b="b" l="l" r="r" t="t"/>
              <a:pathLst>
                <a:path extrusionOk="0" h="502" w="502">
                  <a:moveTo>
                    <a:pt x="251" y="0"/>
                  </a:moveTo>
                  <a:cubicBezTo>
                    <a:pt x="112" y="0"/>
                    <a:pt x="1" y="112"/>
                    <a:pt x="1" y="251"/>
                  </a:cubicBezTo>
                  <a:cubicBezTo>
                    <a:pt x="1"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5183500"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5167400" y="5027775"/>
              <a:ext cx="12075" cy="12575"/>
            </a:xfrm>
            <a:custGeom>
              <a:rect b="b" l="l" r="r" t="t"/>
              <a:pathLst>
                <a:path extrusionOk="0" h="503" w="483">
                  <a:moveTo>
                    <a:pt x="231" y="1"/>
                  </a:moveTo>
                  <a:cubicBezTo>
                    <a:pt x="212" y="1"/>
                    <a:pt x="195" y="8"/>
                    <a:pt x="176" y="12"/>
                  </a:cubicBezTo>
                  <a:cubicBezTo>
                    <a:pt x="117" y="124"/>
                    <a:pt x="59" y="237"/>
                    <a:pt x="1" y="349"/>
                  </a:cubicBezTo>
                  <a:cubicBezTo>
                    <a:pt x="39" y="439"/>
                    <a:pt x="128" y="502"/>
                    <a:pt x="231" y="502"/>
                  </a:cubicBezTo>
                  <a:cubicBezTo>
                    <a:pt x="370" y="502"/>
                    <a:pt x="482" y="390"/>
                    <a:pt x="482" y="252"/>
                  </a:cubicBezTo>
                  <a:cubicBezTo>
                    <a:pt x="482" y="114"/>
                    <a:pt x="370"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5216675" y="5127300"/>
              <a:ext cx="12550" cy="12550"/>
            </a:xfrm>
            <a:custGeom>
              <a:rect b="b" l="l" r="r" t="t"/>
              <a:pathLst>
                <a:path extrusionOk="0" h="502" w="502">
                  <a:moveTo>
                    <a:pt x="251" y="1"/>
                  </a:moveTo>
                  <a:cubicBezTo>
                    <a:pt x="112" y="1"/>
                    <a:pt x="1" y="113"/>
                    <a:pt x="1" y="251"/>
                  </a:cubicBezTo>
                  <a:cubicBezTo>
                    <a:pt x="1" y="389"/>
                    <a:pt x="112"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5183500" y="5127300"/>
              <a:ext cx="12550" cy="12550"/>
            </a:xfrm>
            <a:custGeom>
              <a:rect b="b" l="l" r="r" t="t"/>
              <a:pathLst>
                <a:path extrusionOk="0" h="502" w="502">
                  <a:moveTo>
                    <a:pt x="251" y="1"/>
                  </a:moveTo>
                  <a:cubicBezTo>
                    <a:pt x="113" y="1"/>
                    <a:pt x="0" y="113"/>
                    <a:pt x="0" y="251"/>
                  </a:cubicBezTo>
                  <a:cubicBezTo>
                    <a:pt x="0" y="389"/>
                    <a:pt x="113"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a:off x="5349350" y="4994625"/>
              <a:ext cx="12550" cy="12525"/>
            </a:xfrm>
            <a:custGeom>
              <a:rect b="b" l="l" r="r" t="t"/>
              <a:pathLst>
                <a:path extrusionOk="0" h="501" w="502">
                  <a:moveTo>
                    <a:pt x="251" y="1"/>
                  </a:moveTo>
                  <a:cubicBezTo>
                    <a:pt x="113" y="1"/>
                    <a:pt x="1" y="112"/>
                    <a:pt x="1" y="250"/>
                  </a:cubicBezTo>
                  <a:cubicBezTo>
                    <a:pt x="1" y="389"/>
                    <a:pt x="113" y="501"/>
                    <a:pt x="251" y="501"/>
                  </a:cubicBezTo>
                  <a:cubicBezTo>
                    <a:pt x="390" y="501"/>
                    <a:pt x="502" y="389"/>
                    <a:pt x="502" y="250"/>
                  </a:cubicBezTo>
                  <a:cubicBezTo>
                    <a:pt x="502"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6"/>
            <p:cNvSpPr/>
            <p:nvPr/>
          </p:nvSpPr>
          <p:spPr>
            <a:xfrm>
              <a:off x="5332775" y="4961450"/>
              <a:ext cx="12550" cy="12550"/>
            </a:xfrm>
            <a:custGeom>
              <a:rect b="b" l="l" r="r" t="t"/>
              <a:pathLst>
                <a:path extrusionOk="0" h="502" w="502">
                  <a:moveTo>
                    <a:pt x="251" y="1"/>
                  </a:moveTo>
                  <a:cubicBezTo>
                    <a:pt x="113" y="1"/>
                    <a:pt x="1" y="112"/>
                    <a:pt x="1" y="251"/>
                  </a:cubicBezTo>
                  <a:cubicBezTo>
                    <a:pt x="1" y="389"/>
                    <a:pt x="113"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a:off x="5349350" y="506097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p:nvPr/>
          </p:nvSpPr>
          <p:spPr>
            <a:xfrm>
              <a:off x="5365950" y="5027775"/>
              <a:ext cx="12550" cy="12575"/>
            </a:xfrm>
            <a:custGeom>
              <a:rect b="b" l="l" r="r" t="t"/>
              <a:pathLst>
                <a:path extrusionOk="0" h="503" w="502">
                  <a:moveTo>
                    <a:pt x="251" y="1"/>
                  </a:moveTo>
                  <a:cubicBezTo>
                    <a:pt x="113" y="1"/>
                    <a:pt x="0" y="114"/>
                    <a:pt x="0" y="252"/>
                  </a:cubicBezTo>
                  <a:cubicBezTo>
                    <a:pt x="0" y="390"/>
                    <a:pt x="113" y="502"/>
                    <a:pt x="251" y="502"/>
                  </a:cubicBezTo>
                  <a:cubicBezTo>
                    <a:pt x="390" y="502"/>
                    <a:pt x="501" y="390"/>
                    <a:pt x="501" y="252"/>
                  </a:cubicBezTo>
                  <a:cubicBezTo>
                    <a:pt x="501" y="114"/>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p:nvPr/>
          </p:nvSpPr>
          <p:spPr>
            <a:xfrm>
              <a:off x="5283025" y="4928375"/>
              <a:ext cx="12550" cy="12450"/>
            </a:xfrm>
            <a:custGeom>
              <a:rect b="b" l="l" r="r" t="t"/>
              <a:pathLst>
                <a:path extrusionOk="0" h="498" w="502">
                  <a:moveTo>
                    <a:pt x="229" y="1"/>
                  </a:moveTo>
                  <a:cubicBezTo>
                    <a:pt x="101" y="12"/>
                    <a:pt x="0" y="116"/>
                    <a:pt x="0" y="247"/>
                  </a:cubicBezTo>
                  <a:cubicBezTo>
                    <a:pt x="0" y="385"/>
                    <a:pt x="113" y="498"/>
                    <a:pt x="251" y="498"/>
                  </a:cubicBezTo>
                  <a:cubicBezTo>
                    <a:pt x="389" y="498"/>
                    <a:pt x="501" y="385"/>
                    <a:pt x="501" y="247"/>
                  </a:cubicBezTo>
                  <a:cubicBezTo>
                    <a:pt x="501" y="181"/>
                    <a:pt x="474" y="120"/>
                    <a:pt x="431" y="76"/>
                  </a:cubicBezTo>
                  <a:cubicBezTo>
                    <a:pt x="364" y="50"/>
                    <a:pt x="297" y="24"/>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6"/>
            <p:cNvSpPr/>
            <p:nvPr/>
          </p:nvSpPr>
          <p:spPr>
            <a:xfrm>
              <a:off x="5283025" y="4994625"/>
              <a:ext cx="12550" cy="12525"/>
            </a:xfrm>
            <a:custGeom>
              <a:rect b="b" l="l" r="r" t="t"/>
              <a:pathLst>
                <a:path extrusionOk="0" h="501" w="502">
                  <a:moveTo>
                    <a:pt x="251" y="1"/>
                  </a:moveTo>
                  <a:cubicBezTo>
                    <a:pt x="113" y="1"/>
                    <a:pt x="0" y="112"/>
                    <a:pt x="0" y="250"/>
                  </a:cubicBezTo>
                  <a:cubicBezTo>
                    <a:pt x="0" y="389"/>
                    <a:pt x="113" y="501"/>
                    <a:pt x="251" y="501"/>
                  </a:cubicBezTo>
                  <a:cubicBezTo>
                    <a:pt x="389" y="501"/>
                    <a:pt x="501" y="389"/>
                    <a:pt x="501" y="250"/>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a:off x="5299600" y="4961450"/>
              <a:ext cx="12550" cy="12550"/>
            </a:xfrm>
            <a:custGeom>
              <a:rect b="b" l="l" r="r" t="t"/>
              <a:pathLst>
                <a:path extrusionOk="0" h="502" w="502">
                  <a:moveTo>
                    <a:pt x="251" y="1"/>
                  </a:moveTo>
                  <a:cubicBezTo>
                    <a:pt x="112" y="1"/>
                    <a:pt x="1" y="112"/>
                    <a:pt x="1" y="251"/>
                  </a:cubicBezTo>
                  <a:cubicBezTo>
                    <a:pt x="1" y="389"/>
                    <a:pt x="112"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6"/>
            <p:cNvSpPr/>
            <p:nvPr/>
          </p:nvSpPr>
          <p:spPr>
            <a:xfrm>
              <a:off x="5266425" y="4961450"/>
              <a:ext cx="12550" cy="12550"/>
            </a:xfrm>
            <a:custGeom>
              <a:rect b="b" l="l" r="r" t="t"/>
              <a:pathLst>
                <a:path extrusionOk="0" h="502" w="502">
                  <a:moveTo>
                    <a:pt x="251" y="1"/>
                  </a:moveTo>
                  <a:cubicBezTo>
                    <a:pt x="113" y="1"/>
                    <a:pt x="1" y="112"/>
                    <a:pt x="1" y="251"/>
                  </a:cubicBezTo>
                  <a:cubicBezTo>
                    <a:pt x="1" y="389"/>
                    <a:pt x="113" y="502"/>
                    <a:pt x="251" y="502"/>
                  </a:cubicBezTo>
                  <a:cubicBezTo>
                    <a:pt x="390" y="502"/>
                    <a:pt x="502" y="389"/>
                    <a:pt x="502" y="251"/>
                  </a:cubicBezTo>
                  <a:cubicBezTo>
                    <a:pt x="502"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
            <p:cNvSpPr/>
            <p:nvPr/>
          </p:nvSpPr>
          <p:spPr>
            <a:xfrm>
              <a:off x="5316200" y="5060975"/>
              <a:ext cx="12525" cy="12550"/>
            </a:xfrm>
            <a:custGeom>
              <a:rect b="b" l="l" r="r" t="t"/>
              <a:pathLst>
                <a:path extrusionOk="0" h="502" w="501">
                  <a:moveTo>
                    <a:pt x="251" y="0"/>
                  </a:moveTo>
                  <a:cubicBezTo>
                    <a:pt x="112" y="0"/>
                    <a:pt x="0" y="112"/>
                    <a:pt x="0" y="251"/>
                  </a:cubicBezTo>
                  <a:cubicBezTo>
                    <a:pt x="0" y="389"/>
                    <a:pt x="112"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
            <p:cNvSpPr/>
            <p:nvPr/>
          </p:nvSpPr>
          <p:spPr>
            <a:xfrm>
              <a:off x="5283025"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1" y="389"/>
                    <a:pt x="501" y="251"/>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6"/>
            <p:cNvSpPr/>
            <p:nvPr/>
          </p:nvSpPr>
          <p:spPr>
            <a:xfrm>
              <a:off x="5332775" y="5027775"/>
              <a:ext cx="12550" cy="12575"/>
            </a:xfrm>
            <a:custGeom>
              <a:rect b="b" l="l" r="r" t="t"/>
              <a:pathLst>
                <a:path extrusionOk="0" h="503" w="502">
                  <a:moveTo>
                    <a:pt x="251" y="1"/>
                  </a:moveTo>
                  <a:cubicBezTo>
                    <a:pt x="113" y="1"/>
                    <a:pt x="1" y="114"/>
                    <a:pt x="1" y="252"/>
                  </a:cubicBezTo>
                  <a:cubicBezTo>
                    <a:pt x="1" y="390"/>
                    <a:pt x="113" y="502"/>
                    <a:pt x="251" y="502"/>
                  </a:cubicBezTo>
                  <a:cubicBezTo>
                    <a:pt x="389" y="502"/>
                    <a:pt x="501" y="390"/>
                    <a:pt x="501" y="252"/>
                  </a:cubicBezTo>
                  <a:cubicBezTo>
                    <a:pt x="501"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6"/>
            <p:cNvSpPr/>
            <p:nvPr/>
          </p:nvSpPr>
          <p:spPr>
            <a:xfrm>
              <a:off x="5299600" y="5027775"/>
              <a:ext cx="12550" cy="12575"/>
            </a:xfrm>
            <a:custGeom>
              <a:rect b="b" l="l" r="r" t="t"/>
              <a:pathLst>
                <a:path extrusionOk="0" h="503" w="502">
                  <a:moveTo>
                    <a:pt x="251" y="1"/>
                  </a:moveTo>
                  <a:cubicBezTo>
                    <a:pt x="112" y="1"/>
                    <a:pt x="1" y="114"/>
                    <a:pt x="1" y="252"/>
                  </a:cubicBezTo>
                  <a:cubicBezTo>
                    <a:pt x="1" y="390"/>
                    <a:pt x="112" y="502"/>
                    <a:pt x="251" y="502"/>
                  </a:cubicBezTo>
                  <a:cubicBezTo>
                    <a:pt x="389" y="502"/>
                    <a:pt x="502" y="390"/>
                    <a:pt x="502" y="252"/>
                  </a:cubicBezTo>
                  <a:cubicBezTo>
                    <a:pt x="502"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5316200" y="4994625"/>
              <a:ext cx="12525" cy="12525"/>
            </a:xfrm>
            <a:custGeom>
              <a:rect b="b" l="l" r="r" t="t"/>
              <a:pathLst>
                <a:path extrusionOk="0" h="501" w="501">
                  <a:moveTo>
                    <a:pt x="251" y="1"/>
                  </a:moveTo>
                  <a:cubicBezTo>
                    <a:pt x="112" y="1"/>
                    <a:pt x="0" y="112"/>
                    <a:pt x="0" y="250"/>
                  </a:cubicBezTo>
                  <a:cubicBezTo>
                    <a:pt x="0" y="389"/>
                    <a:pt x="112" y="501"/>
                    <a:pt x="251" y="501"/>
                  </a:cubicBezTo>
                  <a:cubicBezTo>
                    <a:pt x="389" y="501"/>
                    <a:pt x="501" y="389"/>
                    <a:pt x="501" y="250"/>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6"/>
            <p:cNvSpPr/>
            <p:nvPr/>
          </p:nvSpPr>
          <p:spPr>
            <a:xfrm>
              <a:off x="5316200" y="5127300"/>
              <a:ext cx="12525" cy="12550"/>
            </a:xfrm>
            <a:custGeom>
              <a:rect b="b" l="l" r="r" t="t"/>
              <a:pathLst>
                <a:path extrusionOk="0" h="502" w="501">
                  <a:moveTo>
                    <a:pt x="251" y="1"/>
                  </a:moveTo>
                  <a:cubicBezTo>
                    <a:pt x="112" y="1"/>
                    <a:pt x="0" y="113"/>
                    <a:pt x="0" y="251"/>
                  </a:cubicBezTo>
                  <a:cubicBezTo>
                    <a:pt x="0"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a:off x="5283025" y="5127300"/>
              <a:ext cx="12550" cy="12550"/>
            </a:xfrm>
            <a:custGeom>
              <a:rect b="b" l="l" r="r" t="t"/>
              <a:pathLst>
                <a:path extrusionOk="0" h="502" w="502">
                  <a:moveTo>
                    <a:pt x="251" y="1"/>
                  </a:moveTo>
                  <a:cubicBezTo>
                    <a:pt x="113" y="1"/>
                    <a:pt x="0" y="113"/>
                    <a:pt x="0" y="251"/>
                  </a:cubicBezTo>
                  <a:cubicBezTo>
                    <a:pt x="0" y="389"/>
                    <a:pt x="113"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6"/>
            <p:cNvSpPr/>
            <p:nvPr/>
          </p:nvSpPr>
          <p:spPr>
            <a:xfrm>
              <a:off x="5332775" y="5094125"/>
              <a:ext cx="12550" cy="12550"/>
            </a:xfrm>
            <a:custGeom>
              <a:rect b="b" l="l" r="r" t="t"/>
              <a:pathLst>
                <a:path extrusionOk="0" h="502" w="502">
                  <a:moveTo>
                    <a:pt x="251" y="0"/>
                  </a:moveTo>
                  <a:cubicBezTo>
                    <a:pt x="113" y="0"/>
                    <a:pt x="1" y="113"/>
                    <a:pt x="1" y="251"/>
                  </a:cubicBezTo>
                  <a:cubicBezTo>
                    <a:pt x="1" y="390"/>
                    <a:pt x="113" y="502"/>
                    <a:pt x="251" y="502"/>
                  </a:cubicBezTo>
                  <a:cubicBezTo>
                    <a:pt x="389" y="502"/>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a:off x="5299600" y="5094125"/>
              <a:ext cx="12550" cy="12550"/>
            </a:xfrm>
            <a:custGeom>
              <a:rect b="b" l="l" r="r" t="t"/>
              <a:pathLst>
                <a:path extrusionOk="0" h="502" w="502">
                  <a:moveTo>
                    <a:pt x="251" y="0"/>
                  </a:moveTo>
                  <a:cubicBezTo>
                    <a:pt x="112" y="0"/>
                    <a:pt x="1" y="113"/>
                    <a:pt x="1" y="251"/>
                  </a:cubicBezTo>
                  <a:cubicBezTo>
                    <a:pt x="1" y="390"/>
                    <a:pt x="112" y="502"/>
                    <a:pt x="251" y="502"/>
                  </a:cubicBezTo>
                  <a:cubicBezTo>
                    <a:pt x="389" y="502"/>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6"/>
            <p:cNvSpPr/>
            <p:nvPr/>
          </p:nvSpPr>
          <p:spPr>
            <a:xfrm>
              <a:off x="5249825" y="4928275"/>
              <a:ext cx="12575" cy="12550"/>
            </a:xfrm>
            <a:custGeom>
              <a:rect b="b" l="l" r="r" t="t"/>
              <a:pathLst>
                <a:path extrusionOk="0" h="502" w="503">
                  <a:moveTo>
                    <a:pt x="252" y="0"/>
                  </a:moveTo>
                  <a:cubicBezTo>
                    <a:pt x="114" y="0"/>
                    <a:pt x="1" y="113"/>
                    <a:pt x="1" y="251"/>
                  </a:cubicBezTo>
                  <a:cubicBezTo>
                    <a:pt x="1" y="389"/>
                    <a:pt x="114" y="502"/>
                    <a:pt x="252" y="502"/>
                  </a:cubicBezTo>
                  <a:cubicBezTo>
                    <a:pt x="390" y="502"/>
                    <a:pt x="502" y="389"/>
                    <a:pt x="502" y="251"/>
                  </a:cubicBezTo>
                  <a:cubicBezTo>
                    <a:pt x="502" y="113"/>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
            <p:cNvSpPr/>
            <p:nvPr/>
          </p:nvSpPr>
          <p:spPr>
            <a:xfrm>
              <a:off x="5216675" y="4928275"/>
              <a:ext cx="12550" cy="12550"/>
            </a:xfrm>
            <a:custGeom>
              <a:rect b="b" l="l" r="r" t="t"/>
              <a:pathLst>
                <a:path extrusionOk="0" h="502" w="502">
                  <a:moveTo>
                    <a:pt x="251" y="0"/>
                  </a:moveTo>
                  <a:cubicBezTo>
                    <a:pt x="112" y="0"/>
                    <a:pt x="1" y="113"/>
                    <a:pt x="1" y="251"/>
                  </a:cubicBezTo>
                  <a:cubicBezTo>
                    <a:pt x="1" y="389"/>
                    <a:pt x="112" y="502"/>
                    <a:pt x="251" y="502"/>
                  </a:cubicBezTo>
                  <a:cubicBezTo>
                    <a:pt x="389" y="502"/>
                    <a:pt x="502" y="389"/>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6"/>
            <p:cNvSpPr/>
            <p:nvPr/>
          </p:nvSpPr>
          <p:spPr>
            <a:xfrm>
              <a:off x="5249825" y="4994625"/>
              <a:ext cx="12575" cy="12525"/>
            </a:xfrm>
            <a:custGeom>
              <a:rect b="b" l="l" r="r" t="t"/>
              <a:pathLst>
                <a:path extrusionOk="0" h="501" w="503">
                  <a:moveTo>
                    <a:pt x="252" y="1"/>
                  </a:moveTo>
                  <a:cubicBezTo>
                    <a:pt x="114" y="1"/>
                    <a:pt x="1" y="112"/>
                    <a:pt x="1" y="250"/>
                  </a:cubicBezTo>
                  <a:cubicBezTo>
                    <a:pt x="1" y="389"/>
                    <a:pt x="114" y="501"/>
                    <a:pt x="252" y="501"/>
                  </a:cubicBezTo>
                  <a:cubicBezTo>
                    <a:pt x="390" y="501"/>
                    <a:pt x="502" y="389"/>
                    <a:pt x="502" y="250"/>
                  </a:cubicBezTo>
                  <a:cubicBezTo>
                    <a:pt x="502" y="112"/>
                    <a:pt x="390"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6"/>
            <p:cNvSpPr/>
            <p:nvPr/>
          </p:nvSpPr>
          <p:spPr>
            <a:xfrm>
              <a:off x="5216675" y="4994625"/>
              <a:ext cx="12550" cy="12525"/>
            </a:xfrm>
            <a:custGeom>
              <a:rect b="b" l="l" r="r" t="t"/>
              <a:pathLst>
                <a:path extrusionOk="0" h="501" w="502">
                  <a:moveTo>
                    <a:pt x="251" y="1"/>
                  </a:moveTo>
                  <a:cubicBezTo>
                    <a:pt x="112" y="1"/>
                    <a:pt x="1" y="112"/>
                    <a:pt x="1" y="250"/>
                  </a:cubicBezTo>
                  <a:cubicBezTo>
                    <a:pt x="1" y="389"/>
                    <a:pt x="112" y="501"/>
                    <a:pt x="251" y="501"/>
                  </a:cubicBezTo>
                  <a:cubicBezTo>
                    <a:pt x="389" y="501"/>
                    <a:pt x="502" y="389"/>
                    <a:pt x="502" y="250"/>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6"/>
            <p:cNvSpPr/>
            <p:nvPr/>
          </p:nvSpPr>
          <p:spPr>
            <a:xfrm>
              <a:off x="5233275" y="4961450"/>
              <a:ext cx="12525" cy="12550"/>
            </a:xfrm>
            <a:custGeom>
              <a:rect b="b" l="l" r="r" t="t"/>
              <a:pathLst>
                <a:path extrusionOk="0" h="502" w="501">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
            <p:cNvSpPr/>
            <p:nvPr/>
          </p:nvSpPr>
          <p:spPr>
            <a:xfrm>
              <a:off x="5249825" y="5060975"/>
              <a:ext cx="12575" cy="12550"/>
            </a:xfrm>
            <a:custGeom>
              <a:rect b="b" l="l" r="r" t="t"/>
              <a:pathLst>
                <a:path extrusionOk="0" h="502" w="503">
                  <a:moveTo>
                    <a:pt x="252" y="0"/>
                  </a:moveTo>
                  <a:cubicBezTo>
                    <a:pt x="114" y="0"/>
                    <a:pt x="1" y="112"/>
                    <a:pt x="1" y="251"/>
                  </a:cubicBezTo>
                  <a:cubicBezTo>
                    <a:pt x="1" y="389"/>
                    <a:pt x="114" y="501"/>
                    <a:pt x="252" y="501"/>
                  </a:cubicBezTo>
                  <a:cubicBezTo>
                    <a:pt x="390" y="501"/>
                    <a:pt x="502" y="389"/>
                    <a:pt x="502" y="251"/>
                  </a:cubicBezTo>
                  <a:cubicBezTo>
                    <a:pt x="502" y="112"/>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
            <p:cNvSpPr/>
            <p:nvPr/>
          </p:nvSpPr>
          <p:spPr>
            <a:xfrm>
              <a:off x="5216675" y="5060975"/>
              <a:ext cx="12550" cy="12550"/>
            </a:xfrm>
            <a:custGeom>
              <a:rect b="b" l="l" r="r" t="t"/>
              <a:pathLst>
                <a:path extrusionOk="0" h="502" w="502">
                  <a:moveTo>
                    <a:pt x="251" y="0"/>
                  </a:moveTo>
                  <a:cubicBezTo>
                    <a:pt x="112" y="0"/>
                    <a:pt x="1" y="112"/>
                    <a:pt x="1" y="251"/>
                  </a:cubicBezTo>
                  <a:cubicBezTo>
                    <a:pt x="1"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6"/>
            <p:cNvSpPr/>
            <p:nvPr/>
          </p:nvSpPr>
          <p:spPr>
            <a:xfrm>
              <a:off x="5266425" y="5027775"/>
              <a:ext cx="12550" cy="12575"/>
            </a:xfrm>
            <a:custGeom>
              <a:rect b="b" l="l" r="r" t="t"/>
              <a:pathLst>
                <a:path extrusionOk="0" h="503" w="502">
                  <a:moveTo>
                    <a:pt x="251" y="1"/>
                  </a:moveTo>
                  <a:cubicBezTo>
                    <a:pt x="113" y="1"/>
                    <a:pt x="1" y="114"/>
                    <a:pt x="1" y="252"/>
                  </a:cubicBezTo>
                  <a:cubicBezTo>
                    <a:pt x="1" y="390"/>
                    <a:pt x="113" y="502"/>
                    <a:pt x="251" y="502"/>
                  </a:cubicBezTo>
                  <a:cubicBezTo>
                    <a:pt x="390" y="502"/>
                    <a:pt x="502" y="390"/>
                    <a:pt x="502" y="252"/>
                  </a:cubicBezTo>
                  <a:cubicBezTo>
                    <a:pt x="502" y="114"/>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6"/>
            <p:cNvSpPr/>
            <p:nvPr/>
          </p:nvSpPr>
          <p:spPr>
            <a:xfrm>
              <a:off x="5233275" y="5027775"/>
              <a:ext cx="12525" cy="12575"/>
            </a:xfrm>
            <a:custGeom>
              <a:rect b="b" l="l" r="r" t="t"/>
              <a:pathLst>
                <a:path extrusionOk="0" h="503" w="501">
                  <a:moveTo>
                    <a:pt x="251" y="1"/>
                  </a:moveTo>
                  <a:cubicBezTo>
                    <a:pt x="112" y="1"/>
                    <a:pt x="0" y="114"/>
                    <a:pt x="0" y="252"/>
                  </a:cubicBezTo>
                  <a:cubicBezTo>
                    <a:pt x="0" y="390"/>
                    <a:pt x="112" y="502"/>
                    <a:pt x="251" y="502"/>
                  </a:cubicBezTo>
                  <a:cubicBezTo>
                    <a:pt x="389" y="502"/>
                    <a:pt x="501" y="390"/>
                    <a:pt x="501" y="252"/>
                  </a:cubicBezTo>
                  <a:cubicBezTo>
                    <a:pt x="501"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6"/>
            <p:cNvSpPr/>
            <p:nvPr/>
          </p:nvSpPr>
          <p:spPr>
            <a:xfrm>
              <a:off x="5249825" y="5127300"/>
              <a:ext cx="12575" cy="12550"/>
            </a:xfrm>
            <a:custGeom>
              <a:rect b="b" l="l" r="r" t="t"/>
              <a:pathLst>
                <a:path extrusionOk="0" h="502" w="503">
                  <a:moveTo>
                    <a:pt x="252" y="1"/>
                  </a:moveTo>
                  <a:cubicBezTo>
                    <a:pt x="114" y="1"/>
                    <a:pt x="1" y="113"/>
                    <a:pt x="1" y="251"/>
                  </a:cubicBezTo>
                  <a:cubicBezTo>
                    <a:pt x="1" y="389"/>
                    <a:pt x="114" y="502"/>
                    <a:pt x="252" y="502"/>
                  </a:cubicBezTo>
                  <a:cubicBezTo>
                    <a:pt x="390" y="502"/>
                    <a:pt x="502" y="389"/>
                    <a:pt x="502" y="251"/>
                  </a:cubicBezTo>
                  <a:cubicBezTo>
                    <a:pt x="502" y="113"/>
                    <a:pt x="390"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6"/>
            <p:cNvSpPr/>
            <p:nvPr/>
          </p:nvSpPr>
          <p:spPr>
            <a:xfrm>
              <a:off x="5216675" y="5127300"/>
              <a:ext cx="12550" cy="12550"/>
            </a:xfrm>
            <a:custGeom>
              <a:rect b="b" l="l" r="r" t="t"/>
              <a:pathLst>
                <a:path extrusionOk="0" h="502" w="502">
                  <a:moveTo>
                    <a:pt x="251" y="1"/>
                  </a:moveTo>
                  <a:cubicBezTo>
                    <a:pt x="112" y="1"/>
                    <a:pt x="1" y="113"/>
                    <a:pt x="1" y="251"/>
                  </a:cubicBezTo>
                  <a:cubicBezTo>
                    <a:pt x="1" y="389"/>
                    <a:pt x="112"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6"/>
            <p:cNvSpPr/>
            <p:nvPr/>
          </p:nvSpPr>
          <p:spPr>
            <a:xfrm>
              <a:off x="5266425" y="5094125"/>
              <a:ext cx="12550" cy="12550"/>
            </a:xfrm>
            <a:custGeom>
              <a:rect b="b" l="l" r="r" t="t"/>
              <a:pathLst>
                <a:path extrusionOk="0" h="502" w="502">
                  <a:moveTo>
                    <a:pt x="251" y="0"/>
                  </a:moveTo>
                  <a:cubicBezTo>
                    <a:pt x="113" y="0"/>
                    <a:pt x="1" y="113"/>
                    <a:pt x="1" y="251"/>
                  </a:cubicBezTo>
                  <a:cubicBezTo>
                    <a:pt x="1" y="390"/>
                    <a:pt x="113" y="502"/>
                    <a:pt x="251" y="502"/>
                  </a:cubicBezTo>
                  <a:cubicBezTo>
                    <a:pt x="390" y="502"/>
                    <a:pt x="502" y="390"/>
                    <a:pt x="502" y="251"/>
                  </a:cubicBezTo>
                  <a:cubicBezTo>
                    <a:pt x="502"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6"/>
            <p:cNvSpPr/>
            <p:nvPr/>
          </p:nvSpPr>
          <p:spPr>
            <a:xfrm>
              <a:off x="5233275" y="5094125"/>
              <a:ext cx="12525" cy="12550"/>
            </a:xfrm>
            <a:custGeom>
              <a:rect b="b" l="l" r="r" t="t"/>
              <a:pathLst>
                <a:path extrusionOk="0" h="502" w="501">
                  <a:moveTo>
                    <a:pt x="251" y="0"/>
                  </a:moveTo>
                  <a:cubicBezTo>
                    <a:pt x="112" y="0"/>
                    <a:pt x="0" y="113"/>
                    <a:pt x="0" y="251"/>
                  </a:cubicBezTo>
                  <a:cubicBezTo>
                    <a:pt x="0" y="390"/>
                    <a:pt x="112" y="502"/>
                    <a:pt x="251" y="502"/>
                  </a:cubicBezTo>
                  <a:cubicBezTo>
                    <a:pt x="389" y="502"/>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6"/>
            <p:cNvSpPr/>
            <p:nvPr/>
          </p:nvSpPr>
          <p:spPr>
            <a:xfrm>
              <a:off x="5183500" y="4994625"/>
              <a:ext cx="12550" cy="12525"/>
            </a:xfrm>
            <a:custGeom>
              <a:rect b="b" l="l" r="r" t="t"/>
              <a:pathLst>
                <a:path extrusionOk="0" h="501" w="502">
                  <a:moveTo>
                    <a:pt x="251" y="1"/>
                  </a:moveTo>
                  <a:cubicBezTo>
                    <a:pt x="113" y="1"/>
                    <a:pt x="0" y="112"/>
                    <a:pt x="0" y="250"/>
                  </a:cubicBezTo>
                  <a:cubicBezTo>
                    <a:pt x="0" y="389"/>
                    <a:pt x="113" y="501"/>
                    <a:pt x="251" y="501"/>
                  </a:cubicBezTo>
                  <a:cubicBezTo>
                    <a:pt x="389" y="501"/>
                    <a:pt x="502" y="389"/>
                    <a:pt x="502" y="250"/>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6"/>
            <p:cNvSpPr/>
            <p:nvPr/>
          </p:nvSpPr>
          <p:spPr>
            <a:xfrm>
              <a:off x="5200100" y="4961450"/>
              <a:ext cx="12550" cy="12550"/>
            </a:xfrm>
            <a:custGeom>
              <a:rect b="b" l="l" r="r" t="t"/>
              <a:pathLst>
                <a:path extrusionOk="0" h="502" w="502">
                  <a:moveTo>
                    <a:pt x="251" y="1"/>
                  </a:moveTo>
                  <a:cubicBezTo>
                    <a:pt x="112" y="1"/>
                    <a:pt x="0" y="112"/>
                    <a:pt x="0" y="251"/>
                  </a:cubicBezTo>
                  <a:cubicBezTo>
                    <a:pt x="0" y="389"/>
                    <a:pt x="112" y="502"/>
                    <a:pt x="251" y="502"/>
                  </a:cubicBezTo>
                  <a:cubicBezTo>
                    <a:pt x="389" y="502"/>
                    <a:pt x="501" y="389"/>
                    <a:pt x="501" y="251"/>
                  </a:cubicBezTo>
                  <a:cubicBezTo>
                    <a:pt x="501"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6"/>
            <p:cNvSpPr/>
            <p:nvPr/>
          </p:nvSpPr>
          <p:spPr>
            <a:xfrm>
              <a:off x="5168575" y="4961925"/>
              <a:ext cx="10900" cy="12075"/>
            </a:xfrm>
            <a:custGeom>
              <a:rect b="b" l="l" r="r" t="t"/>
              <a:pathLst>
                <a:path extrusionOk="0" h="483" w="436">
                  <a:moveTo>
                    <a:pt x="279" y="1"/>
                  </a:moveTo>
                  <a:cubicBezTo>
                    <a:pt x="182" y="129"/>
                    <a:pt x="89" y="262"/>
                    <a:pt x="0" y="398"/>
                  </a:cubicBezTo>
                  <a:cubicBezTo>
                    <a:pt x="47" y="449"/>
                    <a:pt x="111" y="483"/>
                    <a:pt x="184" y="483"/>
                  </a:cubicBezTo>
                  <a:cubicBezTo>
                    <a:pt x="323" y="483"/>
                    <a:pt x="435" y="370"/>
                    <a:pt x="435" y="232"/>
                  </a:cubicBezTo>
                  <a:cubicBezTo>
                    <a:pt x="435" y="126"/>
                    <a:pt x="370" y="37"/>
                    <a:pt x="2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6"/>
            <p:cNvSpPr/>
            <p:nvPr/>
          </p:nvSpPr>
          <p:spPr>
            <a:xfrm>
              <a:off x="5183500" y="50609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6"/>
            <p:cNvSpPr/>
            <p:nvPr/>
          </p:nvSpPr>
          <p:spPr>
            <a:xfrm>
              <a:off x="5150350" y="5060975"/>
              <a:ext cx="12525" cy="12550"/>
            </a:xfrm>
            <a:custGeom>
              <a:rect b="b" l="l" r="r" t="t"/>
              <a:pathLst>
                <a:path extrusionOk="0" h="502" w="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6"/>
            <p:cNvSpPr/>
            <p:nvPr/>
          </p:nvSpPr>
          <p:spPr>
            <a:xfrm>
              <a:off x="5200100" y="5027775"/>
              <a:ext cx="12550" cy="12575"/>
            </a:xfrm>
            <a:custGeom>
              <a:rect b="b" l="l" r="r" t="t"/>
              <a:pathLst>
                <a:path extrusionOk="0" h="503" w="502">
                  <a:moveTo>
                    <a:pt x="251" y="1"/>
                  </a:moveTo>
                  <a:cubicBezTo>
                    <a:pt x="112" y="1"/>
                    <a:pt x="0" y="114"/>
                    <a:pt x="0" y="252"/>
                  </a:cubicBezTo>
                  <a:cubicBezTo>
                    <a:pt x="0" y="390"/>
                    <a:pt x="112" y="502"/>
                    <a:pt x="251" y="502"/>
                  </a:cubicBezTo>
                  <a:cubicBezTo>
                    <a:pt x="389" y="502"/>
                    <a:pt x="501" y="390"/>
                    <a:pt x="501" y="252"/>
                  </a:cubicBezTo>
                  <a:cubicBezTo>
                    <a:pt x="501" y="114"/>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6"/>
            <p:cNvSpPr/>
            <p:nvPr/>
          </p:nvSpPr>
          <p:spPr>
            <a:xfrm>
              <a:off x="5166900" y="5027775"/>
              <a:ext cx="12575" cy="12575"/>
            </a:xfrm>
            <a:custGeom>
              <a:rect b="b" l="l" r="r" t="t"/>
              <a:pathLst>
                <a:path extrusionOk="0" h="503" w="503">
                  <a:moveTo>
                    <a:pt x="251" y="1"/>
                  </a:moveTo>
                  <a:cubicBezTo>
                    <a:pt x="114" y="1"/>
                    <a:pt x="1" y="114"/>
                    <a:pt x="1" y="252"/>
                  </a:cubicBezTo>
                  <a:cubicBezTo>
                    <a:pt x="1" y="390"/>
                    <a:pt x="114" y="502"/>
                    <a:pt x="251" y="502"/>
                  </a:cubicBezTo>
                  <a:cubicBezTo>
                    <a:pt x="390" y="502"/>
                    <a:pt x="502" y="390"/>
                    <a:pt x="502" y="252"/>
                  </a:cubicBezTo>
                  <a:cubicBezTo>
                    <a:pt x="502" y="114"/>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
            <p:cNvSpPr/>
            <p:nvPr/>
          </p:nvSpPr>
          <p:spPr>
            <a:xfrm>
              <a:off x="5150825" y="4994625"/>
              <a:ext cx="12050" cy="12525"/>
            </a:xfrm>
            <a:custGeom>
              <a:rect b="b" l="l" r="r" t="t"/>
              <a:pathLst>
                <a:path extrusionOk="0" h="501" w="482">
                  <a:moveTo>
                    <a:pt x="231" y="1"/>
                  </a:moveTo>
                  <a:cubicBezTo>
                    <a:pt x="212" y="1"/>
                    <a:pt x="194" y="7"/>
                    <a:pt x="176" y="11"/>
                  </a:cubicBezTo>
                  <a:cubicBezTo>
                    <a:pt x="117" y="123"/>
                    <a:pt x="58" y="236"/>
                    <a:pt x="0" y="348"/>
                  </a:cubicBezTo>
                  <a:cubicBezTo>
                    <a:pt x="39" y="438"/>
                    <a:pt x="128" y="501"/>
                    <a:pt x="231" y="501"/>
                  </a:cubicBezTo>
                  <a:cubicBezTo>
                    <a:pt x="370" y="501"/>
                    <a:pt x="482" y="389"/>
                    <a:pt x="482" y="250"/>
                  </a:cubicBezTo>
                  <a:cubicBezTo>
                    <a:pt x="482" y="112"/>
                    <a:pt x="370"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p:nvPr/>
          </p:nvSpPr>
          <p:spPr>
            <a:xfrm>
              <a:off x="5200100" y="5094125"/>
              <a:ext cx="12550" cy="12550"/>
            </a:xfrm>
            <a:custGeom>
              <a:rect b="b" l="l" r="r" t="t"/>
              <a:pathLst>
                <a:path extrusionOk="0" h="502" w="502">
                  <a:moveTo>
                    <a:pt x="251" y="0"/>
                  </a:moveTo>
                  <a:cubicBezTo>
                    <a:pt x="112" y="0"/>
                    <a:pt x="0" y="113"/>
                    <a:pt x="0" y="251"/>
                  </a:cubicBezTo>
                  <a:cubicBezTo>
                    <a:pt x="0" y="390"/>
                    <a:pt x="112" y="502"/>
                    <a:pt x="251" y="502"/>
                  </a:cubicBezTo>
                  <a:cubicBezTo>
                    <a:pt x="389" y="502"/>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6"/>
            <p:cNvSpPr/>
            <p:nvPr/>
          </p:nvSpPr>
          <p:spPr>
            <a:xfrm>
              <a:off x="5166900" y="5094125"/>
              <a:ext cx="12575" cy="12550"/>
            </a:xfrm>
            <a:custGeom>
              <a:rect b="b" l="l" r="r" t="t"/>
              <a:pathLst>
                <a:path extrusionOk="0" h="502" w="503">
                  <a:moveTo>
                    <a:pt x="251" y="0"/>
                  </a:moveTo>
                  <a:cubicBezTo>
                    <a:pt x="114" y="0"/>
                    <a:pt x="1" y="113"/>
                    <a:pt x="1" y="251"/>
                  </a:cubicBezTo>
                  <a:cubicBezTo>
                    <a:pt x="1" y="390"/>
                    <a:pt x="114" y="502"/>
                    <a:pt x="251" y="502"/>
                  </a:cubicBezTo>
                  <a:cubicBezTo>
                    <a:pt x="390" y="502"/>
                    <a:pt x="502" y="390"/>
                    <a:pt x="502" y="251"/>
                  </a:cubicBezTo>
                  <a:cubicBezTo>
                    <a:pt x="502"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4" name="Shape 234"/>
        <p:cNvGrpSpPr/>
        <p:nvPr/>
      </p:nvGrpSpPr>
      <p:grpSpPr>
        <a:xfrm>
          <a:off x="0" y="0"/>
          <a:ext cx="0" cy="0"/>
          <a:chOff x="0" y="0"/>
          <a:chExt cx="0" cy="0"/>
        </a:xfrm>
      </p:grpSpPr>
      <p:sp>
        <p:nvSpPr>
          <p:cNvPr id="235" name="Google Shape;235;p7"/>
          <p:cNvSpPr/>
          <p:nvPr/>
        </p:nvSpPr>
        <p:spPr>
          <a:xfrm rot="10800000">
            <a:off x="4029675" y="1195050"/>
            <a:ext cx="5114317" cy="3948448"/>
          </a:xfrm>
          <a:custGeom>
            <a:rect b="b" l="l" r="r" t="t"/>
            <a:pathLst>
              <a:path extrusionOk="0" h="31012" w="40169">
                <a:moveTo>
                  <a:pt x="117" y="0"/>
                </a:moveTo>
                <a:cubicBezTo>
                  <a:pt x="78" y="30"/>
                  <a:pt x="40" y="60"/>
                  <a:pt x="0" y="91"/>
                </a:cubicBezTo>
                <a:lnTo>
                  <a:pt x="0" y="31011"/>
                </a:lnTo>
                <a:cubicBezTo>
                  <a:pt x="2676" y="30040"/>
                  <a:pt x="4422" y="27265"/>
                  <a:pt x="3092" y="23513"/>
                </a:cubicBezTo>
                <a:cubicBezTo>
                  <a:pt x="1851" y="19676"/>
                  <a:pt x="3211" y="16440"/>
                  <a:pt x="5898" y="14915"/>
                </a:cubicBezTo>
                <a:cubicBezTo>
                  <a:pt x="6853" y="14353"/>
                  <a:pt x="7713" y="14137"/>
                  <a:pt x="8527" y="14137"/>
                </a:cubicBezTo>
                <a:cubicBezTo>
                  <a:pt x="10563" y="14137"/>
                  <a:pt x="12312" y="15490"/>
                  <a:pt x="14538" y="16178"/>
                </a:cubicBezTo>
                <a:cubicBezTo>
                  <a:pt x="15658" y="16506"/>
                  <a:pt x="16566" y="16692"/>
                  <a:pt x="17356" y="16692"/>
                </a:cubicBezTo>
                <a:cubicBezTo>
                  <a:pt x="19151" y="16692"/>
                  <a:pt x="20339" y="15736"/>
                  <a:pt x="22039" y="13323"/>
                </a:cubicBezTo>
                <a:cubicBezTo>
                  <a:pt x="24814" y="9385"/>
                  <a:pt x="25269" y="8608"/>
                  <a:pt x="28182" y="8608"/>
                </a:cubicBezTo>
                <a:cubicBezTo>
                  <a:pt x="28471" y="8608"/>
                  <a:pt x="28786" y="8615"/>
                  <a:pt x="29129" y="8628"/>
                </a:cubicBezTo>
                <a:cubicBezTo>
                  <a:pt x="29441" y="8640"/>
                  <a:pt x="29748" y="8646"/>
                  <a:pt x="30050" y="8646"/>
                </a:cubicBezTo>
                <a:cubicBezTo>
                  <a:pt x="36183" y="8646"/>
                  <a:pt x="40168" y="6173"/>
                  <a:pt x="398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
          <p:cNvSpPr txBox="1"/>
          <p:nvPr>
            <p:ph type="title"/>
          </p:nvPr>
        </p:nvSpPr>
        <p:spPr>
          <a:xfrm>
            <a:off x="5322375" y="802250"/>
            <a:ext cx="2703600" cy="13035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3600">
                <a:solidFill>
                  <a:schemeClr val="dk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7" name="Google Shape;237;p7"/>
          <p:cNvSpPr txBox="1"/>
          <p:nvPr>
            <p:ph idx="1" type="subTitle"/>
          </p:nvPr>
        </p:nvSpPr>
        <p:spPr>
          <a:xfrm>
            <a:off x="5304375" y="2105816"/>
            <a:ext cx="2721600" cy="17598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8" name="Shape 238"/>
        <p:cNvGrpSpPr/>
        <p:nvPr/>
      </p:nvGrpSpPr>
      <p:grpSpPr>
        <a:xfrm>
          <a:off x="0" y="0"/>
          <a:ext cx="0" cy="0"/>
          <a:chOff x="0" y="0"/>
          <a:chExt cx="0" cy="0"/>
        </a:xfrm>
      </p:grpSpPr>
      <p:sp>
        <p:nvSpPr>
          <p:cNvPr id="239" name="Google Shape;239;p8"/>
          <p:cNvSpPr txBox="1"/>
          <p:nvPr>
            <p:ph type="title"/>
          </p:nvPr>
        </p:nvSpPr>
        <p:spPr>
          <a:xfrm>
            <a:off x="951525" y="2029500"/>
            <a:ext cx="4275300" cy="181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6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40" name="Google Shape;240;p8"/>
          <p:cNvSpPr/>
          <p:nvPr/>
        </p:nvSpPr>
        <p:spPr>
          <a:xfrm>
            <a:off x="2739123" y="1650675"/>
            <a:ext cx="6404844" cy="3492866"/>
          </a:xfrm>
          <a:custGeom>
            <a:rect b="b" l="l" r="r" t="t"/>
            <a:pathLst>
              <a:path extrusionOk="0" h="22685" w="41598">
                <a:moveTo>
                  <a:pt x="41598" y="1"/>
                </a:moveTo>
                <a:cubicBezTo>
                  <a:pt x="39765" y="1111"/>
                  <a:pt x="38641" y="3300"/>
                  <a:pt x="39266" y="6321"/>
                </a:cubicBezTo>
                <a:cubicBezTo>
                  <a:pt x="39974" y="10290"/>
                  <a:pt x="38188" y="13312"/>
                  <a:pt x="35318" y="14458"/>
                </a:cubicBezTo>
                <a:cubicBezTo>
                  <a:pt x="34549" y="14779"/>
                  <a:pt x="33860" y="14914"/>
                  <a:pt x="33222" y="14914"/>
                </a:cubicBezTo>
                <a:cubicBezTo>
                  <a:pt x="30892" y="14914"/>
                  <a:pt x="29251" y="13115"/>
                  <a:pt x="26930" y="12033"/>
                </a:cubicBezTo>
                <a:cubicBezTo>
                  <a:pt x="25584" y="11430"/>
                  <a:pt x="24543" y="11099"/>
                  <a:pt x="23605" y="11099"/>
                </a:cubicBezTo>
                <a:cubicBezTo>
                  <a:pt x="22117" y="11099"/>
                  <a:pt x="20889" y="11934"/>
                  <a:pt x="19110" y="13842"/>
                </a:cubicBezTo>
                <a:cubicBezTo>
                  <a:pt x="16350" y="16806"/>
                  <a:pt x="15516" y="17779"/>
                  <a:pt x="13607" y="17779"/>
                </a:cubicBezTo>
                <a:cubicBezTo>
                  <a:pt x="13019" y="17779"/>
                  <a:pt x="12328" y="17686"/>
                  <a:pt x="11448" y="17531"/>
                </a:cubicBezTo>
                <a:cubicBezTo>
                  <a:pt x="10228" y="17317"/>
                  <a:pt x="9072" y="17204"/>
                  <a:pt x="7996" y="17204"/>
                </a:cubicBezTo>
                <a:cubicBezTo>
                  <a:pt x="3919" y="17204"/>
                  <a:pt x="984" y="18826"/>
                  <a:pt x="0" y="22685"/>
                </a:cubicBezTo>
                <a:lnTo>
                  <a:pt x="41598" y="22685"/>
                </a:lnTo>
                <a:lnTo>
                  <a:pt x="415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1" name="Shape 241"/>
        <p:cNvGrpSpPr/>
        <p:nvPr/>
      </p:nvGrpSpPr>
      <p:grpSpPr>
        <a:xfrm>
          <a:off x="0" y="0"/>
          <a:ext cx="0" cy="0"/>
          <a:chOff x="0" y="0"/>
          <a:chExt cx="0" cy="0"/>
        </a:xfrm>
      </p:grpSpPr>
      <p:sp>
        <p:nvSpPr>
          <p:cNvPr id="242" name="Google Shape;242;p9"/>
          <p:cNvSpPr txBox="1"/>
          <p:nvPr>
            <p:ph type="title"/>
          </p:nvPr>
        </p:nvSpPr>
        <p:spPr>
          <a:xfrm>
            <a:off x="1231925" y="1160000"/>
            <a:ext cx="3329100" cy="943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43" name="Google Shape;243;p9"/>
          <p:cNvSpPr txBox="1"/>
          <p:nvPr>
            <p:ph idx="1" type="subTitle"/>
          </p:nvPr>
        </p:nvSpPr>
        <p:spPr>
          <a:xfrm>
            <a:off x="1102000" y="2160100"/>
            <a:ext cx="3588900" cy="18234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44" name="Google Shape;244;p9"/>
          <p:cNvSpPr/>
          <p:nvPr/>
        </p:nvSpPr>
        <p:spPr>
          <a:xfrm>
            <a:off x="3847783" y="2256714"/>
            <a:ext cx="5296257" cy="2888254"/>
          </a:xfrm>
          <a:custGeom>
            <a:rect b="b" l="l" r="r" t="t"/>
            <a:pathLst>
              <a:path extrusionOk="0" h="22685" w="41598">
                <a:moveTo>
                  <a:pt x="41598" y="1"/>
                </a:moveTo>
                <a:cubicBezTo>
                  <a:pt x="39765" y="1111"/>
                  <a:pt x="38641" y="3300"/>
                  <a:pt x="39266" y="6321"/>
                </a:cubicBezTo>
                <a:cubicBezTo>
                  <a:pt x="39974" y="10291"/>
                  <a:pt x="38188" y="13312"/>
                  <a:pt x="35318" y="14458"/>
                </a:cubicBezTo>
                <a:cubicBezTo>
                  <a:pt x="34549" y="14779"/>
                  <a:pt x="33860" y="14914"/>
                  <a:pt x="33222" y="14914"/>
                </a:cubicBezTo>
                <a:cubicBezTo>
                  <a:pt x="30892" y="14914"/>
                  <a:pt x="29251" y="13115"/>
                  <a:pt x="26930" y="12033"/>
                </a:cubicBezTo>
                <a:cubicBezTo>
                  <a:pt x="25584" y="11430"/>
                  <a:pt x="24543" y="11099"/>
                  <a:pt x="23606" y="11099"/>
                </a:cubicBezTo>
                <a:cubicBezTo>
                  <a:pt x="22117" y="11099"/>
                  <a:pt x="20889" y="11935"/>
                  <a:pt x="19110" y="13843"/>
                </a:cubicBezTo>
                <a:cubicBezTo>
                  <a:pt x="16350" y="16806"/>
                  <a:pt x="15516" y="17779"/>
                  <a:pt x="13607" y="17779"/>
                </a:cubicBezTo>
                <a:cubicBezTo>
                  <a:pt x="13019" y="17779"/>
                  <a:pt x="12328" y="17687"/>
                  <a:pt x="11448" y="17531"/>
                </a:cubicBezTo>
                <a:cubicBezTo>
                  <a:pt x="10228" y="17317"/>
                  <a:pt x="9072" y="17204"/>
                  <a:pt x="7996" y="17204"/>
                </a:cubicBezTo>
                <a:cubicBezTo>
                  <a:pt x="3919" y="17204"/>
                  <a:pt x="984" y="18826"/>
                  <a:pt x="0" y="22685"/>
                </a:cubicBezTo>
                <a:lnTo>
                  <a:pt x="41598" y="22685"/>
                </a:lnTo>
                <a:lnTo>
                  <a:pt x="415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9"/>
          <p:cNvSpPr/>
          <p:nvPr/>
        </p:nvSpPr>
        <p:spPr>
          <a:xfrm>
            <a:off x="0" y="0"/>
            <a:ext cx="5114317" cy="3948448"/>
          </a:xfrm>
          <a:custGeom>
            <a:rect b="b" l="l" r="r" t="t"/>
            <a:pathLst>
              <a:path extrusionOk="0" h="31012" w="40169">
                <a:moveTo>
                  <a:pt x="117" y="0"/>
                </a:moveTo>
                <a:cubicBezTo>
                  <a:pt x="78" y="30"/>
                  <a:pt x="40" y="60"/>
                  <a:pt x="0" y="91"/>
                </a:cubicBezTo>
                <a:lnTo>
                  <a:pt x="0" y="31011"/>
                </a:lnTo>
                <a:cubicBezTo>
                  <a:pt x="2676" y="30040"/>
                  <a:pt x="4422" y="27265"/>
                  <a:pt x="3092" y="23513"/>
                </a:cubicBezTo>
                <a:cubicBezTo>
                  <a:pt x="1851" y="19676"/>
                  <a:pt x="3211" y="16440"/>
                  <a:pt x="5898" y="14915"/>
                </a:cubicBezTo>
                <a:cubicBezTo>
                  <a:pt x="6853" y="14353"/>
                  <a:pt x="7713" y="14137"/>
                  <a:pt x="8527" y="14137"/>
                </a:cubicBezTo>
                <a:cubicBezTo>
                  <a:pt x="10563" y="14137"/>
                  <a:pt x="12312" y="15490"/>
                  <a:pt x="14538" y="16178"/>
                </a:cubicBezTo>
                <a:cubicBezTo>
                  <a:pt x="15658" y="16506"/>
                  <a:pt x="16566" y="16692"/>
                  <a:pt x="17356" y="16692"/>
                </a:cubicBezTo>
                <a:cubicBezTo>
                  <a:pt x="19151" y="16692"/>
                  <a:pt x="20339" y="15736"/>
                  <a:pt x="22039" y="13323"/>
                </a:cubicBezTo>
                <a:cubicBezTo>
                  <a:pt x="24814" y="9385"/>
                  <a:pt x="25269" y="8608"/>
                  <a:pt x="28182" y="8608"/>
                </a:cubicBezTo>
                <a:cubicBezTo>
                  <a:pt x="28471" y="8608"/>
                  <a:pt x="28786" y="8615"/>
                  <a:pt x="29129" y="8628"/>
                </a:cubicBezTo>
                <a:cubicBezTo>
                  <a:pt x="29441" y="8640"/>
                  <a:pt x="29748" y="8646"/>
                  <a:pt x="30050" y="8646"/>
                </a:cubicBezTo>
                <a:cubicBezTo>
                  <a:pt x="36183" y="8646"/>
                  <a:pt x="40168" y="6173"/>
                  <a:pt x="398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9"/>
          <p:cNvGrpSpPr/>
          <p:nvPr/>
        </p:nvGrpSpPr>
        <p:grpSpPr>
          <a:xfrm>
            <a:off x="515934" y="3701032"/>
            <a:ext cx="1162050" cy="1077636"/>
            <a:chOff x="1582150" y="3658750"/>
            <a:chExt cx="228175" cy="211600"/>
          </a:xfrm>
        </p:grpSpPr>
        <p:sp>
          <p:nvSpPr>
            <p:cNvPr id="247" name="Google Shape;247;p9"/>
            <p:cNvSpPr/>
            <p:nvPr/>
          </p:nvSpPr>
          <p:spPr>
            <a:xfrm>
              <a:off x="1781175" y="3725100"/>
              <a:ext cx="12575" cy="12550"/>
            </a:xfrm>
            <a:custGeom>
              <a:rect b="b" l="l" r="r" t="t"/>
              <a:pathLst>
                <a:path extrusionOk="0" h="502" w="503">
                  <a:moveTo>
                    <a:pt x="252" y="0"/>
                  </a:moveTo>
                  <a:cubicBezTo>
                    <a:pt x="113" y="0"/>
                    <a:pt x="1" y="113"/>
                    <a:pt x="1" y="251"/>
                  </a:cubicBezTo>
                  <a:cubicBezTo>
                    <a:pt x="1" y="390"/>
                    <a:pt x="113" y="501"/>
                    <a:pt x="252" y="501"/>
                  </a:cubicBezTo>
                  <a:cubicBezTo>
                    <a:pt x="390" y="501"/>
                    <a:pt x="502" y="390"/>
                    <a:pt x="502" y="251"/>
                  </a:cubicBezTo>
                  <a:cubicBezTo>
                    <a:pt x="502" y="113"/>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p:nvPr/>
          </p:nvSpPr>
          <p:spPr>
            <a:xfrm>
              <a:off x="1764600" y="3691925"/>
              <a:ext cx="12550" cy="12550"/>
            </a:xfrm>
            <a:custGeom>
              <a:rect b="b" l="l" r="r" t="t"/>
              <a:pathLst>
                <a:path extrusionOk="0" h="502" w="502">
                  <a:moveTo>
                    <a:pt x="251" y="1"/>
                  </a:moveTo>
                  <a:cubicBezTo>
                    <a:pt x="113" y="1"/>
                    <a:pt x="0" y="113"/>
                    <a:pt x="0" y="251"/>
                  </a:cubicBezTo>
                  <a:cubicBezTo>
                    <a:pt x="0" y="389"/>
                    <a:pt x="113"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p:nvPr/>
          </p:nvSpPr>
          <p:spPr>
            <a:xfrm>
              <a:off x="1781175" y="3791450"/>
              <a:ext cx="12575" cy="12525"/>
            </a:xfrm>
            <a:custGeom>
              <a:rect b="b" l="l" r="r" t="t"/>
              <a:pathLst>
                <a:path extrusionOk="0" h="501" w="503">
                  <a:moveTo>
                    <a:pt x="252" y="0"/>
                  </a:moveTo>
                  <a:cubicBezTo>
                    <a:pt x="113" y="0"/>
                    <a:pt x="1" y="112"/>
                    <a:pt x="1" y="250"/>
                  </a:cubicBezTo>
                  <a:cubicBezTo>
                    <a:pt x="1" y="389"/>
                    <a:pt x="113" y="501"/>
                    <a:pt x="252" y="501"/>
                  </a:cubicBezTo>
                  <a:cubicBezTo>
                    <a:pt x="390" y="501"/>
                    <a:pt x="502" y="389"/>
                    <a:pt x="502" y="250"/>
                  </a:cubicBezTo>
                  <a:cubicBezTo>
                    <a:pt x="502" y="112"/>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a:off x="1797775" y="3758275"/>
              <a:ext cx="12550" cy="12550"/>
            </a:xfrm>
            <a:custGeom>
              <a:rect b="b" l="l" r="r" t="t"/>
              <a:pathLst>
                <a:path extrusionOk="0" h="502" w="502">
                  <a:moveTo>
                    <a:pt x="251" y="0"/>
                  </a:moveTo>
                  <a:cubicBezTo>
                    <a:pt x="112" y="0"/>
                    <a:pt x="1" y="112"/>
                    <a:pt x="1" y="251"/>
                  </a:cubicBezTo>
                  <a:cubicBezTo>
                    <a:pt x="1"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9"/>
            <p:cNvSpPr/>
            <p:nvPr/>
          </p:nvSpPr>
          <p:spPr>
            <a:xfrm>
              <a:off x="1714850" y="3658875"/>
              <a:ext cx="12525" cy="12425"/>
            </a:xfrm>
            <a:custGeom>
              <a:rect b="b" l="l" r="r" t="t"/>
              <a:pathLst>
                <a:path extrusionOk="0" h="497" w="501">
                  <a:moveTo>
                    <a:pt x="229" y="0"/>
                  </a:moveTo>
                  <a:cubicBezTo>
                    <a:pt x="102" y="11"/>
                    <a:pt x="1" y="115"/>
                    <a:pt x="1" y="246"/>
                  </a:cubicBezTo>
                  <a:cubicBezTo>
                    <a:pt x="1" y="384"/>
                    <a:pt x="112" y="497"/>
                    <a:pt x="251" y="497"/>
                  </a:cubicBezTo>
                  <a:cubicBezTo>
                    <a:pt x="389" y="497"/>
                    <a:pt x="501" y="384"/>
                    <a:pt x="501" y="246"/>
                  </a:cubicBezTo>
                  <a:cubicBezTo>
                    <a:pt x="501" y="180"/>
                    <a:pt x="475" y="120"/>
                    <a:pt x="432" y="75"/>
                  </a:cubicBezTo>
                  <a:cubicBezTo>
                    <a:pt x="365" y="49"/>
                    <a:pt x="297" y="24"/>
                    <a:pt x="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9"/>
            <p:cNvSpPr/>
            <p:nvPr/>
          </p:nvSpPr>
          <p:spPr>
            <a:xfrm>
              <a:off x="1714850" y="3725100"/>
              <a:ext cx="12525" cy="12550"/>
            </a:xfrm>
            <a:custGeom>
              <a:rect b="b" l="l" r="r" t="t"/>
              <a:pathLst>
                <a:path extrusionOk="0" h="502" w="501">
                  <a:moveTo>
                    <a:pt x="251" y="0"/>
                  </a:moveTo>
                  <a:cubicBezTo>
                    <a:pt x="112" y="0"/>
                    <a:pt x="1" y="113"/>
                    <a:pt x="1" y="251"/>
                  </a:cubicBezTo>
                  <a:cubicBezTo>
                    <a:pt x="1" y="390"/>
                    <a:pt x="112" y="501"/>
                    <a:pt x="251" y="501"/>
                  </a:cubicBezTo>
                  <a:cubicBezTo>
                    <a:pt x="389" y="501"/>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9"/>
            <p:cNvSpPr/>
            <p:nvPr/>
          </p:nvSpPr>
          <p:spPr>
            <a:xfrm>
              <a:off x="1731450" y="3691925"/>
              <a:ext cx="12525" cy="12550"/>
            </a:xfrm>
            <a:custGeom>
              <a:rect b="b" l="l" r="r" t="t"/>
              <a:pathLst>
                <a:path extrusionOk="0" h="502" w="501">
                  <a:moveTo>
                    <a:pt x="250" y="1"/>
                  </a:moveTo>
                  <a:cubicBezTo>
                    <a:pt x="112" y="1"/>
                    <a:pt x="0" y="113"/>
                    <a:pt x="0" y="251"/>
                  </a:cubicBezTo>
                  <a:cubicBezTo>
                    <a:pt x="0" y="389"/>
                    <a:pt x="112" y="501"/>
                    <a:pt x="250" y="501"/>
                  </a:cubicBezTo>
                  <a:cubicBezTo>
                    <a:pt x="389" y="501"/>
                    <a:pt x="500" y="389"/>
                    <a:pt x="500" y="251"/>
                  </a:cubicBezTo>
                  <a:cubicBezTo>
                    <a:pt x="500"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9"/>
            <p:cNvSpPr/>
            <p:nvPr/>
          </p:nvSpPr>
          <p:spPr>
            <a:xfrm>
              <a:off x="1698250" y="3691925"/>
              <a:ext cx="12575" cy="12550"/>
            </a:xfrm>
            <a:custGeom>
              <a:rect b="b" l="l" r="r" t="t"/>
              <a:pathLst>
                <a:path extrusionOk="0" h="502" w="503">
                  <a:moveTo>
                    <a:pt x="252" y="1"/>
                  </a:moveTo>
                  <a:cubicBezTo>
                    <a:pt x="113" y="1"/>
                    <a:pt x="1" y="113"/>
                    <a:pt x="1" y="251"/>
                  </a:cubicBezTo>
                  <a:cubicBezTo>
                    <a:pt x="1" y="389"/>
                    <a:pt x="113" y="501"/>
                    <a:pt x="252" y="501"/>
                  </a:cubicBezTo>
                  <a:cubicBezTo>
                    <a:pt x="389" y="501"/>
                    <a:pt x="502" y="389"/>
                    <a:pt x="502" y="251"/>
                  </a:cubicBezTo>
                  <a:cubicBezTo>
                    <a:pt x="502" y="113"/>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
            <p:cNvSpPr/>
            <p:nvPr/>
          </p:nvSpPr>
          <p:spPr>
            <a:xfrm>
              <a:off x="1748000" y="3791450"/>
              <a:ext cx="12550" cy="12525"/>
            </a:xfrm>
            <a:custGeom>
              <a:rect b="b" l="l" r="r" t="t"/>
              <a:pathLst>
                <a:path extrusionOk="0" h="501" w="502">
                  <a:moveTo>
                    <a:pt x="251" y="0"/>
                  </a:moveTo>
                  <a:cubicBezTo>
                    <a:pt x="113" y="0"/>
                    <a:pt x="1" y="112"/>
                    <a:pt x="1" y="250"/>
                  </a:cubicBezTo>
                  <a:cubicBezTo>
                    <a:pt x="1" y="389"/>
                    <a:pt x="113" y="501"/>
                    <a:pt x="251" y="501"/>
                  </a:cubicBezTo>
                  <a:cubicBezTo>
                    <a:pt x="390" y="501"/>
                    <a:pt x="502" y="389"/>
                    <a:pt x="502" y="250"/>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9"/>
            <p:cNvSpPr/>
            <p:nvPr/>
          </p:nvSpPr>
          <p:spPr>
            <a:xfrm>
              <a:off x="1714850" y="3791450"/>
              <a:ext cx="12525" cy="12525"/>
            </a:xfrm>
            <a:custGeom>
              <a:rect b="b" l="l" r="r" t="t"/>
              <a:pathLst>
                <a:path extrusionOk="0" h="501" w="501">
                  <a:moveTo>
                    <a:pt x="251" y="0"/>
                  </a:moveTo>
                  <a:cubicBezTo>
                    <a:pt x="112" y="0"/>
                    <a:pt x="1" y="112"/>
                    <a:pt x="1" y="250"/>
                  </a:cubicBezTo>
                  <a:cubicBezTo>
                    <a:pt x="1" y="389"/>
                    <a:pt x="112" y="501"/>
                    <a:pt x="251" y="501"/>
                  </a:cubicBezTo>
                  <a:cubicBezTo>
                    <a:pt x="389" y="501"/>
                    <a:pt x="501" y="389"/>
                    <a:pt x="501" y="250"/>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p:nvPr/>
          </p:nvSpPr>
          <p:spPr>
            <a:xfrm>
              <a:off x="1764600" y="37582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a:off x="1731450" y="3758275"/>
              <a:ext cx="12525" cy="12550"/>
            </a:xfrm>
            <a:custGeom>
              <a:rect b="b" l="l" r="r" t="t"/>
              <a:pathLst>
                <a:path extrusionOk="0" h="502" w="501">
                  <a:moveTo>
                    <a:pt x="250" y="0"/>
                  </a:moveTo>
                  <a:cubicBezTo>
                    <a:pt x="112" y="0"/>
                    <a:pt x="0" y="112"/>
                    <a:pt x="0" y="251"/>
                  </a:cubicBezTo>
                  <a:cubicBezTo>
                    <a:pt x="0" y="389"/>
                    <a:pt x="112" y="501"/>
                    <a:pt x="250" y="501"/>
                  </a:cubicBezTo>
                  <a:cubicBezTo>
                    <a:pt x="389" y="501"/>
                    <a:pt x="500" y="389"/>
                    <a:pt x="500" y="251"/>
                  </a:cubicBezTo>
                  <a:cubicBezTo>
                    <a:pt x="500"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1748000" y="3725100"/>
              <a:ext cx="12550" cy="12550"/>
            </a:xfrm>
            <a:custGeom>
              <a:rect b="b" l="l" r="r" t="t"/>
              <a:pathLst>
                <a:path extrusionOk="0" h="502" w="502">
                  <a:moveTo>
                    <a:pt x="251" y="0"/>
                  </a:moveTo>
                  <a:cubicBezTo>
                    <a:pt x="113" y="0"/>
                    <a:pt x="1" y="113"/>
                    <a:pt x="1" y="251"/>
                  </a:cubicBezTo>
                  <a:cubicBezTo>
                    <a:pt x="1" y="390"/>
                    <a:pt x="113" y="501"/>
                    <a:pt x="251" y="501"/>
                  </a:cubicBezTo>
                  <a:cubicBezTo>
                    <a:pt x="390" y="501"/>
                    <a:pt x="502" y="390"/>
                    <a:pt x="502" y="251"/>
                  </a:cubicBezTo>
                  <a:cubicBezTo>
                    <a:pt x="502"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1748000" y="3857775"/>
              <a:ext cx="12550" cy="12575"/>
            </a:xfrm>
            <a:custGeom>
              <a:rect b="b" l="l" r="r" t="t"/>
              <a:pathLst>
                <a:path extrusionOk="0" h="503" w="502">
                  <a:moveTo>
                    <a:pt x="251" y="1"/>
                  </a:moveTo>
                  <a:cubicBezTo>
                    <a:pt x="113" y="1"/>
                    <a:pt x="1" y="113"/>
                    <a:pt x="1" y="251"/>
                  </a:cubicBezTo>
                  <a:cubicBezTo>
                    <a:pt x="1" y="389"/>
                    <a:pt x="113" y="502"/>
                    <a:pt x="251" y="502"/>
                  </a:cubicBezTo>
                  <a:cubicBezTo>
                    <a:pt x="390" y="502"/>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1714850" y="3857775"/>
              <a:ext cx="12525" cy="12575"/>
            </a:xfrm>
            <a:custGeom>
              <a:rect b="b" l="l" r="r" t="t"/>
              <a:pathLst>
                <a:path extrusionOk="0" h="503" w="501">
                  <a:moveTo>
                    <a:pt x="251" y="1"/>
                  </a:moveTo>
                  <a:cubicBezTo>
                    <a:pt x="112" y="1"/>
                    <a:pt x="1" y="113"/>
                    <a:pt x="1" y="251"/>
                  </a:cubicBezTo>
                  <a:cubicBezTo>
                    <a:pt x="1"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1764600" y="3824600"/>
              <a:ext cx="12550" cy="12550"/>
            </a:xfrm>
            <a:custGeom>
              <a:rect b="b" l="l" r="r" t="t"/>
              <a:pathLst>
                <a:path extrusionOk="0" h="502" w="502">
                  <a:moveTo>
                    <a:pt x="251" y="1"/>
                  </a:moveTo>
                  <a:cubicBezTo>
                    <a:pt x="113" y="1"/>
                    <a:pt x="0" y="113"/>
                    <a:pt x="0" y="251"/>
                  </a:cubicBezTo>
                  <a:cubicBezTo>
                    <a:pt x="0" y="390"/>
                    <a:pt x="113"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1731450" y="3824600"/>
              <a:ext cx="12525" cy="12550"/>
            </a:xfrm>
            <a:custGeom>
              <a:rect b="b" l="l" r="r" t="t"/>
              <a:pathLst>
                <a:path extrusionOk="0" h="502" w="501">
                  <a:moveTo>
                    <a:pt x="250" y="1"/>
                  </a:moveTo>
                  <a:cubicBezTo>
                    <a:pt x="112" y="1"/>
                    <a:pt x="0" y="113"/>
                    <a:pt x="0" y="251"/>
                  </a:cubicBezTo>
                  <a:cubicBezTo>
                    <a:pt x="0" y="390"/>
                    <a:pt x="112" y="502"/>
                    <a:pt x="250" y="502"/>
                  </a:cubicBezTo>
                  <a:cubicBezTo>
                    <a:pt x="389" y="502"/>
                    <a:pt x="500" y="390"/>
                    <a:pt x="500" y="251"/>
                  </a:cubicBezTo>
                  <a:cubicBezTo>
                    <a:pt x="500"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p:nvPr/>
          </p:nvSpPr>
          <p:spPr>
            <a:xfrm>
              <a:off x="1681675" y="3658750"/>
              <a:ext cx="12550" cy="12550"/>
            </a:xfrm>
            <a:custGeom>
              <a:rect b="b" l="l" r="r" t="t"/>
              <a:pathLst>
                <a:path extrusionOk="0" h="502" w="502">
                  <a:moveTo>
                    <a:pt x="251" y="1"/>
                  </a:moveTo>
                  <a:cubicBezTo>
                    <a:pt x="112" y="1"/>
                    <a:pt x="0" y="112"/>
                    <a:pt x="0" y="251"/>
                  </a:cubicBezTo>
                  <a:cubicBezTo>
                    <a:pt x="0" y="389"/>
                    <a:pt x="112"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9"/>
            <p:cNvSpPr/>
            <p:nvPr/>
          </p:nvSpPr>
          <p:spPr>
            <a:xfrm>
              <a:off x="1648500" y="3658750"/>
              <a:ext cx="12550" cy="12550"/>
            </a:xfrm>
            <a:custGeom>
              <a:rect b="b" l="l" r="r" t="t"/>
              <a:pathLst>
                <a:path extrusionOk="0" h="502" w="502">
                  <a:moveTo>
                    <a:pt x="251" y="1"/>
                  </a:moveTo>
                  <a:cubicBezTo>
                    <a:pt x="113" y="1"/>
                    <a:pt x="0" y="112"/>
                    <a:pt x="0" y="251"/>
                  </a:cubicBezTo>
                  <a:cubicBezTo>
                    <a:pt x="0" y="389"/>
                    <a:pt x="113" y="502"/>
                    <a:pt x="251" y="502"/>
                  </a:cubicBezTo>
                  <a:cubicBezTo>
                    <a:pt x="390" y="502"/>
                    <a:pt x="501" y="389"/>
                    <a:pt x="501" y="251"/>
                  </a:cubicBezTo>
                  <a:cubicBezTo>
                    <a:pt x="501"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9"/>
            <p:cNvSpPr/>
            <p:nvPr/>
          </p:nvSpPr>
          <p:spPr>
            <a:xfrm>
              <a:off x="1681675" y="3725100"/>
              <a:ext cx="12550" cy="12550"/>
            </a:xfrm>
            <a:custGeom>
              <a:rect b="b" l="l" r="r" t="t"/>
              <a:pathLst>
                <a:path extrusionOk="0" h="502" w="502">
                  <a:moveTo>
                    <a:pt x="251" y="0"/>
                  </a:moveTo>
                  <a:cubicBezTo>
                    <a:pt x="112" y="0"/>
                    <a:pt x="0" y="113"/>
                    <a:pt x="0" y="251"/>
                  </a:cubicBezTo>
                  <a:cubicBezTo>
                    <a:pt x="0" y="390"/>
                    <a:pt x="112"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9"/>
            <p:cNvSpPr/>
            <p:nvPr/>
          </p:nvSpPr>
          <p:spPr>
            <a:xfrm>
              <a:off x="1648500" y="3725100"/>
              <a:ext cx="12550" cy="12550"/>
            </a:xfrm>
            <a:custGeom>
              <a:rect b="b" l="l" r="r" t="t"/>
              <a:pathLst>
                <a:path extrusionOk="0" h="502" w="502">
                  <a:moveTo>
                    <a:pt x="251" y="0"/>
                  </a:moveTo>
                  <a:cubicBezTo>
                    <a:pt x="113" y="0"/>
                    <a:pt x="0" y="113"/>
                    <a:pt x="0" y="251"/>
                  </a:cubicBezTo>
                  <a:cubicBezTo>
                    <a:pt x="0" y="390"/>
                    <a:pt x="113" y="501"/>
                    <a:pt x="251" y="501"/>
                  </a:cubicBezTo>
                  <a:cubicBezTo>
                    <a:pt x="390" y="501"/>
                    <a:pt x="501" y="390"/>
                    <a:pt x="501" y="251"/>
                  </a:cubicBezTo>
                  <a:cubicBezTo>
                    <a:pt x="501"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p:nvPr/>
          </p:nvSpPr>
          <p:spPr>
            <a:xfrm>
              <a:off x="1665075" y="3691925"/>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9"/>
            <p:cNvSpPr/>
            <p:nvPr/>
          </p:nvSpPr>
          <p:spPr>
            <a:xfrm>
              <a:off x="1681675" y="3791450"/>
              <a:ext cx="12550" cy="12525"/>
            </a:xfrm>
            <a:custGeom>
              <a:rect b="b" l="l" r="r" t="t"/>
              <a:pathLst>
                <a:path extrusionOk="0" h="501" w="502">
                  <a:moveTo>
                    <a:pt x="251" y="0"/>
                  </a:moveTo>
                  <a:cubicBezTo>
                    <a:pt x="112" y="0"/>
                    <a:pt x="0" y="112"/>
                    <a:pt x="0" y="250"/>
                  </a:cubicBezTo>
                  <a:cubicBezTo>
                    <a:pt x="0" y="389"/>
                    <a:pt x="112" y="501"/>
                    <a:pt x="251" y="501"/>
                  </a:cubicBezTo>
                  <a:cubicBezTo>
                    <a:pt x="389" y="501"/>
                    <a:pt x="502" y="389"/>
                    <a:pt x="502" y="250"/>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p:nvPr/>
          </p:nvSpPr>
          <p:spPr>
            <a:xfrm>
              <a:off x="1648500" y="3791450"/>
              <a:ext cx="12550" cy="12525"/>
            </a:xfrm>
            <a:custGeom>
              <a:rect b="b" l="l" r="r" t="t"/>
              <a:pathLst>
                <a:path extrusionOk="0" h="501" w="502">
                  <a:moveTo>
                    <a:pt x="251" y="0"/>
                  </a:moveTo>
                  <a:cubicBezTo>
                    <a:pt x="113" y="0"/>
                    <a:pt x="0" y="112"/>
                    <a:pt x="0" y="250"/>
                  </a:cubicBezTo>
                  <a:cubicBezTo>
                    <a:pt x="0" y="389"/>
                    <a:pt x="113" y="501"/>
                    <a:pt x="251" y="501"/>
                  </a:cubicBezTo>
                  <a:cubicBezTo>
                    <a:pt x="390" y="501"/>
                    <a:pt x="501" y="389"/>
                    <a:pt x="501" y="250"/>
                  </a:cubicBezTo>
                  <a:cubicBezTo>
                    <a:pt x="501"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9"/>
            <p:cNvSpPr/>
            <p:nvPr/>
          </p:nvSpPr>
          <p:spPr>
            <a:xfrm>
              <a:off x="1698250" y="3758275"/>
              <a:ext cx="12575" cy="12550"/>
            </a:xfrm>
            <a:custGeom>
              <a:rect b="b" l="l" r="r" t="t"/>
              <a:pathLst>
                <a:path extrusionOk="0" h="502" w="503">
                  <a:moveTo>
                    <a:pt x="252" y="0"/>
                  </a:moveTo>
                  <a:cubicBezTo>
                    <a:pt x="113" y="0"/>
                    <a:pt x="1" y="112"/>
                    <a:pt x="1" y="251"/>
                  </a:cubicBezTo>
                  <a:cubicBezTo>
                    <a:pt x="1" y="389"/>
                    <a:pt x="113" y="501"/>
                    <a:pt x="252" y="501"/>
                  </a:cubicBezTo>
                  <a:cubicBezTo>
                    <a:pt x="389" y="501"/>
                    <a:pt x="502" y="389"/>
                    <a:pt x="502" y="251"/>
                  </a:cubicBezTo>
                  <a:cubicBezTo>
                    <a:pt x="502" y="112"/>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9"/>
            <p:cNvSpPr/>
            <p:nvPr/>
          </p:nvSpPr>
          <p:spPr>
            <a:xfrm>
              <a:off x="1665075" y="375827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9"/>
            <p:cNvSpPr/>
            <p:nvPr/>
          </p:nvSpPr>
          <p:spPr>
            <a:xfrm>
              <a:off x="1681675" y="3857775"/>
              <a:ext cx="12550" cy="12575"/>
            </a:xfrm>
            <a:custGeom>
              <a:rect b="b" l="l" r="r" t="t"/>
              <a:pathLst>
                <a:path extrusionOk="0" h="503" w="502">
                  <a:moveTo>
                    <a:pt x="251" y="1"/>
                  </a:moveTo>
                  <a:cubicBezTo>
                    <a:pt x="112" y="1"/>
                    <a:pt x="0" y="113"/>
                    <a:pt x="0" y="251"/>
                  </a:cubicBezTo>
                  <a:cubicBezTo>
                    <a:pt x="0" y="389"/>
                    <a:pt x="112"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9"/>
            <p:cNvSpPr/>
            <p:nvPr/>
          </p:nvSpPr>
          <p:spPr>
            <a:xfrm>
              <a:off x="1648500" y="3857775"/>
              <a:ext cx="12550" cy="12575"/>
            </a:xfrm>
            <a:custGeom>
              <a:rect b="b" l="l" r="r" t="t"/>
              <a:pathLst>
                <a:path extrusionOk="0" h="503" w="502">
                  <a:moveTo>
                    <a:pt x="251" y="1"/>
                  </a:moveTo>
                  <a:cubicBezTo>
                    <a:pt x="113" y="1"/>
                    <a:pt x="0" y="113"/>
                    <a:pt x="0" y="251"/>
                  </a:cubicBezTo>
                  <a:cubicBezTo>
                    <a:pt x="0" y="389"/>
                    <a:pt x="113" y="502"/>
                    <a:pt x="251" y="502"/>
                  </a:cubicBezTo>
                  <a:cubicBezTo>
                    <a:pt x="390" y="502"/>
                    <a:pt x="501" y="389"/>
                    <a:pt x="501" y="251"/>
                  </a:cubicBezTo>
                  <a:cubicBezTo>
                    <a:pt x="501"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9"/>
            <p:cNvSpPr/>
            <p:nvPr/>
          </p:nvSpPr>
          <p:spPr>
            <a:xfrm>
              <a:off x="1698250" y="3824600"/>
              <a:ext cx="12575" cy="12550"/>
            </a:xfrm>
            <a:custGeom>
              <a:rect b="b" l="l" r="r" t="t"/>
              <a:pathLst>
                <a:path extrusionOk="0" h="502" w="503">
                  <a:moveTo>
                    <a:pt x="252" y="1"/>
                  </a:moveTo>
                  <a:cubicBezTo>
                    <a:pt x="113" y="1"/>
                    <a:pt x="1" y="113"/>
                    <a:pt x="1" y="251"/>
                  </a:cubicBezTo>
                  <a:cubicBezTo>
                    <a:pt x="1" y="390"/>
                    <a:pt x="113" y="502"/>
                    <a:pt x="252" y="502"/>
                  </a:cubicBezTo>
                  <a:cubicBezTo>
                    <a:pt x="389" y="502"/>
                    <a:pt x="502" y="390"/>
                    <a:pt x="502" y="251"/>
                  </a:cubicBezTo>
                  <a:cubicBezTo>
                    <a:pt x="502" y="113"/>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
            <p:cNvSpPr/>
            <p:nvPr/>
          </p:nvSpPr>
          <p:spPr>
            <a:xfrm>
              <a:off x="1665075" y="3824600"/>
              <a:ext cx="12550" cy="12550"/>
            </a:xfrm>
            <a:custGeom>
              <a:rect b="b" l="l" r="r" t="t"/>
              <a:pathLst>
                <a:path extrusionOk="0" h="502" w="502">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9"/>
            <p:cNvSpPr/>
            <p:nvPr/>
          </p:nvSpPr>
          <p:spPr>
            <a:xfrm>
              <a:off x="1615325" y="3725100"/>
              <a:ext cx="12550" cy="12550"/>
            </a:xfrm>
            <a:custGeom>
              <a:rect b="b" l="l" r="r" t="t"/>
              <a:pathLst>
                <a:path extrusionOk="0" h="502" w="502">
                  <a:moveTo>
                    <a:pt x="251" y="0"/>
                  </a:moveTo>
                  <a:cubicBezTo>
                    <a:pt x="113" y="0"/>
                    <a:pt x="1" y="113"/>
                    <a:pt x="1" y="251"/>
                  </a:cubicBezTo>
                  <a:cubicBezTo>
                    <a:pt x="1" y="390"/>
                    <a:pt x="113" y="501"/>
                    <a:pt x="251" y="501"/>
                  </a:cubicBezTo>
                  <a:cubicBezTo>
                    <a:pt x="389" y="501"/>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
            <p:cNvSpPr/>
            <p:nvPr/>
          </p:nvSpPr>
          <p:spPr>
            <a:xfrm>
              <a:off x="1631925" y="3691925"/>
              <a:ext cx="12525" cy="12550"/>
            </a:xfrm>
            <a:custGeom>
              <a:rect b="b" l="l" r="r" t="t"/>
              <a:pathLst>
                <a:path extrusionOk="0" h="502" w="501">
                  <a:moveTo>
                    <a:pt x="250" y="1"/>
                  </a:moveTo>
                  <a:cubicBezTo>
                    <a:pt x="112" y="1"/>
                    <a:pt x="0" y="113"/>
                    <a:pt x="0" y="251"/>
                  </a:cubicBezTo>
                  <a:cubicBezTo>
                    <a:pt x="0" y="389"/>
                    <a:pt x="112" y="501"/>
                    <a:pt x="250" y="501"/>
                  </a:cubicBezTo>
                  <a:cubicBezTo>
                    <a:pt x="389" y="501"/>
                    <a:pt x="501" y="389"/>
                    <a:pt x="501" y="251"/>
                  </a:cubicBezTo>
                  <a:cubicBezTo>
                    <a:pt x="501"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9"/>
            <p:cNvSpPr/>
            <p:nvPr/>
          </p:nvSpPr>
          <p:spPr>
            <a:xfrm>
              <a:off x="1600400" y="3692400"/>
              <a:ext cx="10900" cy="12075"/>
            </a:xfrm>
            <a:custGeom>
              <a:rect b="b" l="l" r="r" t="t"/>
              <a:pathLst>
                <a:path extrusionOk="0" h="483" w="436">
                  <a:moveTo>
                    <a:pt x="278" y="0"/>
                  </a:moveTo>
                  <a:cubicBezTo>
                    <a:pt x="181" y="129"/>
                    <a:pt x="89" y="262"/>
                    <a:pt x="1" y="398"/>
                  </a:cubicBezTo>
                  <a:cubicBezTo>
                    <a:pt x="46" y="449"/>
                    <a:pt x="111" y="482"/>
                    <a:pt x="185" y="482"/>
                  </a:cubicBezTo>
                  <a:cubicBezTo>
                    <a:pt x="323" y="482"/>
                    <a:pt x="436" y="370"/>
                    <a:pt x="436" y="232"/>
                  </a:cubicBezTo>
                  <a:cubicBezTo>
                    <a:pt x="436" y="127"/>
                    <a:pt x="370" y="38"/>
                    <a:pt x="2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9"/>
            <p:cNvSpPr/>
            <p:nvPr/>
          </p:nvSpPr>
          <p:spPr>
            <a:xfrm>
              <a:off x="1615325" y="3791450"/>
              <a:ext cx="12550" cy="12525"/>
            </a:xfrm>
            <a:custGeom>
              <a:rect b="b" l="l" r="r" t="t"/>
              <a:pathLst>
                <a:path extrusionOk="0" h="501" w="502">
                  <a:moveTo>
                    <a:pt x="251" y="0"/>
                  </a:moveTo>
                  <a:cubicBezTo>
                    <a:pt x="113" y="0"/>
                    <a:pt x="1" y="112"/>
                    <a:pt x="1" y="250"/>
                  </a:cubicBezTo>
                  <a:cubicBezTo>
                    <a:pt x="1" y="389"/>
                    <a:pt x="113" y="501"/>
                    <a:pt x="251" y="501"/>
                  </a:cubicBezTo>
                  <a:cubicBezTo>
                    <a:pt x="389" y="501"/>
                    <a:pt x="501" y="389"/>
                    <a:pt x="501" y="250"/>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
            <p:cNvSpPr/>
            <p:nvPr/>
          </p:nvSpPr>
          <p:spPr>
            <a:xfrm>
              <a:off x="1582150" y="3791450"/>
              <a:ext cx="12550" cy="12525"/>
            </a:xfrm>
            <a:custGeom>
              <a:rect b="b" l="l" r="r" t="t"/>
              <a:pathLst>
                <a:path extrusionOk="0" h="501" w="502">
                  <a:moveTo>
                    <a:pt x="251" y="0"/>
                  </a:moveTo>
                  <a:cubicBezTo>
                    <a:pt x="113" y="0"/>
                    <a:pt x="1" y="112"/>
                    <a:pt x="1" y="250"/>
                  </a:cubicBezTo>
                  <a:cubicBezTo>
                    <a:pt x="1" y="389"/>
                    <a:pt x="113" y="501"/>
                    <a:pt x="251" y="501"/>
                  </a:cubicBezTo>
                  <a:cubicBezTo>
                    <a:pt x="389" y="501"/>
                    <a:pt x="502" y="389"/>
                    <a:pt x="502" y="250"/>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9"/>
            <p:cNvSpPr/>
            <p:nvPr/>
          </p:nvSpPr>
          <p:spPr>
            <a:xfrm>
              <a:off x="1631925" y="3758275"/>
              <a:ext cx="12525" cy="12550"/>
            </a:xfrm>
            <a:custGeom>
              <a:rect b="b" l="l" r="r" t="t"/>
              <a:pathLst>
                <a:path extrusionOk="0" h="502" w="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9"/>
            <p:cNvSpPr/>
            <p:nvPr/>
          </p:nvSpPr>
          <p:spPr>
            <a:xfrm>
              <a:off x="1598750" y="3758275"/>
              <a:ext cx="12550" cy="12550"/>
            </a:xfrm>
            <a:custGeom>
              <a:rect b="b" l="l" r="r" t="t"/>
              <a:pathLst>
                <a:path extrusionOk="0" h="502" w="502">
                  <a:moveTo>
                    <a:pt x="251" y="0"/>
                  </a:moveTo>
                  <a:cubicBezTo>
                    <a:pt x="112" y="0"/>
                    <a:pt x="0" y="112"/>
                    <a:pt x="0" y="251"/>
                  </a:cubicBezTo>
                  <a:cubicBezTo>
                    <a:pt x="0"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9"/>
            <p:cNvSpPr/>
            <p:nvPr/>
          </p:nvSpPr>
          <p:spPr>
            <a:xfrm>
              <a:off x="1582650" y="3725100"/>
              <a:ext cx="12050" cy="12550"/>
            </a:xfrm>
            <a:custGeom>
              <a:rect b="b" l="l" r="r" t="t"/>
              <a:pathLst>
                <a:path extrusionOk="0" h="502" w="482">
                  <a:moveTo>
                    <a:pt x="231" y="0"/>
                  </a:moveTo>
                  <a:cubicBezTo>
                    <a:pt x="212" y="0"/>
                    <a:pt x="195" y="7"/>
                    <a:pt x="176" y="11"/>
                  </a:cubicBezTo>
                  <a:cubicBezTo>
                    <a:pt x="117" y="123"/>
                    <a:pt x="58" y="236"/>
                    <a:pt x="1" y="348"/>
                  </a:cubicBezTo>
                  <a:cubicBezTo>
                    <a:pt x="38" y="438"/>
                    <a:pt x="127" y="501"/>
                    <a:pt x="231" y="501"/>
                  </a:cubicBezTo>
                  <a:cubicBezTo>
                    <a:pt x="369" y="501"/>
                    <a:pt x="482" y="390"/>
                    <a:pt x="482" y="251"/>
                  </a:cubicBezTo>
                  <a:cubicBezTo>
                    <a:pt x="482" y="113"/>
                    <a:pt x="369" y="0"/>
                    <a:pt x="2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p:nvPr/>
          </p:nvSpPr>
          <p:spPr>
            <a:xfrm>
              <a:off x="1631925" y="3824600"/>
              <a:ext cx="12525" cy="12550"/>
            </a:xfrm>
            <a:custGeom>
              <a:rect b="b" l="l" r="r" t="t"/>
              <a:pathLst>
                <a:path extrusionOk="0" h="502" w="501">
                  <a:moveTo>
                    <a:pt x="250" y="1"/>
                  </a:moveTo>
                  <a:cubicBezTo>
                    <a:pt x="112" y="1"/>
                    <a:pt x="0" y="113"/>
                    <a:pt x="0" y="251"/>
                  </a:cubicBezTo>
                  <a:cubicBezTo>
                    <a:pt x="0" y="390"/>
                    <a:pt x="112" y="502"/>
                    <a:pt x="250" y="502"/>
                  </a:cubicBezTo>
                  <a:cubicBezTo>
                    <a:pt x="389" y="502"/>
                    <a:pt x="501" y="390"/>
                    <a:pt x="501" y="251"/>
                  </a:cubicBezTo>
                  <a:cubicBezTo>
                    <a:pt x="501"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9"/>
            <p:cNvSpPr/>
            <p:nvPr/>
          </p:nvSpPr>
          <p:spPr>
            <a:xfrm>
              <a:off x="1598750" y="3824600"/>
              <a:ext cx="12550" cy="12550"/>
            </a:xfrm>
            <a:custGeom>
              <a:rect b="b" l="l" r="r" t="t"/>
              <a:pathLst>
                <a:path extrusionOk="0" h="502" w="502">
                  <a:moveTo>
                    <a:pt x="251" y="1"/>
                  </a:moveTo>
                  <a:cubicBezTo>
                    <a:pt x="112" y="1"/>
                    <a:pt x="0" y="113"/>
                    <a:pt x="0" y="251"/>
                  </a:cubicBezTo>
                  <a:cubicBezTo>
                    <a:pt x="0" y="390"/>
                    <a:pt x="112"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7" name="Shape 287"/>
        <p:cNvGrpSpPr/>
        <p:nvPr/>
      </p:nvGrpSpPr>
      <p:grpSpPr>
        <a:xfrm>
          <a:off x="0" y="0"/>
          <a:ext cx="0" cy="0"/>
          <a:chOff x="0" y="0"/>
          <a:chExt cx="0" cy="0"/>
        </a:xfrm>
      </p:grpSpPr>
      <p:sp>
        <p:nvSpPr>
          <p:cNvPr id="288" name="Google Shape;288;p10"/>
          <p:cNvSpPr txBox="1"/>
          <p:nvPr>
            <p:ph idx="1" type="body"/>
          </p:nvPr>
        </p:nvSpPr>
        <p:spPr>
          <a:xfrm>
            <a:off x="713225" y="831450"/>
            <a:ext cx="4163400" cy="3480600"/>
          </a:xfrm>
          <a:prstGeom prst="rect">
            <a:avLst/>
          </a:prstGeom>
        </p:spPr>
        <p:txBody>
          <a:bodyPr anchorCtr="0" anchor="ctr" bIns="91425" lIns="91425" spcFirstLastPara="1" rIns="91425" wrap="square" tIns="91425">
            <a:noAutofit/>
          </a:bodyPr>
          <a:lstStyle>
            <a:lvl1pPr indent="-228600" lvl="0" marL="457200" algn="ctr">
              <a:spcBef>
                <a:spcPts val="0"/>
              </a:spcBef>
              <a:spcAft>
                <a:spcPts val="0"/>
              </a:spcAft>
              <a:buClr>
                <a:schemeClr val="dk1"/>
              </a:buClr>
              <a:buSzPts val="1600"/>
              <a:buNone/>
              <a:defRPr b="1" sz="4800">
                <a:solidFill>
                  <a:schemeClr val="dk1"/>
                </a:solidFill>
                <a:latin typeface="Lilita One"/>
                <a:ea typeface="Lilita One"/>
                <a:cs typeface="Lilita One"/>
                <a:sym typeface="Lilita One"/>
              </a:defRPr>
            </a:lvl1pPr>
          </a:lstStyle>
          <a:p/>
        </p:txBody>
      </p:sp>
      <p:grpSp>
        <p:nvGrpSpPr>
          <p:cNvPr id="289" name="Google Shape;289;p10"/>
          <p:cNvGrpSpPr/>
          <p:nvPr/>
        </p:nvGrpSpPr>
        <p:grpSpPr>
          <a:xfrm>
            <a:off x="7849759" y="3955032"/>
            <a:ext cx="1162050" cy="1077636"/>
            <a:chOff x="1582150" y="3658750"/>
            <a:chExt cx="228175" cy="211600"/>
          </a:xfrm>
        </p:grpSpPr>
        <p:sp>
          <p:nvSpPr>
            <p:cNvPr id="290" name="Google Shape;290;p10"/>
            <p:cNvSpPr/>
            <p:nvPr/>
          </p:nvSpPr>
          <p:spPr>
            <a:xfrm>
              <a:off x="1781175" y="3725100"/>
              <a:ext cx="12575" cy="12550"/>
            </a:xfrm>
            <a:custGeom>
              <a:rect b="b" l="l" r="r" t="t"/>
              <a:pathLst>
                <a:path extrusionOk="0" h="502" w="503">
                  <a:moveTo>
                    <a:pt x="252" y="0"/>
                  </a:moveTo>
                  <a:cubicBezTo>
                    <a:pt x="113" y="0"/>
                    <a:pt x="1" y="113"/>
                    <a:pt x="1" y="251"/>
                  </a:cubicBezTo>
                  <a:cubicBezTo>
                    <a:pt x="1" y="390"/>
                    <a:pt x="113" y="501"/>
                    <a:pt x="252" y="501"/>
                  </a:cubicBezTo>
                  <a:cubicBezTo>
                    <a:pt x="390" y="501"/>
                    <a:pt x="502" y="390"/>
                    <a:pt x="502" y="251"/>
                  </a:cubicBezTo>
                  <a:cubicBezTo>
                    <a:pt x="502" y="113"/>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1764600" y="3691925"/>
              <a:ext cx="12550" cy="12550"/>
            </a:xfrm>
            <a:custGeom>
              <a:rect b="b" l="l" r="r" t="t"/>
              <a:pathLst>
                <a:path extrusionOk="0" h="502" w="502">
                  <a:moveTo>
                    <a:pt x="251" y="1"/>
                  </a:moveTo>
                  <a:cubicBezTo>
                    <a:pt x="113" y="1"/>
                    <a:pt x="0" y="113"/>
                    <a:pt x="0" y="251"/>
                  </a:cubicBezTo>
                  <a:cubicBezTo>
                    <a:pt x="0" y="389"/>
                    <a:pt x="113" y="501"/>
                    <a:pt x="251" y="501"/>
                  </a:cubicBezTo>
                  <a:cubicBezTo>
                    <a:pt x="389" y="501"/>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0"/>
            <p:cNvSpPr/>
            <p:nvPr/>
          </p:nvSpPr>
          <p:spPr>
            <a:xfrm>
              <a:off x="1781175" y="3791450"/>
              <a:ext cx="12575" cy="12525"/>
            </a:xfrm>
            <a:custGeom>
              <a:rect b="b" l="l" r="r" t="t"/>
              <a:pathLst>
                <a:path extrusionOk="0" h="501" w="503">
                  <a:moveTo>
                    <a:pt x="252" y="0"/>
                  </a:moveTo>
                  <a:cubicBezTo>
                    <a:pt x="113" y="0"/>
                    <a:pt x="1" y="112"/>
                    <a:pt x="1" y="250"/>
                  </a:cubicBezTo>
                  <a:cubicBezTo>
                    <a:pt x="1" y="389"/>
                    <a:pt x="113" y="501"/>
                    <a:pt x="252" y="501"/>
                  </a:cubicBezTo>
                  <a:cubicBezTo>
                    <a:pt x="390" y="501"/>
                    <a:pt x="502" y="389"/>
                    <a:pt x="502" y="250"/>
                  </a:cubicBezTo>
                  <a:cubicBezTo>
                    <a:pt x="502" y="112"/>
                    <a:pt x="390"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0"/>
            <p:cNvSpPr/>
            <p:nvPr/>
          </p:nvSpPr>
          <p:spPr>
            <a:xfrm>
              <a:off x="1797775" y="3758275"/>
              <a:ext cx="12550" cy="12550"/>
            </a:xfrm>
            <a:custGeom>
              <a:rect b="b" l="l" r="r" t="t"/>
              <a:pathLst>
                <a:path extrusionOk="0" h="502" w="502">
                  <a:moveTo>
                    <a:pt x="251" y="0"/>
                  </a:moveTo>
                  <a:cubicBezTo>
                    <a:pt x="112" y="0"/>
                    <a:pt x="1" y="112"/>
                    <a:pt x="1" y="251"/>
                  </a:cubicBezTo>
                  <a:cubicBezTo>
                    <a:pt x="1"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0"/>
            <p:cNvSpPr/>
            <p:nvPr/>
          </p:nvSpPr>
          <p:spPr>
            <a:xfrm>
              <a:off x="1714850" y="3658875"/>
              <a:ext cx="12525" cy="12425"/>
            </a:xfrm>
            <a:custGeom>
              <a:rect b="b" l="l" r="r" t="t"/>
              <a:pathLst>
                <a:path extrusionOk="0" h="497" w="501">
                  <a:moveTo>
                    <a:pt x="229" y="0"/>
                  </a:moveTo>
                  <a:cubicBezTo>
                    <a:pt x="102" y="11"/>
                    <a:pt x="1" y="115"/>
                    <a:pt x="1" y="246"/>
                  </a:cubicBezTo>
                  <a:cubicBezTo>
                    <a:pt x="1" y="384"/>
                    <a:pt x="112" y="497"/>
                    <a:pt x="251" y="497"/>
                  </a:cubicBezTo>
                  <a:cubicBezTo>
                    <a:pt x="389" y="497"/>
                    <a:pt x="501" y="384"/>
                    <a:pt x="501" y="246"/>
                  </a:cubicBezTo>
                  <a:cubicBezTo>
                    <a:pt x="501" y="180"/>
                    <a:pt x="475" y="120"/>
                    <a:pt x="432" y="75"/>
                  </a:cubicBezTo>
                  <a:cubicBezTo>
                    <a:pt x="365" y="49"/>
                    <a:pt x="297" y="24"/>
                    <a:pt x="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0"/>
            <p:cNvSpPr/>
            <p:nvPr/>
          </p:nvSpPr>
          <p:spPr>
            <a:xfrm>
              <a:off x="1714850" y="3725100"/>
              <a:ext cx="12525" cy="12550"/>
            </a:xfrm>
            <a:custGeom>
              <a:rect b="b" l="l" r="r" t="t"/>
              <a:pathLst>
                <a:path extrusionOk="0" h="502" w="501">
                  <a:moveTo>
                    <a:pt x="251" y="0"/>
                  </a:moveTo>
                  <a:cubicBezTo>
                    <a:pt x="112" y="0"/>
                    <a:pt x="1" y="113"/>
                    <a:pt x="1" y="251"/>
                  </a:cubicBezTo>
                  <a:cubicBezTo>
                    <a:pt x="1" y="390"/>
                    <a:pt x="112" y="501"/>
                    <a:pt x="251" y="501"/>
                  </a:cubicBezTo>
                  <a:cubicBezTo>
                    <a:pt x="389" y="501"/>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0"/>
            <p:cNvSpPr/>
            <p:nvPr/>
          </p:nvSpPr>
          <p:spPr>
            <a:xfrm>
              <a:off x="1731450" y="3691925"/>
              <a:ext cx="12525" cy="12550"/>
            </a:xfrm>
            <a:custGeom>
              <a:rect b="b" l="l" r="r" t="t"/>
              <a:pathLst>
                <a:path extrusionOk="0" h="502" w="501">
                  <a:moveTo>
                    <a:pt x="250" y="1"/>
                  </a:moveTo>
                  <a:cubicBezTo>
                    <a:pt x="112" y="1"/>
                    <a:pt x="0" y="113"/>
                    <a:pt x="0" y="251"/>
                  </a:cubicBezTo>
                  <a:cubicBezTo>
                    <a:pt x="0" y="389"/>
                    <a:pt x="112" y="501"/>
                    <a:pt x="250" y="501"/>
                  </a:cubicBezTo>
                  <a:cubicBezTo>
                    <a:pt x="389" y="501"/>
                    <a:pt x="500" y="389"/>
                    <a:pt x="500" y="251"/>
                  </a:cubicBezTo>
                  <a:cubicBezTo>
                    <a:pt x="500"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0"/>
            <p:cNvSpPr/>
            <p:nvPr/>
          </p:nvSpPr>
          <p:spPr>
            <a:xfrm>
              <a:off x="1698250" y="3691925"/>
              <a:ext cx="12575" cy="12550"/>
            </a:xfrm>
            <a:custGeom>
              <a:rect b="b" l="l" r="r" t="t"/>
              <a:pathLst>
                <a:path extrusionOk="0" h="502" w="503">
                  <a:moveTo>
                    <a:pt x="252" y="1"/>
                  </a:moveTo>
                  <a:cubicBezTo>
                    <a:pt x="113" y="1"/>
                    <a:pt x="1" y="113"/>
                    <a:pt x="1" y="251"/>
                  </a:cubicBezTo>
                  <a:cubicBezTo>
                    <a:pt x="1" y="389"/>
                    <a:pt x="113" y="501"/>
                    <a:pt x="252" y="501"/>
                  </a:cubicBezTo>
                  <a:cubicBezTo>
                    <a:pt x="389" y="501"/>
                    <a:pt x="502" y="389"/>
                    <a:pt x="502" y="251"/>
                  </a:cubicBezTo>
                  <a:cubicBezTo>
                    <a:pt x="502" y="113"/>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0"/>
            <p:cNvSpPr/>
            <p:nvPr/>
          </p:nvSpPr>
          <p:spPr>
            <a:xfrm>
              <a:off x="1748000" y="3791450"/>
              <a:ext cx="12550" cy="12525"/>
            </a:xfrm>
            <a:custGeom>
              <a:rect b="b" l="l" r="r" t="t"/>
              <a:pathLst>
                <a:path extrusionOk="0" h="501" w="502">
                  <a:moveTo>
                    <a:pt x="251" y="0"/>
                  </a:moveTo>
                  <a:cubicBezTo>
                    <a:pt x="113" y="0"/>
                    <a:pt x="1" y="112"/>
                    <a:pt x="1" y="250"/>
                  </a:cubicBezTo>
                  <a:cubicBezTo>
                    <a:pt x="1" y="389"/>
                    <a:pt x="113" y="501"/>
                    <a:pt x="251" y="501"/>
                  </a:cubicBezTo>
                  <a:cubicBezTo>
                    <a:pt x="390" y="501"/>
                    <a:pt x="502" y="389"/>
                    <a:pt x="502" y="250"/>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0"/>
            <p:cNvSpPr/>
            <p:nvPr/>
          </p:nvSpPr>
          <p:spPr>
            <a:xfrm>
              <a:off x="1714850" y="3791450"/>
              <a:ext cx="12525" cy="12525"/>
            </a:xfrm>
            <a:custGeom>
              <a:rect b="b" l="l" r="r" t="t"/>
              <a:pathLst>
                <a:path extrusionOk="0" h="501" w="501">
                  <a:moveTo>
                    <a:pt x="251" y="0"/>
                  </a:moveTo>
                  <a:cubicBezTo>
                    <a:pt x="112" y="0"/>
                    <a:pt x="1" y="112"/>
                    <a:pt x="1" y="250"/>
                  </a:cubicBezTo>
                  <a:cubicBezTo>
                    <a:pt x="1" y="389"/>
                    <a:pt x="112" y="501"/>
                    <a:pt x="251" y="501"/>
                  </a:cubicBezTo>
                  <a:cubicBezTo>
                    <a:pt x="389" y="501"/>
                    <a:pt x="501" y="389"/>
                    <a:pt x="501" y="250"/>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0"/>
            <p:cNvSpPr/>
            <p:nvPr/>
          </p:nvSpPr>
          <p:spPr>
            <a:xfrm>
              <a:off x="1764600" y="3758275"/>
              <a:ext cx="12550" cy="12550"/>
            </a:xfrm>
            <a:custGeom>
              <a:rect b="b" l="l" r="r" t="t"/>
              <a:pathLst>
                <a:path extrusionOk="0" h="502" w="502">
                  <a:moveTo>
                    <a:pt x="251" y="0"/>
                  </a:moveTo>
                  <a:cubicBezTo>
                    <a:pt x="113" y="0"/>
                    <a:pt x="0" y="112"/>
                    <a:pt x="0" y="251"/>
                  </a:cubicBezTo>
                  <a:cubicBezTo>
                    <a:pt x="0" y="389"/>
                    <a:pt x="113"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0"/>
            <p:cNvSpPr/>
            <p:nvPr/>
          </p:nvSpPr>
          <p:spPr>
            <a:xfrm>
              <a:off x="1731450" y="3758275"/>
              <a:ext cx="12525" cy="12550"/>
            </a:xfrm>
            <a:custGeom>
              <a:rect b="b" l="l" r="r" t="t"/>
              <a:pathLst>
                <a:path extrusionOk="0" h="502" w="501">
                  <a:moveTo>
                    <a:pt x="250" y="0"/>
                  </a:moveTo>
                  <a:cubicBezTo>
                    <a:pt x="112" y="0"/>
                    <a:pt x="0" y="112"/>
                    <a:pt x="0" y="251"/>
                  </a:cubicBezTo>
                  <a:cubicBezTo>
                    <a:pt x="0" y="389"/>
                    <a:pt x="112" y="501"/>
                    <a:pt x="250" y="501"/>
                  </a:cubicBezTo>
                  <a:cubicBezTo>
                    <a:pt x="389" y="501"/>
                    <a:pt x="500" y="389"/>
                    <a:pt x="500" y="251"/>
                  </a:cubicBezTo>
                  <a:cubicBezTo>
                    <a:pt x="500"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0"/>
            <p:cNvSpPr/>
            <p:nvPr/>
          </p:nvSpPr>
          <p:spPr>
            <a:xfrm>
              <a:off x="1748000" y="3725100"/>
              <a:ext cx="12550" cy="12550"/>
            </a:xfrm>
            <a:custGeom>
              <a:rect b="b" l="l" r="r" t="t"/>
              <a:pathLst>
                <a:path extrusionOk="0" h="502" w="502">
                  <a:moveTo>
                    <a:pt x="251" y="0"/>
                  </a:moveTo>
                  <a:cubicBezTo>
                    <a:pt x="113" y="0"/>
                    <a:pt x="1" y="113"/>
                    <a:pt x="1" y="251"/>
                  </a:cubicBezTo>
                  <a:cubicBezTo>
                    <a:pt x="1" y="390"/>
                    <a:pt x="113" y="501"/>
                    <a:pt x="251" y="501"/>
                  </a:cubicBezTo>
                  <a:cubicBezTo>
                    <a:pt x="390" y="501"/>
                    <a:pt x="502" y="390"/>
                    <a:pt x="502" y="251"/>
                  </a:cubicBezTo>
                  <a:cubicBezTo>
                    <a:pt x="502"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0"/>
            <p:cNvSpPr/>
            <p:nvPr/>
          </p:nvSpPr>
          <p:spPr>
            <a:xfrm>
              <a:off x="1748000" y="3857775"/>
              <a:ext cx="12550" cy="12575"/>
            </a:xfrm>
            <a:custGeom>
              <a:rect b="b" l="l" r="r" t="t"/>
              <a:pathLst>
                <a:path extrusionOk="0" h="503" w="502">
                  <a:moveTo>
                    <a:pt x="251" y="1"/>
                  </a:moveTo>
                  <a:cubicBezTo>
                    <a:pt x="113" y="1"/>
                    <a:pt x="1" y="113"/>
                    <a:pt x="1" y="251"/>
                  </a:cubicBezTo>
                  <a:cubicBezTo>
                    <a:pt x="1" y="389"/>
                    <a:pt x="113" y="502"/>
                    <a:pt x="251" y="502"/>
                  </a:cubicBezTo>
                  <a:cubicBezTo>
                    <a:pt x="390" y="502"/>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0"/>
            <p:cNvSpPr/>
            <p:nvPr/>
          </p:nvSpPr>
          <p:spPr>
            <a:xfrm>
              <a:off x="1714850" y="3857775"/>
              <a:ext cx="12525" cy="12575"/>
            </a:xfrm>
            <a:custGeom>
              <a:rect b="b" l="l" r="r" t="t"/>
              <a:pathLst>
                <a:path extrusionOk="0" h="503" w="501">
                  <a:moveTo>
                    <a:pt x="251" y="1"/>
                  </a:moveTo>
                  <a:cubicBezTo>
                    <a:pt x="112" y="1"/>
                    <a:pt x="1" y="113"/>
                    <a:pt x="1" y="251"/>
                  </a:cubicBezTo>
                  <a:cubicBezTo>
                    <a:pt x="1" y="389"/>
                    <a:pt x="112" y="502"/>
                    <a:pt x="251" y="502"/>
                  </a:cubicBezTo>
                  <a:cubicBezTo>
                    <a:pt x="389" y="502"/>
                    <a:pt x="501" y="389"/>
                    <a:pt x="501" y="251"/>
                  </a:cubicBezTo>
                  <a:cubicBezTo>
                    <a:pt x="501"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0"/>
            <p:cNvSpPr/>
            <p:nvPr/>
          </p:nvSpPr>
          <p:spPr>
            <a:xfrm>
              <a:off x="1764600" y="3824600"/>
              <a:ext cx="12550" cy="12550"/>
            </a:xfrm>
            <a:custGeom>
              <a:rect b="b" l="l" r="r" t="t"/>
              <a:pathLst>
                <a:path extrusionOk="0" h="502" w="502">
                  <a:moveTo>
                    <a:pt x="251" y="1"/>
                  </a:moveTo>
                  <a:cubicBezTo>
                    <a:pt x="113" y="1"/>
                    <a:pt x="0" y="113"/>
                    <a:pt x="0" y="251"/>
                  </a:cubicBezTo>
                  <a:cubicBezTo>
                    <a:pt x="0" y="390"/>
                    <a:pt x="113"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0"/>
            <p:cNvSpPr/>
            <p:nvPr/>
          </p:nvSpPr>
          <p:spPr>
            <a:xfrm>
              <a:off x="1731450" y="3824600"/>
              <a:ext cx="12525" cy="12550"/>
            </a:xfrm>
            <a:custGeom>
              <a:rect b="b" l="l" r="r" t="t"/>
              <a:pathLst>
                <a:path extrusionOk="0" h="502" w="501">
                  <a:moveTo>
                    <a:pt x="250" y="1"/>
                  </a:moveTo>
                  <a:cubicBezTo>
                    <a:pt x="112" y="1"/>
                    <a:pt x="0" y="113"/>
                    <a:pt x="0" y="251"/>
                  </a:cubicBezTo>
                  <a:cubicBezTo>
                    <a:pt x="0" y="390"/>
                    <a:pt x="112" y="502"/>
                    <a:pt x="250" y="502"/>
                  </a:cubicBezTo>
                  <a:cubicBezTo>
                    <a:pt x="389" y="502"/>
                    <a:pt x="500" y="390"/>
                    <a:pt x="500" y="251"/>
                  </a:cubicBezTo>
                  <a:cubicBezTo>
                    <a:pt x="500"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0"/>
            <p:cNvSpPr/>
            <p:nvPr/>
          </p:nvSpPr>
          <p:spPr>
            <a:xfrm>
              <a:off x="1681675" y="3658750"/>
              <a:ext cx="12550" cy="12550"/>
            </a:xfrm>
            <a:custGeom>
              <a:rect b="b" l="l" r="r" t="t"/>
              <a:pathLst>
                <a:path extrusionOk="0" h="502" w="502">
                  <a:moveTo>
                    <a:pt x="251" y="1"/>
                  </a:moveTo>
                  <a:cubicBezTo>
                    <a:pt x="112" y="1"/>
                    <a:pt x="0" y="112"/>
                    <a:pt x="0" y="251"/>
                  </a:cubicBezTo>
                  <a:cubicBezTo>
                    <a:pt x="0" y="389"/>
                    <a:pt x="112" y="502"/>
                    <a:pt x="251" y="502"/>
                  </a:cubicBezTo>
                  <a:cubicBezTo>
                    <a:pt x="389" y="502"/>
                    <a:pt x="502" y="389"/>
                    <a:pt x="502" y="251"/>
                  </a:cubicBezTo>
                  <a:cubicBezTo>
                    <a:pt x="502" y="112"/>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0"/>
            <p:cNvSpPr/>
            <p:nvPr/>
          </p:nvSpPr>
          <p:spPr>
            <a:xfrm>
              <a:off x="1648500" y="3658750"/>
              <a:ext cx="12550" cy="12550"/>
            </a:xfrm>
            <a:custGeom>
              <a:rect b="b" l="l" r="r" t="t"/>
              <a:pathLst>
                <a:path extrusionOk="0" h="502" w="502">
                  <a:moveTo>
                    <a:pt x="251" y="1"/>
                  </a:moveTo>
                  <a:cubicBezTo>
                    <a:pt x="113" y="1"/>
                    <a:pt x="0" y="112"/>
                    <a:pt x="0" y="251"/>
                  </a:cubicBezTo>
                  <a:cubicBezTo>
                    <a:pt x="0" y="389"/>
                    <a:pt x="113" y="502"/>
                    <a:pt x="251" y="502"/>
                  </a:cubicBezTo>
                  <a:cubicBezTo>
                    <a:pt x="390" y="502"/>
                    <a:pt x="501" y="389"/>
                    <a:pt x="501" y="251"/>
                  </a:cubicBezTo>
                  <a:cubicBezTo>
                    <a:pt x="501" y="112"/>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0"/>
            <p:cNvSpPr/>
            <p:nvPr/>
          </p:nvSpPr>
          <p:spPr>
            <a:xfrm>
              <a:off x="1681675" y="3725100"/>
              <a:ext cx="12550" cy="12550"/>
            </a:xfrm>
            <a:custGeom>
              <a:rect b="b" l="l" r="r" t="t"/>
              <a:pathLst>
                <a:path extrusionOk="0" h="502" w="502">
                  <a:moveTo>
                    <a:pt x="251" y="0"/>
                  </a:moveTo>
                  <a:cubicBezTo>
                    <a:pt x="112" y="0"/>
                    <a:pt x="0" y="113"/>
                    <a:pt x="0" y="251"/>
                  </a:cubicBezTo>
                  <a:cubicBezTo>
                    <a:pt x="0" y="390"/>
                    <a:pt x="112" y="501"/>
                    <a:pt x="251" y="501"/>
                  </a:cubicBezTo>
                  <a:cubicBezTo>
                    <a:pt x="389" y="501"/>
                    <a:pt x="502" y="390"/>
                    <a:pt x="502" y="251"/>
                  </a:cubicBezTo>
                  <a:cubicBezTo>
                    <a:pt x="502"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0"/>
            <p:cNvSpPr/>
            <p:nvPr/>
          </p:nvSpPr>
          <p:spPr>
            <a:xfrm>
              <a:off x="1648500" y="3725100"/>
              <a:ext cx="12550" cy="12550"/>
            </a:xfrm>
            <a:custGeom>
              <a:rect b="b" l="l" r="r" t="t"/>
              <a:pathLst>
                <a:path extrusionOk="0" h="502" w="502">
                  <a:moveTo>
                    <a:pt x="251" y="0"/>
                  </a:moveTo>
                  <a:cubicBezTo>
                    <a:pt x="113" y="0"/>
                    <a:pt x="0" y="113"/>
                    <a:pt x="0" y="251"/>
                  </a:cubicBezTo>
                  <a:cubicBezTo>
                    <a:pt x="0" y="390"/>
                    <a:pt x="113" y="501"/>
                    <a:pt x="251" y="501"/>
                  </a:cubicBezTo>
                  <a:cubicBezTo>
                    <a:pt x="390" y="501"/>
                    <a:pt x="501" y="390"/>
                    <a:pt x="501" y="251"/>
                  </a:cubicBezTo>
                  <a:cubicBezTo>
                    <a:pt x="501" y="113"/>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0"/>
            <p:cNvSpPr/>
            <p:nvPr/>
          </p:nvSpPr>
          <p:spPr>
            <a:xfrm>
              <a:off x="1665075" y="3691925"/>
              <a:ext cx="12550" cy="12550"/>
            </a:xfrm>
            <a:custGeom>
              <a:rect b="b" l="l" r="r" t="t"/>
              <a:pathLst>
                <a:path extrusionOk="0" h="502" w="502">
                  <a:moveTo>
                    <a:pt x="251" y="1"/>
                  </a:moveTo>
                  <a:cubicBezTo>
                    <a:pt x="113" y="1"/>
                    <a:pt x="1" y="113"/>
                    <a:pt x="1" y="251"/>
                  </a:cubicBezTo>
                  <a:cubicBezTo>
                    <a:pt x="1" y="389"/>
                    <a:pt x="113" y="501"/>
                    <a:pt x="251" y="501"/>
                  </a:cubicBezTo>
                  <a:cubicBezTo>
                    <a:pt x="390" y="501"/>
                    <a:pt x="502" y="389"/>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0"/>
            <p:cNvSpPr/>
            <p:nvPr/>
          </p:nvSpPr>
          <p:spPr>
            <a:xfrm>
              <a:off x="1681675" y="3791450"/>
              <a:ext cx="12550" cy="12525"/>
            </a:xfrm>
            <a:custGeom>
              <a:rect b="b" l="l" r="r" t="t"/>
              <a:pathLst>
                <a:path extrusionOk="0" h="501" w="502">
                  <a:moveTo>
                    <a:pt x="251" y="0"/>
                  </a:moveTo>
                  <a:cubicBezTo>
                    <a:pt x="112" y="0"/>
                    <a:pt x="0" y="112"/>
                    <a:pt x="0" y="250"/>
                  </a:cubicBezTo>
                  <a:cubicBezTo>
                    <a:pt x="0" y="389"/>
                    <a:pt x="112" y="501"/>
                    <a:pt x="251" y="501"/>
                  </a:cubicBezTo>
                  <a:cubicBezTo>
                    <a:pt x="389" y="501"/>
                    <a:pt x="502" y="389"/>
                    <a:pt x="502" y="250"/>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0"/>
            <p:cNvSpPr/>
            <p:nvPr/>
          </p:nvSpPr>
          <p:spPr>
            <a:xfrm>
              <a:off x="1648500" y="3791450"/>
              <a:ext cx="12550" cy="12525"/>
            </a:xfrm>
            <a:custGeom>
              <a:rect b="b" l="l" r="r" t="t"/>
              <a:pathLst>
                <a:path extrusionOk="0" h="501" w="502">
                  <a:moveTo>
                    <a:pt x="251" y="0"/>
                  </a:moveTo>
                  <a:cubicBezTo>
                    <a:pt x="113" y="0"/>
                    <a:pt x="0" y="112"/>
                    <a:pt x="0" y="250"/>
                  </a:cubicBezTo>
                  <a:cubicBezTo>
                    <a:pt x="0" y="389"/>
                    <a:pt x="113" y="501"/>
                    <a:pt x="251" y="501"/>
                  </a:cubicBezTo>
                  <a:cubicBezTo>
                    <a:pt x="390" y="501"/>
                    <a:pt x="501" y="389"/>
                    <a:pt x="501" y="250"/>
                  </a:cubicBezTo>
                  <a:cubicBezTo>
                    <a:pt x="501"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0"/>
            <p:cNvSpPr/>
            <p:nvPr/>
          </p:nvSpPr>
          <p:spPr>
            <a:xfrm>
              <a:off x="1698250" y="3758275"/>
              <a:ext cx="12575" cy="12550"/>
            </a:xfrm>
            <a:custGeom>
              <a:rect b="b" l="l" r="r" t="t"/>
              <a:pathLst>
                <a:path extrusionOk="0" h="502" w="503">
                  <a:moveTo>
                    <a:pt x="252" y="0"/>
                  </a:moveTo>
                  <a:cubicBezTo>
                    <a:pt x="113" y="0"/>
                    <a:pt x="1" y="112"/>
                    <a:pt x="1" y="251"/>
                  </a:cubicBezTo>
                  <a:cubicBezTo>
                    <a:pt x="1" y="389"/>
                    <a:pt x="113" y="501"/>
                    <a:pt x="252" y="501"/>
                  </a:cubicBezTo>
                  <a:cubicBezTo>
                    <a:pt x="389" y="501"/>
                    <a:pt x="502" y="389"/>
                    <a:pt x="502" y="251"/>
                  </a:cubicBezTo>
                  <a:cubicBezTo>
                    <a:pt x="502" y="112"/>
                    <a:pt x="389" y="0"/>
                    <a:pt x="2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0"/>
            <p:cNvSpPr/>
            <p:nvPr/>
          </p:nvSpPr>
          <p:spPr>
            <a:xfrm>
              <a:off x="1665075" y="3758275"/>
              <a:ext cx="12550" cy="12550"/>
            </a:xfrm>
            <a:custGeom>
              <a:rect b="b" l="l" r="r" t="t"/>
              <a:pathLst>
                <a:path extrusionOk="0" h="502" w="502">
                  <a:moveTo>
                    <a:pt x="251" y="0"/>
                  </a:moveTo>
                  <a:cubicBezTo>
                    <a:pt x="113" y="0"/>
                    <a:pt x="1" y="112"/>
                    <a:pt x="1" y="251"/>
                  </a:cubicBezTo>
                  <a:cubicBezTo>
                    <a:pt x="1" y="389"/>
                    <a:pt x="113" y="501"/>
                    <a:pt x="251" y="501"/>
                  </a:cubicBezTo>
                  <a:cubicBezTo>
                    <a:pt x="390" y="501"/>
                    <a:pt x="502" y="389"/>
                    <a:pt x="502" y="251"/>
                  </a:cubicBezTo>
                  <a:cubicBezTo>
                    <a:pt x="502" y="112"/>
                    <a:pt x="390"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0"/>
            <p:cNvSpPr/>
            <p:nvPr/>
          </p:nvSpPr>
          <p:spPr>
            <a:xfrm>
              <a:off x="1681675" y="3857775"/>
              <a:ext cx="12550" cy="12575"/>
            </a:xfrm>
            <a:custGeom>
              <a:rect b="b" l="l" r="r" t="t"/>
              <a:pathLst>
                <a:path extrusionOk="0" h="503" w="502">
                  <a:moveTo>
                    <a:pt x="251" y="1"/>
                  </a:moveTo>
                  <a:cubicBezTo>
                    <a:pt x="112" y="1"/>
                    <a:pt x="0" y="113"/>
                    <a:pt x="0" y="251"/>
                  </a:cubicBezTo>
                  <a:cubicBezTo>
                    <a:pt x="0" y="389"/>
                    <a:pt x="112" y="502"/>
                    <a:pt x="251" y="502"/>
                  </a:cubicBezTo>
                  <a:cubicBezTo>
                    <a:pt x="389" y="502"/>
                    <a:pt x="502" y="389"/>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0"/>
            <p:cNvSpPr/>
            <p:nvPr/>
          </p:nvSpPr>
          <p:spPr>
            <a:xfrm>
              <a:off x="1648500" y="3857775"/>
              <a:ext cx="12550" cy="12575"/>
            </a:xfrm>
            <a:custGeom>
              <a:rect b="b" l="l" r="r" t="t"/>
              <a:pathLst>
                <a:path extrusionOk="0" h="503" w="502">
                  <a:moveTo>
                    <a:pt x="251" y="1"/>
                  </a:moveTo>
                  <a:cubicBezTo>
                    <a:pt x="113" y="1"/>
                    <a:pt x="0" y="113"/>
                    <a:pt x="0" y="251"/>
                  </a:cubicBezTo>
                  <a:cubicBezTo>
                    <a:pt x="0" y="389"/>
                    <a:pt x="113" y="502"/>
                    <a:pt x="251" y="502"/>
                  </a:cubicBezTo>
                  <a:cubicBezTo>
                    <a:pt x="390" y="502"/>
                    <a:pt x="501" y="389"/>
                    <a:pt x="501" y="251"/>
                  </a:cubicBezTo>
                  <a:cubicBezTo>
                    <a:pt x="501"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0"/>
            <p:cNvSpPr/>
            <p:nvPr/>
          </p:nvSpPr>
          <p:spPr>
            <a:xfrm>
              <a:off x="1698250" y="3824600"/>
              <a:ext cx="12575" cy="12550"/>
            </a:xfrm>
            <a:custGeom>
              <a:rect b="b" l="l" r="r" t="t"/>
              <a:pathLst>
                <a:path extrusionOk="0" h="502" w="503">
                  <a:moveTo>
                    <a:pt x="252" y="1"/>
                  </a:moveTo>
                  <a:cubicBezTo>
                    <a:pt x="113" y="1"/>
                    <a:pt x="1" y="113"/>
                    <a:pt x="1" y="251"/>
                  </a:cubicBezTo>
                  <a:cubicBezTo>
                    <a:pt x="1" y="390"/>
                    <a:pt x="113" y="502"/>
                    <a:pt x="252" y="502"/>
                  </a:cubicBezTo>
                  <a:cubicBezTo>
                    <a:pt x="389" y="502"/>
                    <a:pt x="502" y="390"/>
                    <a:pt x="502" y="251"/>
                  </a:cubicBezTo>
                  <a:cubicBezTo>
                    <a:pt x="502" y="113"/>
                    <a:pt x="389" y="1"/>
                    <a:pt x="2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0"/>
            <p:cNvSpPr/>
            <p:nvPr/>
          </p:nvSpPr>
          <p:spPr>
            <a:xfrm>
              <a:off x="1665075" y="3824600"/>
              <a:ext cx="12550" cy="12550"/>
            </a:xfrm>
            <a:custGeom>
              <a:rect b="b" l="l" r="r" t="t"/>
              <a:pathLst>
                <a:path extrusionOk="0" h="502" w="502">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0"/>
            <p:cNvSpPr/>
            <p:nvPr/>
          </p:nvSpPr>
          <p:spPr>
            <a:xfrm>
              <a:off x="1615325" y="3725100"/>
              <a:ext cx="12550" cy="12550"/>
            </a:xfrm>
            <a:custGeom>
              <a:rect b="b" l="l" r="r" t="t"/>
              <a:pathLst>
                <a:path extrusionOk="0" h="502" w="502">
                  <a:moveTo>
                    <a:pt x="251" y="0"/>
                  </a:moveTo>
                  <a:cubicBezTo>
                    <a:pt x="113" y="0"/>
                    <a:pt x="1" y="113"/>
                    <a:pt x="1" y="251"/>
                  </a:cubicBezTo>
                  <a:cubicBezTo>
                    <a:pt x="1" y="390"/>
                    <a:pt x="113" y="501"/>
                    <a:pt x="251" y="501"/>
                  </a:cubicBezTo>
                  <a:cubicBezTo>
                    <a:pt x="389" y="501"/>
                    <a:pt x="501" y="390"/>
                    <a:pt x="501" y="251"/>
                  </a:cubicBezTo>
                  <a:cubicBezTo>
                    <a:pt x="501" y="113"/>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0"/>
            <p:cNvSpPr/>
            <p:nvPr/>
          </p:nvSpPr>
          <p:spPr>
            <a:xfrm>
              <a:off x="1631925" y="3691925"/>
              <a:ext cx="12525" cy="12550"/>
            </a:xfrm>
            <a:custGeom>
              <a:rect b="b" l="l" r="r" t="t"/>
              <a:pathLst>
                <a:path extrusionOk="0" h="502" w="501">
                  <a:moveTo>
                    <a:pt x="250" y="1"/>
                  </a:moveTo>
                  <a:cubicBezTo>
                    <a:pt x="112" y="1"/>
                    <a:pt x="0" y="113"/>
                    <a:pt x="0" y="251"/>
                  </a:cubicBezTo>
                  <a:cubicBezTo>
                    <a:pt x="0" y="389"/>
                    <a:pt x="112" y="501"/>
                    <a:pt x="250" y="501"/>
                  </a:cubicBezTo>
                  <a:cubicBezTo>
                    <a:pt x="389" y="501"/>
                    <a:pt x="501" y="389"/>
                    <a:pt x="501" y="251"/>
                  </a:cubicBezTo>
                  <a:cubicBezTo>
                    <a:pt x="501"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0"/>
            <p:cNvSpPr/>
            <p:nvPr/>
          </p:nvSpPr>
          <p:spPr>
            <a:xfrm>
              <a:off x="1600400" y="3692400"/>
              <a:ext cx="10900" cy="12075"/>
            </a:xfrm>
            <a:custGeom>
              <a:rect b="b" l="l" r="r" t="t"/>
              <a:pathLst>
                <a:path extrusionOk="0" h="483" w="436">
                  <a:moveTo>
                    <a:pt x="278" y="0"/>
                  </a:moveTo>
                  <a:cubicBezTo>
                    <a:pt x="181" y="129"/>
                    <a:pt x="89" y="262"/>
                    <a:pt x="1" y="398"/>
                  </a:cubicBezTo>
                  <a:cubicBezTo>
                    <a:pt x="46" y="449"/>
                    <a:pt x="111" y="482"/>
                    <a:pt x="185" y="482"/>
                  </a:cubicBezTo>
                  <a:cubicBezTo>
                    <a:pt x="323" y="482"/>
                    <a:pt x="436" y="370"/>
                    <a:pt x="436" y="232"/>
                  </a:cubicBezTo>
                  <a:cubicBezTo>
                    <a:pt x="436" y="127"/>
                    <a:pt x="370" y="38"/>
                    <a:pt x="2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0"/>
            <p:cNvSpPr/>
            <p:nvPr/>
          </p:nvSpPr>
          <p:spPr>
            <a:xfrm>
              <a:off x="1615325" y="3791450"/>
              <a:ext cx="12550" cy="12525"/>
            </a:xfrm>
            <a:custGeom>
              <a:rect b="b" l="l" r="r" t="t"/>
              <a:pathLst>
                <a:path extrusionOk="0" h="501" w="502">
                  <a:moveTo>
                    <a:pt x="251" y="0"/>
                  </a:moveTo>
                  <a:cubicBezTo>
                    <a:pt x="113" y="0"/>
                    <a:pt x="1" y="112"/>
                    <a:pt x="1" y="250"/>
                  </a:cubicBezTo>
                  <a:cubicBezTo>
                    <a:pt x="1" y="389"/>
                    <a:pt x="113" y="501"/>
                    <a:pt x="251" y="501"/>
                  </a:cubicBezTo>
                  <a:cubicBezTo>
                    <a:pt x="389" y="501"/>
                    <a:pt x="501" y="389"/>
                    <a:pt x="501" y="250"/>
                  </a:cubicBezTo>
                  <a:cubicBezTo>
                    <a:pt x="501"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0"/>
            <p:cNvSpPr/>
            <p:nvPr/>
          </p:nvSpPr>
          <p:spPr>
            <a:xfrm>
              <a:off x="1582150" y="3791450"/>
              <a:ext cx="12550" cy="12525"/>
            </a:xfrm>
            <a:custGeom>
              <a:rect b="b" l="l" r="r" t="t"/>
              <a:pathLst>
                <a:path extrusionOk="0" h="501" w="502">
                  <a:moveTo>
                    <a:pt x="251" y="0"/>
                  </a:moveTo>
                  <a:cubicBezTo>
                    <a:pt x="113" y="0"/>
                    <a:pt x="1" y="112"/>
                    <a:pt x="1" y="250"/>
                  </a:cubicBezTo>
                  <a:cubicBezTo>
                    <a:pt x="1" y="389"/>
                    <a:pt x="113" y="501"/>
                    <a:pt x="251" y="501"/>
                  </a:cubicBezTo>
                  <a:cubicBezTo>
                    <a:pt x="389" y="501"/>
                    <a:pt x="502" y="389"/>
                    <a:pt x="502" y="250"/>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0"/>
            <p:cNvSpPr/>
            <p:nvPr/>
          </p:nvSpPr>
          <p:spPr>
            <a:xfrm>
              <a:off x="1631925" y="3758275"/>
              <a:ext cx="12525" cy="12550"/>
            </a:xfrm>
            <a:custGeom>
              <a:rect b="b" l="l" r="r" t="t"/>
              <a:pathLst>
                <a:path extrusionOk="0" h="502" w="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0"/>
            <p:cNvSpPr/>
            <p:nvPr/>
          </p:nvSpPr>
          <p:spPr>
            <a:xfrm>
              <a:off x="1598750" y="3758275"/>
              <a:ext cx="12550" cy="12550"/>
            </a:xfrm>
            <a:custGeom>
              <a:rect b="b" l="l" r="r" t="t"/>
              <a:pathLst>
                <a:path extrusionOk="0" h="502" w="502">
                  <a:moveTo>
                    <a:pt x="251" y="0"/>
                  </a:moveTo>
                  <a:cubicBezTo>
                    <a:pt x="112" y="0"/>
                    <a:pt x="0" y="112"/>
                    <a:pt x="0" y="251"/>
                  </a:cubicBezTo>
                  <a:cubicBezTo>
                    <a:pt x="0" y="389"/>
                    <a:pt x="112" y="501"/>
                    <a:pt x="251" y="501"/>
                  </a:cubicBezTo>
                  <a:cubicBezTo>
                    <a:pt x="389" y="501"/>
                    <a:pt x="502" y="389"/>
                    <a:pt x="502" y="251"/>
                  </a:cubicBezTo>
                  <a:cubicBezTo>
                    <a:pt x="502" y="112"/>
                    <a:pt x="389"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0"/>
            <p:cNvSpPr/>
            <p:nvPr/>
          </p:nvSpPr>
          <p:spPr>
            <a:xfrm>
              <a:off x="1582650" y="3725100"/>
              <a:ext cx="12050" cy="12550"/>
            </a:xfrm>
            <a:custGeom>
              <a:rect b="b" l="l" r="r" t="t"/>
              <a:pathLst>
                <a:path extrusionOk="0" h="502" w="482">
                  <a:moveTo>
                    <a:pt x="231" y="0"/>
                  </a:moveTo>
                  <a:cubicBezTo>
                    <a:pt x="212" y="0"/>
                    <a:pt x="195" y="7"/>
                    <a:pt x="176" y="11"/>
                  </a:cubicBezTo>
                  <a:cubicBezTo>
                    <a:pt x="117" y="123"/>
                    <a:pt x="58" y="236"/>
                    <a:pt x="1" y="348"/>
                  </a:cubicBezTo>
                  <a:cubicBezTo>
                    <a:pt x="38" y="438"/>
                    <a:pt x="127" y="501"/>
                    <a:pt x="231" y="501"/>
                  </a:cubicBezTo>
                  <a:cubicBezTo>
                    <a:pt x="369" y="501"/>
                    <a:pt x="482" y="390"/>
                    <a:pt x="482" y="251"/>
                  </a:cubicBezTo>
                  <a:cubicBezTo>
                    <a:pt x="482" y="113"/>
                    <a:pt x="369" y="0"/>
                    <a:pt x="2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0"/>
            <p:cNvSpPr/>
            <p:nvPr/>
          </p:nvSpPr>
          <p:spPr>
            <a:xfrm>
              <a:off x="1631925" y="3824600"/>
              <a:ext cx="12525" cy="12550"/>
            </a:xfrm>
            <a:custGeom>
              <a:rect b="b" l="l" r="r" t="t"/>
              <a:pathLst>
                <a:path extrusionOk="0" h="502" w="501">
                  <a:moveTo>
                    <a:pt x="250" y="1"/>
                  </a:moveTo>
                  <a:cubicBezTo>
                    <a:pt x="112" y="1"/>
                    <a:pt x="0" y="113"/>
                    <a:pt x="0" y="251"/>
                  </a:cubicBezTo>
                  <a:cubicBezTo>
                    <a:pt x="0" y="390"/>
                    <a:pt x="112" y="502"/>
                    <a:pt x="250" y="502"/>
                  </a:cubicBezTo>
                  <a:cubicBezTo>
                    <a:pt x="389" y="502"/>
                    <a:pt x="501" y="390"/>
                    <a:pt x="501" y="251"/>
                  </a:cubicBezTo>
                  <a:cubicBezTo>
                    <a:pt x="501" y="113"/>
                    <a:pt x="389"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0"/>
            <p:cNvSpPr/>
            <p:nvPr/>
          </p:nvSpPr>
          <p:spPr>
            <a:xfrm>
              <a:off x="1598750" y="3824600"/>
              <a:ext cx="12550" cy="12550"/>
            </a:xfrm>
            <a:custGeom>
              <a:rect b="b" l="l" r="r" t="t"/>
              <a:pathLst>
                <a:path extrusionOk="0" h="502" w="502">
                  <a:moveTo>
                    <a:pt x="251" y="1"/>
                  </a:moveTo>
                  <a:cubicBezTo>
                    <a:pt x="112" y="1"/>
                    <a:pt x="0" y="113"/>
                    <a:pt x="0" y="251"/>
                  </a:cubicBezTo>
                  <a:cubicBezTo>
                    <a:pt x="0" y="390"/>
                    <a:pt x="112" y="502"/>
                    <a:pt x="251" y="502"/>
                  </a:cubicBezTo>
                  <a:cubicBezTo>
                    <a:pt x="389" y="502"/>
                    <a:pt x="502" y="390"/>
                    <a:pt x="502" y="251"/>
                  </a:cubicBezTo>
                  <a:cubicBezTo>
                    <a:pt x="502" y="113"/>
                    <a:pt x="389"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1.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Lilita One"/>
              <a:buNone/>
              <a:defRPr b="1" sz="2800">
                <a:solidFill>
                  <a:schemeClr val="dk1"/>
                </a:solidFill>
                <a:latin typeface="Lilita One"/>
                <a:ea typeface="Lilita One"/>
                <a:cs typeface="Lilita One"/>
                <a:sym typeface="Lilita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1pPr>
            <a:lvl2pPr indent="-317500" lvl="1" marL="9144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6.xml"/><Relationship Id="rId3" Type="http://schemas.openxmlformats.org/officeDocument/2006/relationships/image" Target="../media/image44.png"/><Relationship Id="rId4" Type="http://schemas.openxmlformats.org/officeDocument/2006/relationships/image" Target="../media/image39.png"/><Relationship Id="rId5"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6.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7.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2.pn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3.png"/><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8.xml"/><Relationship Id="rId3" Type="http://schemas.openxmlformats.org/officeDocument/2006/relationships/image" Target="../media/image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3.png"/><Relationship Id="rId4" Type="http://schemas.openxmlformats.org/officeDocument/2006/relationships/image" Target="../media/image71.png"/><Relationship Id="rId5" Type="http://schemas.openxmlformats.org/officeDocument/2006/relationships/image" Target="../media/image7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47"/>
          <p:cNvSpPr/>
          <p:nvPr/>
        </p:nvSpPr>
        <p:spPr>
          <a:xfrm rot="2362652">
            <a:off x="202037" y="4290160"/>
            <a:ext cx="1670236" cy="2460054"/>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rgbClr val="573281"/>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7"/>
          <p:cNvSpPr/>
          <p:nvPr/>
        </p:nvSpPr>
        <p:spPr>
          <a:xfrm rot="-1287342">
            <a:off x="7009453" y="4357307"/>
            <a:ext cx="1670258" cy="2460085"/>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rgbClr val="573281"/>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7"/>
          <p:cNvSpPr/>
          <p:nvPr/>
        </p:nvSpPr>
        <p:spPr>
          <a:xfrm rot="-2089666">
            <a:off x="7321944" y="3888726"/>
            <a:ext cx="1670258" cy="2460086"/>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chemeClr val="dk1"/>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7"/>
          <p:cNvSpPr/>
          <p:nvPr/>
        </p:nvSpPr>
        <p:spPr>
          <a:xfrm rot="2362652">
            <a:off x="202037" y="3888735"/>
            <a:ext cx="1670236" cy="2460054"/>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chemeClr val="dk1"/>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7"/>
          <p:cNvSpPr txBox="1"/>
          <p:nvPr>
            <p:ph idx="1" type="subTitle"/>
          </p:nvPr>
        </p:nvSpPr>
        <p:spPr>
          <a:xfrm>
            <a:off x="2526600" y="3488550"/>
            <a:ext cx="4090800" cy="50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1800">
                <a:latin typeface="Roboto"/>
                <a:ea typeface="Roboto"/>
                <a:cs typeface="Roboto"/>
                <a:sym typeface="Roboto"/>
              </a:rPr>
              <a:t>Done by TripleN</a:t>
            </a:r>
            <a:endParaRPr b="1" i="1" sz="1800">
              <a:latin typeface="Roboto"/>
              <a:ea typeface="Roboto"/>
              <a:cs typeface="Roboto"/>
              <a:sym typeface="Roboto"/>
            </a:endParaRPr>
          </a:p>
        </p:txBody>
      </p:sp>
      <p:sp>
        <p:nvSpPr>
          <p:cNvPr id="1911" name="Google Shape;1911;p47"/>
          <p:cNvSpPr txBox="1"/>
          <p:nvPr>
            <p:ph type="ctrTitle"/>
          </p:nvPr>
        </p:nvSpPr>
        <p:spPr>
          <a:xfrm>
            <a:off x="1667975" y="1352900"/>
            <a:ext cx="5903100" cy="199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CSE 445</a:t>
            </a:r>
            <a:br>
              <a:rPr lang="en"/>
            </a:br>
            <a:r>
              <a:rPr lang="en" sz="4800"/>
              <a:t>EDA &amp; Preprocessing</a:t>
            </a:r>
            <a:endParaRPr sz="4800"/>
          </a:p>
        </p:txBody>
      </p:sp>
      <p:grpSp>
        <p:nvGrpSpPr>
          <p:cNvPr id="1912" name="Google Shape;1912;p47"/>
          <p:cNvGrpSpPr/>
          <p:nvPr/>
        </p:nvGrpSpPr>
        <p:grpSpPr>
          <a:xfrm rot="-887868">
            <a:off x="8147901" y="362378"/>
            <a:ext cx="1670225" cy="2460036"/>
            <a:chOff x="7388130" y="1247298"/>
            <a:chExt cx="1670282" cy="2460121"/>
          </a:xfrm>
        </p:grpSpPr>
        <p:grpSp>
          <p:nvGrpSpPr>
            <p:cNvPr id="1913" name="Google Shape;1913;p47"/>
            <p:cNvGrpSpPr/>
            <p:nvPr/>
          </p:nvGrpSpPr>
          <p:grpSpPr>
            <a:xfrm>
              <a:off x="7388130" y="1247298"/>
              <a:ext cx="1670282" cy="2460121"/>
              <a:chOff x="2903825" y="2119650"/>
              <a:chExt cx="623100" cy="917750"/>
            </a:xfrm>
          </p:grpSpPr>
          <p:sp>
            <p:nvSpPr>
              <p:cNvPr id="1914" name="Google Shape;1914;p47"/>
              <p:cNvSpPr/>
              <p:nvPr/>
            </p:nvSpPr>
            <p:spPr>
              <a:xfrm>
                <a:off x="2903825" y="2119650"/>
                <a:ext cx="623100" cy="917750"/>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chemeClr val="accent5"/>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7"/>
              <p:cNvSpPr/>
              <p:nvPr/>
            </p:nvSpPr>
            <p:spPr>
              <a:xfrm>
                <a:off x="2903825" y="2858150"/>
                <a:ext cx="623100" cy="179250"/>
              </a:xfrm>
              <a:custGeom>
                <a:rect b="b" l="l" r="r" t="t"/>
                <a:pathLst>
                  <a:path extrusionOk="0" h="7170" w="24924">
                    <a:moveTo>
                      <a:pt x="0" y="0"/>
                    </a:moveTo>
                    <a:lnTo>
                      <a:pt x="0" y="3778"/>
                    </a:lnTo>
                    <a:cubicBezTo>
                      <a:pt x="0" y="5644"/>
                      <a:pt x="1527" y="7170"/>
                      <a:pt x="3392" y="7170"/>
                    </a:cubicBezTo>
                    <a:lnTo>
                      <a:pt x="21532" y="7170"/>
                    </a:lnTo>
                    <a:cubicBezTo>
                      <a:pt x="23398" y="7170"/>
                      <a:pt x="24924" y="5644"/>
                      <a:pt x="24924" y="3778"/>
                    </a:cubicBezTo>
                    <a:lnTo>
                      <a:pt x="249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6" name="Google Shape;1916;p47"/>
            <p:cNvGrpSpPr/>
            <p:nvPr/>
          </p:nvGrpSpPr>
          <p:grpSpPr>
            <a:xfrm>
              <a:off x="7858240" y="1782147"/>
              <a:ext cx="730029" cy="1079588"/>
              <a:chOff x="5370175" y="823000"/>
              <a:chExt cx="356025" cy="526500"/>
            </a:xfrm>
          </p:grpSpPr>
          <p:sp>
            <p:nvSpPr>
              <p:cNvPr id="1917" name="Google Shape;1917;p47"/>
              <p:cNvSpPr/>
              <p:nvPr/>
            </p:nvSpPr>
            <p:spPr>
              <a:xfrm>
                <a:off x="5397300" y="823000"/>
                <a:ext cx="303200" cy="204450"/>
              </a:xfrm>
              <a:custGeom>
                <a:rect b="b" l="l" r="r" t="t"/>
                <a:pathLst>
                  <a:path extrusionOk="0" h="8178" w="12128">
                    <a:moveTo>
                      <a:pt x="8939" y="0"/>
                    </a:moveTo>
                    <a:cubicBezTo>
                      <a:pt x="8325" y="0"/>
                      <a:pt x="7729" y="227"/>
                      <a:pt x="7117" y="300"/>
                    </a:cubicBezTo>
                    <a:cubicBezTo>
                      <a:pt x="6936" y="322"/>
                      <a:pt x="6755" y="330"/>
                      <a:pt x="6572" y="330"/>
                    </a:cubicBezTo>
                    <a:cubicBezTo>
                      <a:pt x="6007" y="330"/>
                      <a:pt x="5437" y="251"/>
                      <a:pt x="4874" y="251"/>
                    </a:cubicBezTo>
                    <a:cubicBezTo>
                      <a:pt x="4591" y="251"/>
                      <a:pt x="4310" y="271"/>
                      <a:pt x="4033" y="331"/>
                    </a:cubicBezTo>
                    <a:cubicBezTo>
                      <a:pt x="3196" y="511"/>
                      <a:pt x="2448" y="1063"/>
                      <a:pt x="2031" y="1809"/>
                    </a:cubicBezTo>
                    <a:cubicBezTo>
                      <a:pt x="2004" y="1858"/>
                      <a:pt x="1975" y="1910"/>
                      <a:pt x="1925" y="1935"/>
                    </a:cubicBezTo>
                    <a:cubicBezTo>
                      <a:pt x="1899" y="1948"/>
                      <a:pt x="1871" y="1952"/>
                      <a:pt x="1841" y="1952"/>
                    </a:cubicBezTo>
                    <a:cubicBezTo>
                      <a:pt x="1814" y="1952"/>
                      <a:pt x="1786" y="1949"/>
                      <a:pt x="1758" y="1946"/>
                    </a:cubicBezTo>
                    <a:cubicBezTo>
                      <a:pt x="1722" y="1943"/>
                      <a:pt x="1687" y="1941"/>
                      <a:pt x="1652" y="1941"/>
                    </a:cubicBezTo>
                    <a:cubicBezTo>
                      <a:pt x="1014" y="1941"/>
                      <a:pt x="626" y="2491"/>
                      <a:pt x="457" y="3061"/>
                    </a:cubicBezTo>
                    <a:cubicBezTo>
                      <a:pt x="1" y="4597"/>
                      <a:pt x="698" y="6221"/>
                      <a:pt x="718" y="7823"/>
                    </a:cubicBezTo>
                    <a:lnTo>
                      <a:pt x="11448" y="8178"/>
                    </a:lnTo>
                    <a:cubicBezTo>
                      <a:pt x="11673" y="7147"/>
                      <a:pt x="11675" y="6068"/>
                      <a:pt x="11454" y="5037"/>
                    </a:cubicBezTo>
                    <a:cubicBezTo>
                      <a:pt x="11865" y="4833"/>
                      <a:pt x="12128" y="4362"/>
                      <a:pt x="12085" y="3905"/>
                    </a:cubicBezTo>
                    <a:cubicBezTo>
                      <a:pt x="12043" y="3448"/>
                      <a:pt x="11698" y="3034"/>
                      <a:pt x="11257" y="2908"/>
                    </a:cubicBezTo>
                    <a:cubicBezTo>
                      <a:pt x="11372" y="2572"/>
                      <a:pt x="11579" y="2193"/>
                      <a:pt x="11562" y="1840"/>
                    </a:cubicBezTo>
                    <a:cubicBezTo>
                      <a:pt x="11546" y="1502"/>
                      <a:pt x="11354" y="1135"/>
                      <a:pt x="11152" y="875"/>
                    </a:cubicBezTo>
                    <a:cubicBezTo>
                      <a:pt x="10572" y="126"/>
                      <a:pt x="9936" y="47"/>
                      <a:pt x="9056" y="3"/>
                    </a:cubicBezTo>
                    <a:cubicBezTo>
                      <a:pt x="9017" y="1"/>
                      <a:pt x="8978" y="0"/>
                      <a:pt x="8939" y="0"/>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7"/>
              <p:cNvSpPr/>
              <p:nvPr/>
            </p:nvSpPr>
            <p:spPr>
              <a:xfrm>
                <a:off x="5639425" y="1010325"/>
                <a:ext cx="71025" cy="72025"/>
              </a:xfrm>
              <a:custGeom>
                <a:rect b="b" l="l" r="r" t="t"/>
                <a:pathLst>
                  <a:path extrusionOk="0" h="2881" w="2841">
                    <a:moveTo>
                      <a:pt x="1910" y="0"/>
                    </a:moveTo>
                    <a:cubicBezTo>
                      <a:pt x="1470" y="0"/>
                      <a:pt x="947" y="301"/>
                      <a:pt x="569" y="817"/>
                    </a:cubicBezTo>
                    <a:cubicBezTo>
                      <a:pt x="44" y="1534"/>
                      <a:pt x="1" y="2394"/>
                      <a:pt x="470" y="2738"/>
                    </a:cubicBezTo>
                    <a:cubicBezTo>
                      <a:pt x="602" y="2835"/>
                      <a:pt x="761" y="2880"/>
                      <a:pt x="932" y="2880"/>
                    </a:cubicBezTo>
                    <a:cubicBezTo>
                      <a:pt x="1371" y="2880"/>
                      <a:pt x="1895" y="2579"/>
                      <a:pt x="2272" y="2063"/>
                    </a:cubicBezTo>
                    <a:cubicBezTo>
                      <a:pt x="2796" y="1346"/>
                      <a:pt x="2841" y="486"/>
                      <a:pt x="2370" y="142"/>
                    </a:cubicBezTo>
                    <a:cubicBezTo>
                      <a:pt x="2239" y="46"/>
                      <a:pt x="2080" y="0"/>
                      <a:pt x="1910" y="0"/>
                    </a:cubicBezTo>
                    <a:close/>
                  </a:path>
                </a:pathLst>
              </a:custGeom>
              <a:solidFill>
                <a:srgbClr val="D68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7"/>
              <p:cNvSpPr/>
              <p:nvPr/>
            </p:nvSpPr>
            <p:spPr>
              <a:xfrm>
                <a:off x="5657550" y="1026250"/>
                <a:ext cx="42375" cy="48000"/>
              </a:xfrm>
              <a:custGeom>
                <a:rect b="b" l="l" r="r" t="t"/>
                <a:pathLst>
                  <a:path extrusionOk="0" h="1920" w="1695">
                    <a:moveTo>
                      <a:pt x="1497" y="0"/>
                    </a:moveTo>
                    <a:cubicBezTo>
                      <a:pt x="1430" y="0"/>
                      <a:pt x="1368" y="41"/>
                      <a:pt x="1308" y="68"/>
                    </a:cubicBezTo>
                    <a:cubicBezTo>
                      <a:pt x="1244" y="96"/>
                      <a:pt x="1182" y="132"/>
                      <a:pt x="1122" y="172"/>
                    </a:cubicBezTo>
                    <a:cubicBezTo>
                      <a:pt x="1006" y="250"/>
                      <a:pt x="902" y="346"/>
                      <a:pt x="809" y="451"/>
                    </a:cubicBezTo>
                    <a:cubicBezTo>
                      <a:pt x="627" y="656"/>
                      <a:pt x="488" y="895"/>
                      <a:pt x="350" y="1132"/>
                    </a:cubicBezTo>
                    <a:cubicBezTo>
                      <a:pt x="249" y="1304"/>
                      <a:pt x="150" y="1475"/>
                      <a:pt x="50" y="1647"/>
                    </a:cubicBezTo>
                    <a:cubicBezTo>
                      <a:pt x="26" y="1688"/>
                      <a:pt x="0" y="1734"/>
                      <a:pt x="4" y="1782"/>
                    </a:cubicBezTo>
                    <a:cubicBezTo>
                      <a:pt x="9" y="1846"/>
                      <a:pt x="68" y="1897"/>
                      <a:pt x="131" y="1913"/>
                    </a:cubicBezTo>
                    <a:cubicBezTo>
                      <a:pt x="152" y="1918"/>
                      <a:pt x="173" y="1920"/>
                      <a:pt x="195" y="1920"/>
                    </a:cubicBezTo>
                    <a:cubicBezTo>
                      <a:pt x="238" y="1920"/>
                      <a:pt x="282" y="1911"/>
                      <a:pt x="324" y="1901"/>
                    </a:cubicBezTo>
                    <a:cubicBezTo>
                      <a:pt x="701" y="1812"/>
                      <a:pt x="1059" y="1617"/>
                      <a:pt x="1309" y="1320"/>
                    </a:cubicBezTo>
                    <a:cubicBezTo>
                      <a:pt x="1560" y="1024"/>
                      <a:pt x="1694" y="624"/>
                      <a:pt x="1639" y="240"/>
                    </a:cubicBezTo>
                    <a:cubicBezTo>
                      <a:pt x="1628" y="159"/>
                      <a:pt x="1604" y="3"/>
                      <a:pt x="1503" y="0"/>
                    </a:cubicBezTo>
                    <a:cubicBezTo>
                      <a:pt x="1501" y="0"/>
                      <a:pt x="1499" y="0"/>
                      <a:pt x="1497" y="0"/>
                    </a:cubicBezTo>
                    <a:close/>
                  </a:path>
                </a:pathLst>
              </a:custGeom>
              <a:solidFill>
                <a:srgbClr val="AB73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7"/>
              <p:cNvSpPr/>
              <p:nvPr/>
            </p:nvSpPr>
            <p:spPr>
              <a:xfrm>
                <a:off x="5660075" y="1025325"/>
                <a:ext cx="36175" cy="45750"/>
              </a:xfrm>
              <a:custGeom>
                <a:rect b="b" l="l" r="r" t="t"/>
                <a:pathLst>
                  <a:path extrusionOk="0" h="1830" w="1447">
                    <a:moveTo>
                      <a:pt x="1420" y="0"/>
                    </a:moveTo>
                    <a:cubicBezTo>
                      <a:pt x="1372" y="0"/>
                      <a:pt x="1250" y="22"/>
                      <a:pt x="1098" y="107"/>
                    </a:cubicBezTo>
                    <a:cubicBezTo>
                      <a:pt x="901" y="215"/>
                      <a:pt x="672" y="433"/>
                      <a:pt x="487" y="716"/>
                    </a:cubicBezTo>
                    <a:cubicBezTo>
                      <a:pt x="301" y="1000"/>
                      <a:pt x="187" y="1283"/>
                      <a:pt x="111" y="1488"/>
                    </a:cubicBezTo>
                    <a:cubicBezTo>
                      <a:pt x="36" y="1693"/>
                      <a:pt x="1" y="1824"/>
                      <a:pt x="14" y="1829"/>
                    </a:cubicBezTo>
                    <a:cubicBezTo>
                      <a:pt x="14" y="1829"/>
                      <a:pt x="14" y="1829"/>
                      <a:pt x="15" y="1829"/>
                    </a:cubicBezTo>
                    <a:cubicBezTo>
                      <a:pt x="30" y="1829"/>
                      <a:pt x="90" y="1709"/>
                      <a:pt x="180" y="1517"/>
                    </a:cubicBezTo>
                    <a:cubicBezTo>
                      <a:pt x="273" y="1321"/>
                      <a:pt x="396" y="1048"/>
                      <a:pt x="575" y="774"/>
                    </a:cubicBezTo>
                    <a:cubicBezTo>
                      <a:pt x="754" y="502"/>
                      <a:pt x="962" y="288"/>
                      <a:pt x="1137" y="171"/>
                    </a:cubicBezTo>
                    <a:cubicBezTo>
                      <a:pt x="1313" y="51"/>
                      <a:pt x="1446" y="22"/>
                      <a:pt x="1442" y="5"/>
                    </a:cubicBezTo>
                    <a:cubicBezTo>
                      <a:pt x="1442" y="2"/>
                      <a:pt x="1434" y="0"/>
                      <a:pt x="1420" y="0"/>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7"/>
              <p:cNvSpPr/>
              <p:nvPr/>
            </p:nvSpPr>
            <p:spPr>
              <a:xfrm>
                <a:off x="5671300" y="1045825"/>
                <a:ext cx="19475" cy="5250"/>
              </a:xfrm>
              <a:custGeom>
                <a:rect b="b" l="l" r="r" t="t"/>
                <a:pathLst>
                  <a:path extrusionOk="0" h="210" w="779">
                    <a:moveTo>
                      <a:pt x="206" y="1"/>
                    </a:moveTo>
                    <a:cubicBezTo>
                      <a:pt x="84" y="1"/>
                      <a:pt x="1" y="26"/>
                      <a:pt x="4" y="44"/>
                    </a:cubicBezTo>
                    <a:cubicBezTo>
                      <a:pt x="6" y="75"/>
                      <a:pt x="179" y="82"/>
                      <a:pt x="384" y="126"/>
                    </a:cubicBezTo>
                    <a:cubicBezTo>
                      <a:pt x="554" y="160"/>
                      <a:pt x="694" y="210"/>
                      <a:pt x="744" y="210"/>
                    </a:cubicBezTo>
                    <a:cubicBezTo>
                      <a:pt x="755" y="210"/>
                      <a:pt x="761" y="208"/>
                      <a:pt x="763" y="203"/>
                    </a:cubicBezTo>
                    <a:cubicBezTo>
                      <a:pt x="778" y="180"/>
                      <a:pt x="627" y="68"/>
                      <a:pt x="405" y="22"/>
                    </a:cubicBezTo>
                    <a:cubicBezTo>
                      <a:pt x="333" y="6"/>
                      <a:pt x="265" y="1"/>
                      <a:pt x="206"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7"/>
              <p:cNvSpPr/>
              <p:nvPr/>
            </p:nvSpPr>
            <p:spPr>
              <a:xfrm>
                <a:off x="5385925" y="1010325"/>
                <a:ext cx="71025" cy="72025"/>
              </a:xfrm>
              <a:custGeom>
                <a:rect b="b" l="l" r="r" t="t"/>
                <a:pathLst>
                  <a:path extrusionOk="0" h="2881" w="2841">
                    <a:moveTo>
                      <a:pt x="931" y="0"/>
                    </a:moveTo>
                    <a:cubicBezTo>
                      <a:pt x="760" y="0"/>
                      <a:pt x="602" y="46"/>
                      <a:pt x="471" y="142"/>
                    </a:cubicBezTo>
                    <a:cubicBezTo>
                      <a:pt x="0" y="486"/>
                      <a:pt x="45" y="1346"/>
                      <a:pt x="568" y="2063"/>
                    </a:cubicBezTo>
                    <a:cubicBezTo>
                      <a:pt x="946" y="2579"/>
                      <a:pt x="1470" y="2880"/>
                      <a:pt x="1909" y="2880"/>
                    </a:cubicBezTo>
                    <a:cubicBezTo>
                      <a:pt x="2080" y="2880"/>
                      <a:pt x="2239" y="2835"/>
                      <a:pt x="2371" y="2738"/>
                    </a:cubicBezTo>
                    <a:cubicBezTo>
                      <a:pt x="2840" y="2394"/>
                      <a:pt x="2797" y="1534"/>
                      <a:pt x="2272" y="817"/>
                    </a:cubicBezTo>
                    <a:cubicBezTo>
                      <a:pt x="1894" y="301"/>
                      <a:pt x="1371" y="0"/>
                      <a:pt x="931" y="0"/>
                    </a:cubicBezTo>
                    <a:close/>
                  </a:path>
                </a:pathLst>
              </a:custGeom>
              <a:solidFill>
                <a:srgbClr val="D68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7"/>
              <p:cNvSpPr/>
              <p:nvPr/>
            </p:nvSpPr>
            <p:spPr>
              <a:xfrm>
                <a:off x="5396450" y="1026250"/>
                <a:ext cx="42375" cy="48000"/>
              </a:xfrm>
              <a:custGeom>
                <a:rect b="b" l="l" r="r" t="t"/>
                <a:pathLst>
                  <a:path extrusionOk="0" h="1920" w="1695">
                    <a:moveTo>
                      <a:pt x="198" y="0"/>
                    </a:moveTo>
                    <a:cubicBezTo>
                      <a:pt x="196" y="0"/>
                      <a:pt x="194" y="0"/>
                      <a:pt x="192" y="0"/>
                    </a:cubicBezTo>
                    <a:cubicBezTo>
                      <a:pt x="90" y="3"/>
                      <a:pt x="67" y="159"/>
                      <a:pt x="56" y="240"/>
                    </a:cubicBezTo>
                    <a:cubicBezTo>
                      <a:pt x="1" y="624"/>
                      <a:pt x="135" y="1024"/>
                      <a:pt x="386" y="1320"/>
                    </a:cubicBezTo>
                    <a:cubicBezTo>
                      <a:pt x="636" y="1617"/>
                      <a:pt x="994" y="1812"/>
                      <a:pt x="1371" y="1901"/>
                    </a:cubicBezTo>
                    <a:cubicBezTo>
                      <a:pt x="1413" y="1911"/>
                      <a:pt x="1457" y="1920"/>
                      <a:pt x="1500" y="1920"/>
                    </a:cubicBezTo>
                    <a:cubicBezTo>
                      <a:pt x="1522" y="1920"/>
                      <a:pt x="1543" y="1918"/>
                      <a:pt x="1564" y="1913"/>
                    </a:cubicBezTo>
                    <a:cubicBezTo>
                      <a:pt x="1627" y="1897"/>
                      <a:pt x="1686" y="1846"/>
                      <a:pt x="1691" y="1782"/>
                    </a:cubicBezTo>
                    <a:cubicBezTo>
                      <a:pt x="1695" y="1734"/>
                      <a:pt x="1669" y="1688"/>
                      <a:pt x="1645" y="1647"/>
                    </a:cubicBezTo>
                    <a:cubicBezTo>
                      <a:pt x="1545" y="1475"/>
                      <a:pt x="1445" y="1304"/>
                      <a:pt x="1345" y="1132"/>
                    </a:cubicBezTo>
                    <a:cubicBezTo>
                      <a:pt x="1207" y="895"/>
                      <a:pt x="1068" y="656"/>
                      <a:pt x="886" y="451"/>
                    </a:cubicBezTo>
                    <a:cubicBezTo>
                      <a:pt x="793" y="346"/>
                      <a:pt x="689" y="250"/>
                      <a:pt x="573" y="172"/>
                    </a:cubicBezTo>
                    <a:cubicBezTo>
                      <a:pt x="513" y="132"/>
                      <a:pt x="451" y="96"/>
                      <a:pt x="387" y="68"/>
                    </a:cubicBezTo>
                    <a:cubicBezTo>
                      <a:pt x="327" y="41"/>
                      <a:pt x="265" y="0"/>
                      <a:pt x="198" y="0"/>
                    </a:cubicBezTo>
                    <a:close/>
                  </a:path>
                </a:pathLst>
              </a:custGeom>
              <a:solidFill>
                <a:srgbClr val="AB73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7"/>
              <p:cNvSpPr/>
              <p:nvPr/>
            </p:nvSpPr>
            <p:spPr>
              <a:xfrm>
                <a:off x="5400125" y="1025325"/>
                <a:ext cx="36175" cy="45750"/>
              </a:xfrm>
              <a:custGeom>
                <a:rect b="b" l="l" r="r" t="t"/>
                <a:pathLst>
                  <a:path extrusionOk="0" h="1830" w="1447">
                    <a:moveTo>
                      <a:pt x="27" y="0"/>
                    </a:moveTo>
                    <a:cubicBezTo>
                      <a:pt x="13" y="0"/>
                      <a:pt x="5" y="2"/>
                      <a:pt x="5" y="5"/>
                    </a:cubicBezTo>
                    <a:cubicBezTo>
                      <a:pt x="0" y="22"/>
                      <a:pt x="134" y="51"/>
                      <a:pt x="310" y="171"/>
                    </a:cubicBezTo>
                    <a:cubicBezTo>
                      <a:pt x="485" y="288"/>
                      <a:pt x="693" y="502"/>
                      <a:pt x="872" y="774"/>
                    </a:cubicBezTo>
                    <a:cubicBezTo>
                      <a:pt x="1051" y="1048"/>
                      <a:pt x="1174" y="1321"/>
                      <a:pt x="1267" y="1517"/>
                    </a:cubicBezTo>
                    <a:cubicBezTo>
                      <a:pt x="1357" y="1709"/>
                      <a:pt x="1417" y="1829"/>
                      <a:pt x="1432" y="1829"/>
                    </a:cubicBezTo>
                    <a:cubicBezTo>
                      <a:pt x="1433" y="1829"/>
                      <a:pt x="1433" y="1829"/>
                      <a:pt x="1433" y="1829"/>
                    </a:cubicBezTo>
                    <a:cubicBezTo>
                      <a:pt x="1446" y="1824"/>
                      <a:pt x="1411" y="1693"/>
                      <a:pt x="1336" y="1488"/>
                    </a:cubicBezTo>
                    <a:cubicBezTo>
                      <a:pt x="1260" y="1283"/>
                      <a:pt x="1146" y="1000"/>
                      <a:pt x="960" y="716"/>
                    </a:cubicBezTo>
                    <a:cubicBezTo>
                      <a:pt x="775" y="433"/>
                      <a:pt x="546" y="215"/>
                      <a:pt x="349" y="107"/>
                    </a:cubicBezTo>
                    <a:cubicBezTo>
                      <a:pt x="197" y="22"/>
                      <a:pt x="75" y="0"/>
                      <a:pt x="27" y="0"/>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7"/>
              <p:cNvSpPr/>
              <p:nvPr/>
            </p:nvSpPr>
            <p:spPr>
              <a:xfrm>
                <a:off x="5405600" y="1045825"/>
                <a:ext cx="19475" cy="5250"/>
              </a:xfrm>
              <a:custGeom>
                <a:rect b="b" l="l" r="r" t="t"/>
                <a:pathLst>
                  <a:path extrusionOk="0" h="210" w="779">
                    <a:moveTo>
                      <a:pt x="573" y="1"/>
                    </a:moveTo>
                    <a:cubicBezTo>
                      <a:pt x="514" y="1"/>
                      <a:pt x="446" y="6"/>
                      <a:pt x="374" y="22"/>
                    </a:cubicBezTo>
                    <a:cubicBezTo>
                      <a:pt x="152" y="68"/>
                      <a:pt x="1" y="180"/>
                      <a:pt x="15" y="203"/>
                    </a:cubicBezTo>
                    <a:cubicBezTo>
                      <a:pt x="18" y="208"/>
                      <a:pt x="24" y="210"/>
                      <a:pt x="34" y="210"/>
                    </a:cubicBezTo>
                    <a:cubicBezTo>
                      <a:pt x="85" y="210"/>
                      <a:pt x="225" y="160"/>
                      <a:pt x="395" y="126"/>
                    </a:cubicBezTo>
                    <a:cubicBezTo>
                      <a:pt x="600" y="82"/>
                      <a:pt x="772" y="75"/>
                      <a:pt x="775" y="44"/>
                    </a:cubicBezTo>
                    <a:cubicBezTo>
                      <a:pt x="778" y="26"/>
                      <a:pt x="695" y="1"/>
                      <a:pt x="573"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7"/>
              <p:cNvSpPr/>
              <p:nvPr/>
            </p:nvSpPr>
            <p:spPr>
              <a:xfrm>
                <a:off x="5370175" y="1123700"/>
                <a:ext cx="356025" cy="225800"/>
              </a:xfrm>
              <a:custGeom>
                <a:rect b="b" l="l" r="r" t="t"/>
                <a:pathLst>
                  <a:path extrusionOk="0" h="9032" w="14241">
                    <a:moveTo>
                      <a:pt x="5965" y="0"/>
                    </a:moveTo>
                    <a:lnTo>
                      <a:pt x="5965" y="2476"/>
                    </a:lnTo>
                    <a:cubicBezTo>
                      <a:pt x="5965" y="2693"/>
                      <a:pt x="5914" y="2907"/>
                      <a:pt x="5808" y="3095"/>
                    </a:cubicBezTo>
                    <a:cubicBezTo>
                      <a:pt x="5584" y="3492"/>
                      <a:pt x="5041" y="4053"/>
                      <a:pt x="3727" y="4394"/>
                    </a:cubicBezTo>
                    <a:cubicBezTo>
                      <a:pt x="1363" y="5007"/>
                      <a:pt x="1" y="6714"/>
                      <a:pt x="1" y="7485"/>
                    </a:cubicBezTo>
                    <a:cubicBezTo>
                      <a:pt x="13" y="7627"/>
                      <a:pt x="2566" y="9032"/>
                      <a:pt x="6767" y="9032"/>
                    </a:cubicBezTo>
                    <a:cubicBezTo>
                      <a:pt x="6883" y="9032"/>
                      <a:pt x="7001" y="9031"/>
                      <a:pt x="7120" y="9028"/>
                    </a:cubicBezTo>
                    <a:cubicBezTo>
                      <a:pt x="7239" y="9031"/>
                      <a:pt x="7357" y="9032"/>
                      <a:pt x="7473" y="9032"/>
                    </a:cubicBezTo>
                    <a:cubicBezTo>
                      <a:pt x="11675" y="9032"/>
                      <a:pt x="14228" y="7627"/>
                      <a:pt x="14240" y="7485"/>
                    </a:cubicBezTo>
                    <a:cubicBezTo>
                      <a:pt x="14240" y="6714"/>
                      <a:pt x="12877" y="5007"/>
                      <a:pt x="10514" y="4394"/>
                    </a:cubicBezTo>
                    <a:cubicBezTo>
                      <a:pt x="9200" y="4053"/>
                      <a:pt x="8657" y="3492"/>
                      <a:pt x="8433" y="3095"/>
                    </a:cubicBezTo>
                    <a:cubicBezTo>
                      <a:pt x="8327" y="2907"/>
                      <a:pt x="8276" y="2693"/>
                      <a:pt x="8276" y="2476"/>
                    </a:cubicBezTo>
                    <a:lnTo>
                      <a:pt x="8276" y="0"/>
                    </a:lnTo>
                    <a:close/>
                  </a:path>
                </a:pathLst>
              </a:custGeom>
              <a:solidFill>
                <a:srgbClr val="D18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7"/>
              <p:cNvSpPr/>
              <p:nvPr/>
            </p:nvSpPr>
            <p:spPr>
              <a:xfrm>
                <a:off x="5370175" y="1222050"/>
                <a:ext cx="356025" cy="127450"/>
              </a:xfrm>
              <a:custGeom>
                <a:rect b="b" l="l" r="r" t="t"/>
                <a:pathLst>
                  <a:path extrusionOk="0" h="5098" w="14241">
                    <a:moveTo>
                      <a:pt x="9333" y="0"/>
                    </a:moveTo>
                    <a:cubicBezTo>
                      <a:pt x="8666" y="464"/>
                      <a:pt x="7863" y="692"/>
                      <a:pt x="7060" y="692"/>
                    </a:cubicBezTo>
                    <a:cubicBezTo>
                      <a:pt x="6274" y="692"/>
                      <a:pt x="5487" y="474"/>
                      <a:pt x="4824" y="46"/>
                    </a:cubicBezTo>
                    <a:cubicBezTo>
                      <a:pt x="4536" y="200"/>
                      <a:pt x="4178" y="343"/>
                      <a:pt x="3727" y="460"/>
                    </a:cubicBezTo>
                    <a:cubicBezTo>
                      <a:pt x="1363" y="1073"/>
                      <a:pt x="1" y="2780"/>
                      <a:pt x="1" y="3551"/>
                    </a:cubicBezTo>
                    <a:cubicBezTo>
                      <a:pt x="13" y="3693"/>
                      <a:pt x="2566" y="5098"/>
                      <a:pt x="6767" y="5098"/>
                    </a:cubicBezTo>
                    <a:cubicBezTo>
                      <a:pt x="6883" y="5098"/>
                      <a:pt x="7001" y="5097"/>
                      <a:pt x="7120" y="5094"/>
                    </a:cubicBezTo>
                    <a:cubicBezTo>
                      <a:pt x="7239" y="5097"/>
                      <a:pt x="7357" y="5098"/>
                      <a:pt x="7473" y="5098"/>
                    </a:cubicBezTo>
                    <a:cubicBezTo>
                      <a:pt x="11675" y="5098"/>
                      <a:pt x="14228" y="3693"/>
                      <a:pt x="14240" y="3551"/>
                    </a:cubicBezTo>
                    <a:cubicBezTo>
                      <a:pt x="14240" y="2780"/>
                      <a:pt x="12877" y="1073"/>
                      <a:pt x="10514" y="460"/>
                    </a:cubicBezTo>
                    <a:cubicBezTo>
                      <a:pt x="10018" y="331"/>
                      <a:pt x="9633" y="172"/>
                      <a:pt x="9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7"/>
              <p:cNvSpPr/>
              <p:nvPr/>
            </p:nvSpPr>
            <p:spPr>
              <a:xfrm>
                <a:off x="5468225" y="1222050"/>
                <a:ext cx="159925" cy="42975"/>
              </a:xfrm>
              <a:custGeom>
                <a:rect b="b" l="l" r="r" t="t"/>
                <a:pathLst>
                  <a:path extrusionOk="0" h="1719" w="6397">
                    <a:moveTo>
                      <a:pt x="5424" y="0"/>
                    </a:moveTo>
                    <a:cubicBezTo>
                      <a:pt x="4757" y="464"/>
                      <a:pt x="3954" y="692"/>
                      <a:pt x="3150" y="692"/>
                    </a:cubicBezTo>
                    <a:cubicBezTo>
                      <a:pt x="2365" y="692"/>
                      <a:pt x="1578" y="474"/>
                      <a:pt x="915" y="46"/>
                    </a:cubicBezTo>
                    <a:cubicBezTo>
                      <a:pt x="668" y="178"/>
                      <a:pt x="367" y="303"/>
                      <a:pt x="1" y="409"/>
                    </a:cubicBezTo>
                    <a:cubicBezTo>
                      <a:pt x="218" y="714"/>
                      <a:pt x="504" y="969"/>
                      <a:pt x="820" y="1160"/>
                    </a:cubicBezTo>
                    <a:cubicBezTo>
                      <a:pt x="1309" y="1453"/>
                      <a:pt x="1866" y="1606"/>
                      <a:pt x="2426" y="1675"/>
                    </a:cubicBezTo>
                    <a:cubicBezTo>
                      <a:pt x="2657" y="1704"/>
                      <a:pt x="2890" y="1719"/>
                      <a:pt x="3123" y="1719"/>
                    </a:cubicBezTo>
                    <a:cubicBezTo>
                      <a:pt x="3733" y="1719"/>
                      <a:pt x="4342" y="1617"/>
                      <a:pt x="4911" y="1393"/>
                    </a:cubicBezTo>
                    <a:cubicBezTo>
                      <a:pt x="5466" y="1176"/>
                      <a:pt x="5979" y="837"/>
                      <a:pt x="6396" y="401"/>
                    </a:cubicBezTo>
                    <a:cubicBezTo>
                      <a:pt x="6000" y="284"/>
                      <a:pt x="5680" y="146"/>
                      <a:pt x="5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7"/>
              <p:cNvSpPr/>
              <p:nvPr/>
            </p:nvSpPr>
            <p:spPr>
              <a:xfrm>
                <a:off x="5519275" y="1134075"/>
                <a:ext cx="57825" cy="58100"/>
              </a:xfrm>
              <a:custGeom>
                <a:rect b="b" l="l" r="r" t="t"/>
                <a:pathLst>
                  <a:path extrusionOk="0" h="2324" w="2313">
                    <a:moveTo>
                      <a:pt x="2312" y="1"/>
                    </a:moveTo>
                    <a:cubicBezTo>
                      <a:pt x="1890" y="52"/>
                      <a:pt x="1461" y="72"/>
                      <a:pt x="1029" y="72"/>
                    </a:cubicBezTo>
                    <a:cubicBezTo>
                      <a:pt x="687" y="72"/>
                      <a:pt x="344" y="59"/>
                      <a:pt x="1" y="40"/>
                    </a:cubicBezTo>
                    <a:lnTo>
                      <a:pt x="1" y="2320"/>
                    </a:lnTo>
                    <a:cubicBezTo>
                      <a:pt x="76" y="2322"/>
                      <a:pt x="154" y="2323"/>
                      <a:pt x="232" y="2323"/>
                    </a:cubicBezTo>
                    <a:cubicBezTo>
                      <a:pt x="899" y="2323"/>
                      <a:pt x="1671" y="2233"/>
                      <a:pt x="2312" y="1982"/>
                    </a:cubicBezTo>
                    <a:lnTo>
                      <a:pt x="2312" y="1"/>
                    </a:lnTo>
                    <a:close/>
                  </a:path>
                </a:pathLst>
              </a:custGeom>
              <a:solidFill>
                <a:srgbClr val="AB73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7"/>
              <p:cNvSpPr/>
              <p:nvPr/>
            </p:nvSpPr>
            <p:spPr>
              <a:xfrm>
                <a:off x="5429900" y="874300"/>
                <a:ext cx="236575" cy="285069"/>
              </a:xfrm>
              <a:custGeom>
                <a:rect b="b" l="l" r="r" t="t"/>
                <a:pathLst>
                  <a:path extrusionOk="0" h="11787" w="9463">
                    <a:moveTo>
                      <a:pt x="538" y="0"/>
                    </a:moveTo>
                    <a:cubicBezTo>
                      <a:pt x="241" y="0"/>
                      <a:pt x="0" y="241"/>
                      <a:pt x="0" y="538"/>
                    </a:cubicBezTo>
                    <a:lnTo>
                      <a:pt x="0" y="11223"/>
                    </a:lnTo>
                    <a:cubicBezTo>
                      <a:pt x="0" y="11534"/>
                      <a:pt x="253" y="11787"/>
                      <a:pt x="564" y="11787"/>
                    </a:cubicBezTo>
                    <a:lnTo>
                      <a:pt x="8899" y="11787"/>
                    </a:lnTo>
                    <a:cubicBezTo>
                      <a:pt x="9210" y="11787"/>
                      <a:pt x="9463" y="11534"/>
                      <a:pt x="9463" y="11223"/>
                    </a:cubicBezTo>
                    <a:lnTo>
                      <a:pt x="9463" y="538"/>
                    </a:lnTo>
                    <a:cubicBezTo>
                      <a:pt x="9463" y="241"/>
                      <a:pt x="9222" y="0"/>
                      <a:pt x="8925" y="0"/>
                    </a:cubicBezTo>
                    <a:close/>
                  </a:path>
                </a:pathLst>
              </a:custGeom>
              <a:solidFill>
                <a:srgbClr val="D18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7"/>
              <p:cNvSpPr/>
              <p:nvPr/>
            </p:nvSpPr>
            <p:spPr>
              <a:xfrm>
                <a:off x="5413775" y="869425"/>
                <a:ext cx="239475" cy="150300"/>
              </a:xfrm>
              <a:custGeom>
                <a:rect b="b" l="l" r="r" t="t"/>
                <a:pathLst>
                  <a:path extrusionOk="0" h="6012" w="9579">
                    <a:moveTo>
                      <a:pt x="5845" y="0"/>
                    </a:moveTo>
                    <a:cubicBezTo>
                      <a:pt x="5150" y="0"/>
                      <a:pt x="4455" y="72"/>
                      <a:pt x="3774" y="215"/>
                    </a:cubicBezTo>
                    <a:cubicBezTo>
                      <a:pt x="3318" y="311"/>
                      <a:pt x="2866" y="439"/>
                      <a:pt x="2445" y="640"/>
                    </a:cubicBezTo>
                    <a:cubicBezTo>
                      <a:pt x="1528" y="1078"/>
                      <a:pt x="785" y="1867"/>
                      <a:pt x="402" y="2808"/>
                    </a:cubicBezTo>
                    <a:cubicBezTo>
                      <a:pt x="19" y="3749"/>
                      <a:pt x="0" y="4833"/>
                      <a:pt x="351" y="5786"/>
                    </a:cubicBezTo>
                    <a:lnTo>
                      <a:pt x="649" y="6012"/>
                    </a:lnTo>
                    <a:cubicBezTo>
                      <a:pt x="1569" y="5141"/>
                      <a:pt x="2167" y="3936"/>
                      <a:pt x="2303" y="2676"/>
                    </a:cubicBezTo>
                    <a:cubicBezTo>
                      <a:pt x="2842" y="2769"/>
                      <a:pt x="3386" y="2808"/>
                      <a:pt x="3931" y="2808"/>
                    </a:cubicBezTo>
                    <a:cubicBezTo>
                      <a:pt x="4905" y="2808"/>
                      <a:pt x="5883" y="2685"/>
                      <a:pt x="6846" y="2525"/>
                    </a:cubicBezTo>
                    <a:cubicBezTo>
                      <a:pt x="7733" y="2378"/>
                      <a:pt x="8655" y="2184"/>
                      <a:pt x="9349" y="1611"/>
                    </a:cubicBezTo>
                    <a:cubicBezTo>
                      <a:pt x="9405" y="1565"/>
                      <a:pt x="9460" y="1516"/>
                      <a:pt x="9495" y="1453"/>
                    </a:cubicBezTo>
                    <a:cubicBezTo>
                      <a:pt x="9578" y="1309"/>
                      <a:pt x="9544" y="1124"/>
                      <a:pt x="9465" y="979"/>
                    </a:cubicBezTo>
                    <a:cubicBezTo>
                      <a:pt x="9259" y="602"/>
                      <a:pt x="8812" y="436"/>
                      <a:pt x="8395" y="327"/>
                    </a:cubicBezTo>
                    <a:cubicBezTo>
                      <a:pt x="7564" y="109"/>
                      <a:pt x="6705" y="0"/>
                      <a:pt x="5845" y="0"/>
                    </a:cubicBezTo>
                    <a:close/>
                  </a:path>
                </a:pathLst>
              </a:custGeom>
              <a:solidFill>
                <a:srgbClr val="AB73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7"/>
              <p:cNvSpPr/>
              <p:nvPr/>
            </p:nvSpPr>
            <p:spPr>
              <a:xfrm>
                <a:off x="5414475" y="847075"/>
                <a:ext cx="261675" cy="174650"/>
              </a:xfrm>
              <a:custGeom>
                <a:rect b="b" l="l" r="r" t="t"/>
                <a:pathLst>
                  <a:path extrusionOk="0" h="6986" w="10467">
                    <a:moveTo>
                      <a:pt x="6634" y="1"/>
                    </a:moveTo>
                    <a:cubicBezTo>
                      <a:pt x="5750" y="1"/>
                      <a:pt x="4878" y="227"/>
                      <a:pt x="4051" y="542"/>
                    </a:cubicBezTo>
                    <a:cubicBezTo>
                      <a:pt x="2927" y="972"/>
                      <a:pt x="1867" y="1568"/>
                      <a:pt x="917" y="2307"/>
                    </a:cubicBezTo>
                    <a:cubicBezTo>
                      <a:pt x="606" y="2548"/>
                      <a:pt x="297" y="2817"/>
                      <a:pt x="144" y="3180"/>
                    </a:cubicBezTo>
                    <a:cubicBezTo>
                      <a:pt x="1" y="3517"/>
                      <a:pt x="9" y="3897"/>
                      <a:pt x="19" y="4263"/>
                    </a:cubicBezTo>
                    <a:cubicBezTo>
                      <a:pt x="42" y="5039"/>
                      <a:pt x="64" y="5814"/>
                      <a:pt x="87" y="6589"/>
                    </a:cubicBezTo>
                    <a:lnTo>
                      <a:pt x="557" y="6986"/>
                    </a:lnTo>
                    <a:cubicBezTo>
                      <a:pt x="1301" y="5831"/>
                      <a:pt x="1670" y="4420"/>
                      <a:pt x="1939" y="3090"/>
                    </a:cubicBezTo>
                    <a:cubicBezTo>
                      <a:pt x="2818" y="3124"/>
                      <a:pt x="3694" y="3220"/>
                      <a:pt x="4572" y="3220"/>
                    </a:cubicBezTo>
                    <a:cubicBezTo>
                      <a:pt x="4644" y="3220"/>
                      <a:pt x="4716" y="3220"/>
                      <a:pt x="4788" y="3218"/>
                    </a:cubicBezTo>
                    <a:cubicBezTo>
                      <a:pt x="5520" y="3205"/>
                      <a:pt x="6248" y="3116"/>
                      <a:pt x="6975" y="3027"/>
                    </a:cubicBezTo>
                    <a:cubicBezTo>
                      <a:pt x="7509" y="2962"/>
                      <a:pt x="10466" y="2570"/>
                      <a:pt x="9740" y="1499"/>
                    </a:cubicBezTo>
                    <a:cubicBezTo>
                      <a:pt x="9599" y="1292"/>
                      <a:pt x="9365" y="1142"/>
                      <a:pt x="9172" y="989"/>
                    </a:cubicBezTo>
                    <a:cubicBezTo>
                      <a:pt x="8918" y="788"/>
                      <a:pt x="8683" y="563"/>
                      <a:pt x="8414" y="381"/>
                    </a:cubicBezTo>
                    <a:cubicBezTo>
                      <a:pt x="7910" y="42"/>
                      <a:pt x="7321" y="14"/>
                      <a:pt x="6731" y="2"/>
                    </a:cubicBezTo>
                    <a:cubicBezTo>
                      <a:pt x="6699" y="1"/>
                      <a:pt x="6666" y="1"/>
                      <a:pt x="6634" y="1"/>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7"/>
              <p:cNvSpPr/>
              <p:nvPr/>
            </p:nvSpPr>
            <p:spPr>
              <a:xfrm>
                <a:off x="5638050" y="874300"/>
                <a:ext cx="48475" cy="147925"/>
              </a:xfrm>
              <a:custGeom>
                <a:rect b="b" l="l" r="r" t="t"/>
                <a:pathLst>
                  <a:path extrusionOk="0" h="5917" w="1939">
                    <a:moveTo>
                      <a:pt x="195" y="1"/>
                    </a:moveTo>
                    <a:lnTo>
                      <a:pt x="351" y="212"/>
                    </a:lnTo>
                    <a:cubicBezTo>
                      <a:pt x="77" y="1151"/>
                      <a:pt x="1" y="2145"/>
                      <a:pt x="117" y="3116"/>
                    </a:cubicBezTo>
                    <a:cubicBezTo>
                      <a:pt x="175" y="3602"/>
                      <a:pt x="282" y="4083"/>
                      <a:pt x="434" y="4550"/>
                    </a:cubicBezTo>
                    <a:cubicBezTo>
                      <a:pt x="559" y="4932"/>
                      <a:pt x="719" y="5557"/>
                      <a:pt x="1019" y="5841"/>
                    </a:cubicBezTo>
                    <a:cubicBezTo>
                      <a:pt x="1068" y="5887"/>
                      <a:pt x="1137" y="5917"/>
                      <a:pt x="1203" y="5917"/>
                    </a:cubicBezTo>
                    <a:cubicBezTo>
                      <a:pt x="1247" y="5917"/>
                      <a:pt x="1288" y="5904"/>
                      <a:pt x="1322" y="5876"/>
                    </a:cubicBezTo>
                    <a:cubicBezTo>
                      <a:pt x="1353" y="5850"/>
                      <a:pt x="1374" y="5814"/>
                      <a:pt x="1393" y="5778"/>
                    </a:cubicBezTo>
                    <a:cubicBezTo>
                      <a:pt x="1938" y="4772"/>
                      <a:pt x="1857" y="3450"/>
                      <a:pt x="1604" y="2371"/>
                    </a:cubicBezTo>
                    <a:cubicBezTo>
                      <a:pt x="1393" y="1471"/>
                      <a:pt x="1027" y="525"/>
                      <a:pt x="195" y="1"/>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7"/>
              <p:cNvSpPr/>
              <p:nvPr/>
            </p:nvSpPr>
            <p:spPr>
              <a:xfrm>
                <a:off x="5446625" y="872325"/>
                <a:ext cx="17650" cy="52275"/>
              </a:xfrm>
              <a:custGeom>
                <a:rect b="b" l="l" r="r" t="t"/>
                <a:pathLst>
                  <a:path extrusionOk="0" h="2091" w="706">
                    <a:moveTo>
                      <a:pt x="26" y="1"/>
                    </a:moveTo>
                    <a:cubicBezTo>
                      <a:pt x="12" y="2"/>
                      <a:pt x="0" y="128"/>
                      <a:pt x="2" y="334"/>
                    </a:cubicBezTo>
                    <a:cubicBezTo>
                      <a:pt x="5" y="538"/>
                      <a:pt x="21" y="824"/>
                      <a:pt x="99" y="1133"/>
                    </a:cubicBezTo>
                    <a:cubicBezTo>
                      <a:pt x="177" y="1441"/>
                      <a:pt x="315" y="1702"/>
                      <a:pt x="446" y="1864"/>
                    </a:cubicBezTo>
                    <a:cubicBezTo>
                      <a:pt x="568" y="2019"/>
                      <a:pt x="673" y="2090"/>
                      <a:pt x="691" y="2090"/>
                    </a:cubicBezTo>
                    <a:cubicBezTo>
                      <a:pt x="692" y="2090"/>
                      <a:pt x="693" y="2090"/>
                      <a:pt x="693" y="2090"/>
                    </a:cubicBezTo>
                    <a:cubicBezTo>
                      <a:pt x="706" y="2077"/>
                      <a:pt x="615" y="1988"/>
                      <a:pt x="507" y="1821"/>
                    </a:cubicBezTo>
                    <a:cubicBezTo>
                      <a:pt x="397" y="1654"/>
                      <a:pt x="277" y="1402"/>
                      <a:pt x="202" y="1106"/>
                    </a:cubicBezTo>
                    <a:cubicBezTo>
                      <a:pt x="127" y="809"/>
                      <a:pt x="99" y="531"/>
                      <a:pt x="77" y="329"/>
                    </a:cubicBezTo>
                    <a:cubicBezTo>
                      <a:pt x="56" y="127"/>
                      <a:pt x="40" y="1"/>
                      <a:pt x="26"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7"/>
              <p:cNvSpPr/>
              <p:nvPr/>
            </p:nvSpPr>
            <p:spPr>
              <a:xfrm>
                <a:off x="5417000" y="894950"/>
                <a:ext cx="31800" cy="120400"/>
              </a:xfrm>
              <a:custGeom>
                <a:rect b="b" l="l" r="r" t="t"/>
                <a:pathLst>
                  <a:path extrusionOk="0" h="4816" w="1272">
                    <a:moveTo>
                      <a:pt x="1256" y="0"/>
                    </a:moveTo>
                    <a:cubicBezTo>
                      <a:pt x="1246" y="0"/>
                      <a:pt x="1177" y="31"/>
                      <a:pt x="1070" y="104"/>
                    </a:cubicBezTo>
                    <a:cubicBezTo>
                      <a:pt x="956" y="183"/>
                      <a:pt x="801" y="316"/>
                      <a:pt x="649" y="513"/>
                    </a:cubicBezTo>
                    <a:cubicBezTo>
                      <a:pt x="497" y="710"/>
                      <a:pt x="351" y="973"/>
                      <a:pt x="247" y="1286"/>
                    </a:cubicBezTo>
                    <a:cubicBezTo>
                      <a:pt x="144" y="1598"/>
                      <a:pt x="81" y="1956"/>
                      <a:pt x="53" y="2332"/>
                    </a:cubicBezTo>
                    <a:cubicBezTo>
                      <a:pt x="0" y="3083"/>
                      <a:pt x="37" y="3763"/>
                      <a:pt x="89" y="4252"/>
                    </a:cubicBezTo>
                    <a:cubicBezTo>
                      <a:pt x="112" y="4472"/>
                      <a:pt x="138" y="4650"/>
                      <a:pt x="162" y="4783"/>
                    </a:cubicBezTo>
                    <a:cubicBezTo>
                      <a:pt x="178" y="4793"/>
                      <a:pt x="193" y="4805"/>
                      <a:pt x="209" y="4816"/>
                    </a:cubicBezTo>
                    <a:cubicBezTo>
                      <a:pt x="198" y="4680"/>
                      <a:pt x="180" y="4485"/>
                      <a:pt x="164" y="4245"/>
                    </a:cubicBezTo>
                    <a:cubicBezTo>
                      <a:pt x="131" y="3759"/>
                      <a:pt x="107" y="3082"/>
                      <a:pt x="158" y="2340"/>
                    </a:cubicBezTo>
                    <a:cubicBezTo>
                      <a:pt x="186" y="1969"/>
                      <a:pt x="245" y="1621"/>
                      <a:pt x="341" y="1316"/>
                    </a:cubicBezTo>
                    <a:cubicBezTo>
                      <a:pt x="436" y="1012"/>
                      <a:pt x="570" y="754"/>
                      <a:pt x="709" y="558"/>
                    </a:cubicBezTo>
                    <a:cubicBezTo>
                      <a:pt x="991" y="161"/>
                      <a:pt x="1272" y="17"/>
                      <a:pt x="1258" y="1"/>
                    </a:cubicBezTo>
                    <a:cubicBezTo>
                      <a:pt x="1258" y="0"/>
                      <a:pt x="1257" y="0"/>
                      <a:pt x="1256" y="0"/>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7"/>
              <p:cNvSpPr/>
              <p:nvPr/>
            </p:nvSpPr>
            <p:spPr>
              <a:xfrm>
                <a:off x="5436375" y="912700"/>
                <a:ext cx="18575" cy="67275"/>
              </a:xfrm>
              <a:custGeom>
                <a:rect b="b" l="l" r="r" t="t"/>
                <a:pathLst>
                  <a:path extrusionOk="0" h="2691" w="743">
                    <a:moveTo>
                      <a:pt x="712" y="0"/>
                    </a:moveTo>
                    <a:cubicBezTo>
                      <a:pt x="696" y="0"/>
                      <a:pt x="593" y="121"/>
                      <a:pt x="467" y="337"/>
                    </a:cubicBezTo>
                    <a:cubicBezTo>
                      <a:pt x="336" y="559"/>
                      <a:pt x="190" y="890"/>
                      <a:pt x="100" y="1276"/>
                    </a:cubicBezTo>
                    <a:cubicBezTo>
                      <a:pt x="13" y="1662"/>
                      <a:pt x="1" y="2023"/>
                      <a:pt x="21" y="2280"/>
                    </a:cubicBezTo>
                    <a:cubicBezTo>
                      <a:pt x="41" y="2536"/>
                      <a:pt x="83" y="2691"/>
                      <a:pt x="96" y="2691"/>
                    </a:cubicBezTo>
                    <a:cubicBezTo>
                      <a:pt x="96" y="2691"/>
                      <a:pt x="96" y="2691"/>
                      <a:pt x="96" y="2691"/>
                    </a:cubicBezTo>
                    <a:cubicBezTo>
                      <a:pt x="131" y="2689"/>
                      <a:pt x="26" y="2054"/>
                      <a:pt x="204" y="1300"/>
                    </a:cubicBezTo>
                    <a:cubicBezTo>
                      <a:pt x="373" y="543"/>
                      <a:pt x="743" y="17"/>
                      <a:pt x="713" y="0"/>
                    </a:cubicBezTo>
                    <a:cubicBezTo>
                      <a:pt x="713" y="0"/>
                      <a:pt x="712" y="0"/>
                      <a:pt x="712" y="0"/>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7"/>
              <p:cNvSpPr/>
              <p:nvPr/>
            </p:nvSpPr>
            <p:spPr>
              <a:xfrm>
                <a:off x="5449175" y="832650"/>
                <a:ext cx="224875" cy="54100"/>
              </a:xfrm>
              <a:custGeom>
                <a:rect b="b" l="l" r="r" t="t"/>
                <a:pathLst>
                  <a:path extrusionOk="0" h="2164" w="8995">
                    <a:moveTo>
                      <a:pt x="7010" y="1"/>
                    </a:moveTo>
                    <a:cubicBezTo>
                      <a:pt x="6751" y="1"/>
                      <a:pt x="6474" y="49"/>
                      <a:pt x="6202" y="150"/>
                    </a:cubicBezTo>
                    <a:cubicBezTo>
                      <a:pt x="5911" y="260"/>
                      <a:pt x="5634" y="424"/>
                      <a:pt x="5333" y="552"/>
                    </a:cubicBezTo>
                    <a:cubicBezTo>
                      <a:pt x="5054" y="675"/>
                      <a:pt x="4745" y="736"/>
                      <a:pt x="4424" y="736"/>
                    </a:cubicBezTo>
                    <a:cubicBezTo>
                      <a:pt x="4400" y="736"/>
                      <a:pt x="4377" y="736"/>
                      <a:pt x="4353" y="735"/>
                    </a:cubicBezTo>
                    <a:cubicBezTo>
                      <a:pt x="3668" y="718"/>
                      <a:pt x="3020" y="524"/>
                      <a:pt x="2406" y="524"/>
                    </a:cubicBezTo>
                    <a:cubicBezTo>
                      <a:pt x="2398" y="524"/>
                      <a:pt x="2390" y="524"/>
                      <a:pt x="2381" y="524"/>
                    </a:cubicBezTo>
                    <a:cubicBezTo>
                      <a:pt x="2368" y="524"/>
                      <a:pt x="2356" y="524"/>
                      <a:pt x="2343" y="524"/>
                    </a:cubicBezTo>
                    <a:cubicBezTo>
                      <a:pt x="1741" y="524"/>
                      <a:pt x="1196" y="684"/>
                      <a:pt x="814" y="941"/>
                    </a:cubicBezTo>
                    <a:cubicBezTo>
                      <a:pt x="421" y="1203"/>
                      <a:pt x="204" y="1535"/>
                      <a:pt x="103" y="1773"/>
                    </a:cubicBezTo>
                    <a:cubicBezTo>
                      <a:pt x="51" y="1893"/>
                      <a:pt x="29" y="1993"/>
                      <a:pt x="14" y="2059"/>
                    </a:cubicBezTo>
                    <a:cubicBezTo>
                      <a:pt x="4" y="2127"/>
                      <a:pt x="0" y="2162"/>
                      <a:pt x="4" y="2163"/>
                    </a:cubicBezTo>
                    <a:cubicBezTo>
                      <a:pt x="4" y="2163"/>
                      <a:pt x="4" y="2163"/>
                      <a:pt x="4" y="2163"/>
                    </a:cubicBezTo>
                    <a:cubicBezTo>
                      <a:pt x="16" y="2163"/>
                      <a:pt x="32" y="2019"/>
                      <a:pt x="141" y="1791"/>
                    </a:cubicBezTo>
                    <a:cubicBezTo>
                      <a:pt x="250" y="1563"/>
                      <a:pt x="470" y="1249"/>
                      <a:pt x="855" y="1004"/>
                    </a:cubicBezTo>
                    <a:cubicBezTo>
                      <a:pt x="1222" y="768"/>
                      <a:pt x="1737" y="622"/>
                      <a:pt x="2312" y="622"/>
                    </a:cubicBezTo>
                    <a:cubicBezTo>
                      <a:pt x="2334" y="622"/>
                      <a:pt x="2357" y="622"/>
                      <a:pt x="2381" y="622"/>
                    </a:cubicBezTo>
                    <a:cubicBezTo>
                      <a:pt x="2682" y="625"/>
                      <a:pt x="2997" y="670"/>
                      <a:pt x="3324" y="724"/>
                    </a:cubicBezTo>
                    <a:cubicBezTo>
                      <a:pt x="3651" y="775"/>
                      <a:pt x="3993" y="834"/>
                      <a:pt x="4351" y="841"/>
                    </a:cubicBezTo>
                    <a:cubicBezTo>
                      <a:pt x="4376" y="842"/>
                      <a:pt x="4400" y="843"/>
                      <a:pt x="4424" y="843"/>
                    </a:cubicBezTo>
                    <a:cubicBezTo>
                      <a:pt x="4756" y="843"/>
                      <a:pt x="5086" y="776"/>
                      <a:pt x="5374" y="648"/>
                    </a:cubicBezTo>
                    <a:cubicBezTo>
                      <a:pt x="5683" y="514"/>
                      <a:pt x="5958" y="349"/>
                      <a:pt x="6238" y="242"/>
                    </a:cubicBezTo>
                    <a:cubicBezTo>
                      <a:pt x="6505" y="139"/>
                      <a:pt x="6777" y="89"/>
                      <a:pt x="7034" y="89"/>
                    </a:cubicBezTo>
                    <a:cubicBezTo>
                      <a:pt x="7045" y="89"/>
                      <a:pt x="7056" y="89"/>
                      <a:pt x="7067" y="90"/>
                    </a:cubicBezTo>
                    <a:cubicBezTo>
                      <a:pt x="7333" y="92"/>
                      <a:pt x="7580" y="140"/>
                      <a:pt x="7796" y="209"/>
                    </a:cubicBezTo>
                    <a:cubicBezTo>
                      <a:pt x="8230" y="352"/>
                      <a:pt x="8533" y="579"/>
                      <a:pt x="8719" y="752"/>
                    </a:cubicBezTo>
                    <a:cubicBezTo>
                      <a:pt x="8898" y="925"/>
                      <a:pt x="8977" y="1043"/>
                      <a:pt x="8990" y="1043"/>
                    </a:cubicBezTo>
                    <a:cubicBezTo>
                      <a:pt x="8990" y="1043"/>
                      <a:pt x="8991" y="1043"/>
                      <a:pt x="8991" y="1043"/>
                    </a:cubicBezTo>
                    <a:cubicBezTo>
                      <a:pt x="8995" y="1041"/>
                      <a:pt x="8975" y="1011"/>
                      <a:pt x="8937" y="954"/>
                    </a:cubicBezTo>
                    <a:cubicBezTo>
                      <a:pt x="8900" y="896"/>
                      <a:pt x="8836" y="819"/>
                      <a:pt x="8747" y="723"/>
                    </a:cubicBezTo>
                    <a:cubicBezTo>
                      <a:pt x="8568" y="538"/>
                      <a:pt x="8264" y="294"/>
                      <a:pt x="7820" y="139"/>
                    </a:cubicBezTo>
                    <a:cubicBezTo>
                      <a:pt x="7598" y="63"/>
                      <a:pt x="7344" y="8"/>
                      <a:pt x="7068" y="1"/>
                    </a:cubicBezTo>
                    <a:cubicBezTo>
                      <a:pt x="7049" y="1"/>
                      <a:pt x="7030" y="1"/>
                      <a:pt x="7010"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7"/>
              <p:cNvSpPr/>
              <p:nvPr/>
            </p:nvSpPr>
            <p:spPr>
              <a:xfrm>
                <a:off x="5406000" y="884300"/>
                <a:ext cx="41625" cy="27875"/>
              </a:xfrm>
              <a:custGeom>
                <a:rect b="b" l="l" r="r" t="t"/>
                <a:pathLst>
                  <a:path extrusionOk="0" h="1115" w="1665">
                    <a:moveTo>
                      <a:pt x="1637" y="1"/>
                    </a:moveTo>
                    <a:cubicBezTo>
                      <a:pt x="1581" y="1"/>
                      <a:pt x="1429" y="22"/>
                      <a:pt x="1217" y="77"/>
                    </a:cubicBezTo>
                    <a:cubicBezTo>
                      <a:pt x="951" y="151"/>
                      <a:pt x="571" y="282"/>
                      <a:pt x="253" y="585"/>
                    </a:cubicBezTo>
                    <a:cubicBezTo>
                      <a:pt x="178" y="657"/>
                      <a:pt x="113" y="736"/>
                      <a:pt x="57" y="816"/>
                    </a:cubicBezTo>
                    <a:cubicBezTo>
                      <a:pt x="34" y="915"/>
                      <a:pt x="15" y="1015"/>
                      <a:pt x="0" y="1115"/>
                    </a:cubicBezTo>
                    <a:cubicBezTo>
                      <a:pt x="76" y="958"/>
                      <a:pt x="180" y="799"/>
                      <a:pt x="326" y="661"/>
                    </a:cubicBezTo>
                    <a:cubicBezTo>
                      <a:pt x="623" y="379"/>
                      <a:pt x="983" y="239"/>
                      <a:pt x="1238" y="149"/>
                    </a:cubicBezTo>
                    <a:cubicBezTo>
                      <a:pt x="1498" y="62"/>
                      <a:pt x="1665" y="21"/>
                      <a:pt x="1661" y="5"/>
                    </a:cubicBezTo>
                    <a:cubicBezTo>
                      <a:pt x="1660" y="2"/>
                      <a:pt x="1652" y="1"/>
                      <a:pt x="1637"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7"/>
              <p:cNvSpPr/>
              <p:nvPr/>
            </p:nvSpPr>
            <p:spPr>
              <a:xfrm>
                <a:off x="5450650" y="856350"/>
                <a:ext cx="221875" cy="44125"/>
              </a:xfrm>
              <a:custGeom>
                <a:rect b="b" l="l" r="r" t="t"/>
                <a:pathLst>
                  <a:path extrusionOk="0" h="1765" w="8875">
                    <a:moveTo>
                      <a:pt x="6950" y="1"/>
                    </a:moveTo>
                    <a:cubicBezTo>
                      <a:pt x="6809" y="1"/>
                      <a:pt x="6665" y="14"/>
                      <a:pt x="6519" y="41"/>
                    </a:cubicBezTo>
                    <a:cubicBezTo>
                      <a:pt x="6205" y="95"/>
                      <a:pt x="5895" y="228"/>
                      <a:pt x="5598" y="391"/>
                    </a:cubicBezTo>
                    <a:cubicBezTo>
                      <a:pt x="5299" y="553"/>
                      <a:pt x="5004" y="740"/>
                      <a:pt x="4681" y="880"/>
                    </a:cubicBezTo>
                    <a:cubicBezTo>
                      <a:pt x="4358" y="1021"/>
                      <a:pt x="4015" y="1080"/>
                      <a:pt x="3683" y="1089"/>
                    </a:cubicBezTo>
                    <a:cubicBezTo>
                      <a:pt x="3651" y="1090"/>
                      <a:pt x="3619" y="1090"/>
                      <a:pt x="3588" y="1090"/>
                    </a:cubicBezTo>
                    <a:cubicBezTo>
                      <a:pt x="3289" y="1090"/>
                      <a:pt x="3000" y="1054"/>
                      <a:pt x="2725" y="1006"/>
                    </a:cubicBezTo>
                    <a:cubicBezTo>
                      <a:pt x="2422" y="953"/>
                      <a:pt x="2135" y="882"/>
                      <a:pt x="1860" y="840"/>
                    </a:cubicBezTo>
                    <a:cubicBezTo>
                      <a:pt x="1690" y="813"/>
                      <a:pt x="1524" y="797"/>
                      <a:pt x="1367" y="797"/>
                    </a:cubicBezTo>
                    <a:cubicBezTo>
                      <a:pt x="1269" y="797"/>
                      <a:pt x="1174" y="803"/>
                      <a:pt x="1083" y="816"/>
                    </a:cubicBezTo>
                    <a:cubicBezTo>
                      <a:pt x="603" y="885"/>
                      <a:pt x="274" y="1152"/>
                      <a:pt x="133" y="1377"/>
                    </a:cubicBezTo>
                    <a:cubicBezTo>
                      <a:pt x="61" y="1490"/>
                      <a:pt x="30" y="1591"/>
                      <a:pt x="14" y="1659"/>
                    </a:cubicBezTo>
                    <a:cubicBezTo>
                      <a:pt x="3" y="1728"/>
                      <a:pt x="1" y="1765"/>
                      <a:pt x="4" y="1765"/>
                    </a:cubicBezTo>
                    <a:cubicBezTo>
                      <a:pt x="4" y="1765"/>
                      <a:pt x="5" y="1765"/>
                      <a:pt x="5" y="1765"/>
                    </a:cubicBezTo>
                    <a:cubicBezTo>
                      <a:pt x="17" y="1765"/>
                      <a:pt x="21" y="1610"/>
                      <a:pt x="168" y="1400"/>
                    </a:cubicBezTo>
                    <a:cubicBezTo>
                      <a:pt x="312" y="1192"/>
                      <a:pt x="635" y="946"/>
                      <a:pt x="1093" y="891"/>
                    </a:cubicBezTo>
                    <a:cubicBezTo>
                      <a:pt x="1168" y="881"/>
                      <a:pt x="1245" y="877"/>
                      <a:pt x="1325" y="877"/>
                    </a:cubicBezTo>
                    <a:cubicBezTo>
                      <a:pt x="1490" y="877"/>
                      <a:pt x="1664" y="895"/>
                      <a:pt x="1846" y="926"/>
                    </a:cubicBezTo>
                    <a:cubicBezTo>
                      <a:pt x="2115" y="971"/>
                      <a:pt x="2400" y="1045"/>
                      <a:pt x="2707" y="1102"/>
                    </a:cubicBezTo>
                    <a:cubicBezTo>
                      <a:pt x="2992" y="1154"/>
                      <a:pt x="3294" y="1193"/>
                      <a:pt x="3609" y="1193"/>
                    </a:cubicBezTo>
                    <a:cubicBezTo>
                      <a:pt x="3634" y="1193"/>
                      <a:pt x="3660" y="1193"/>
                      <a:pt x="3685" y="1193"/>
                    </a:cubicBezTo>
                    <a:cubicBezTo>
                      <a:pt x="4028" y="1186"/>
                      <a:pt x="4386" y="1124"/>
                      <a:pt x="4722" y="977"/>
                    </a:cubicBezTo>
                    <a:cubicBezTo>
                      <a:pt x="5057" y="833"/>
                      <a:pt x="5353" y="643"/>
                      <a:pt x="5647" y="482"/>
                    </a:cubicBezTo>
                    <a:cubicBezTo>
                      <a:pt x="5941" y="320"/>
                      <a:pt x="6237" y="192"/>
                      <a:pt x="6536" y="137"/>
                    </a:cubicBezTo>
                    <a:cubicBezTo>
                      <a:pt x="6685" y="108"/>
                      <a:pt x="6833" y="94"/>
                      <a:pt x="6976" y="94"/>
                    </a:cubicBezTo>
                    <a:cubicBezTo>
                      <a:pt x="7408" y="94"/>
                      <a:pt x="7802" y="218"/>
                      <a:pt x="8085" y="414"/>
                    </a:cubicBezTo>
                    <a:cubicBezTo>
                      <a:pt x="8470" y="672"/>
                      <a:pt x="8671" y="1011"/>
                      <a:pt x="8763" y="1249"/>
                    </a:cubicBezTo>
                    <a:cubicBezTo>
                      <a:pt x="8856" y="1490"/>
                      <a:pt x="8859" y="1639"/>
                      <a:pt x="8871" y="1639"/>
                    </a:cubicBezTo>
                    <a:cubicBezTo>
                      <a:pt x="8871" y="1639"/>
                      <a:pt x="8871" y="1639"/>
                      <a:pt x="8871" y="1639"/>
                    </a:cubicBezTo>
                    <a:cubicBezTo>
                      <a:pt x="8874" y="1639"/>
                      <a:pt x="8874" y="1602"/>
                      <a:pt x="8869" y="1533"/>
                    </a:cubicBezTo>
                    <a:cubicBezTo>
                      <a:pt x="8860" y="1464"/>
                      <a:pt x="8846" y="1361"/>
                      <a:pt x="8802" y="1235"/>
                    </a:cubicBezTo>
                    <a:cubicBezTo>
                      <a:pt x="8720" y="987"/>
                      <a:pt x="8523" y="629"/>
                      <a:pt x="8128" y="352"/>
                    </a:cubicBezTo>
                    <a:cubicBezTo>
                      <a:pt x="7830" y="138"/>
                      <a:pt x="7410" y="1"/>
                      <a:pt x="6950"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7"/>
              <p:cNvSpPr/>
              <p:nvPr/>
            </p:nvSpPr>
            <p:spPr>
              <a:xfrm>
                <a:off x="5457325" y="880200"/>
                <a:ext cx="200850" cy="35850"/>
              </a:xfrm>
              <a:custGeom>
                <a:rect b="b" l="l" r="r" t="t"/>
                <a:pathLst>
                  <a:path extrusionOk="0" h="1434" w="8034">
                    <a:moveTo>
                      <a:pt x="7041" y="0"/>
                    </a:moveTo>
                    <a:cubicBezTo>
                      <a:pt x="7024" y="0"/>
                      <a:pt x="7006" y="1"/>
                      <a:pt x="6989" y="1"/>
                    </a:cubicBezTo>
                    <a:cubicBezTo>
                      <a:pt x="6785" y="4"/>
                      <a:pt x="6566" y="66"/>
                      <a:pt x="6351" y="161"/>
                    </a:cubicBezTo>
                    <a:cubicBezTo>
                      <a:pt x="6135" y="256"/>
                      <a:pt x="5920" y="385"/>
                      <a:pt x="5696" y="519"/>
                    </a:cubicBezTo>
                    <a:cubicBezTo>
                      <a:pt x="5471" y="652"/>
                      <a:pt x="5235" y="786"/>
                      <a:pt x="4972" y="880"/>
                    </a:cubicBezTo>
                    <a:cubicBezTo>
                      <a:pt x="4709" y="973"/>
                      <a:pt x="4422" y="1031"/>
                      <a:pt x="4126" y="1058"/>
                    </a:cubicBezTo>
                    <a:cubicBezTo>
                      <a:pt x="3980" y="1071"/>
                      <a:pt x="3835" y="1076"/>
                      <a:pt x="3692" y="1076"/>
                    </a:cubicBezTo>
                    <a:cubicBezTo>
                      <a:pt x="3254" y="1076"/>
                      <a:pt x="2833" y="1024"/>
                      <a:pt x="2446" y="968"/>
                    </a:cubicBezTo>
                    <a:cubicBezTo>
                      <a:pt x="1970" y="902"/>
                      <a:pt x="1540" y="802"/>
                      <a:pt x="1157" y="802"/>
                    </a:cubicBezTo>
                    <a:cubicBezTo>
                      <a:pt x="1125" y="802"/>
                      <a:pt x="1093" y="803"/>
                      <a:pt x="1062" y="804"/>
                    </a:cubicBezTo>
                    <a:cubicBezTo>
                      <a:pt x="656" y="817"/>
                      <a:pt x="347" y="983"/>
                      <a:pt x="190" y="1142"/>
                    </a:cubicBezTo>
                    <a:cubicBezTo>
                      <a:pt x="108" y="1222"/>
                      <a:pt x="61" y="1297"/>
                      <a:pt x="35" y="1349"/>
                    </a:cubicBezTo>
                    <a:cubicBezTo>
                      <a:pt x="8" y="1402"/>
                      <a:pt x="0" y="1432"/>
                      <a:pt x="3" y="1433"/>
                    </a:cubicBezTo>
                    <a:cubicBezTo>
                      <a:pt x="3" y="1433"/>
                      <a:pt x="3" y="1433"/>
                      <a:pt x="4" y="1433"/>
                    </a:cubicBezTo>
                    <a:cubicBezTo>
                      <a:pt x="15" y="1433"/>
                      <a:pt x="59" y="1313"/>
                      <a:pt x="217" y="1173"/>
                    </a:cubicBezTo>
                    <a:cubicBezTo>
                      <a:pt x="377" y="1030"/>
                      <a:pt x="674" y="881"/>
                      <a:pt x="1064" y="880"/>
                    </a:cubicBezTo>
                    <a:cubicBezTo>
                      <a:pt x="1081" y="879"/>
                      <a:pt x="1097" y="879"/>
                      <a:pt x="1114" y="879"/>
                    </a:cubicBezTo>
                    <a:cubicBezTo>
                      <a:pt x="1492" y="879"/>
                      <a:pt x="1935" y="990"/>
                      <a:pt x="2431" y="1064"/>
                    </a:cubicBezTo>
                    <a:cubicBezTo>
                      <a:pt x="2825" y="1124"/>
                      <a:pt x="3256" y="1181"/>
                      <a:pt x="3708" y="1181"/>
                    </a:cubicBezTo>
                    <a:cubicBezTo>
                      <a:pt x="3849" y="1181"/>
                      <a:pt x="3992" y="1176"/>
                      <a:pt x="4136" y="1163"/>
                    </a:cubicBezTo>
                    <a:cubicBezTo>
                      <a:pt x="4440" y="1136"/>
                      <a:pt x="4735" y="1076"/>
                      <a:pt x="5007" y="976"/>
                    </a:cubicBezTo>
                    <a:cubicBezTo>
                      <a:pt x="5281" y="880"/>
                      <a:pt x="5523" y="738"/>
                      <a:pt x="5746" y="602"/>
                    </a:cubicBezTo>
                    <a:cubicBezTo>
                      <a:pt x="5970" y="467"/>
                      <a:pt x="6179" y="337"/>
                      <a:pt x="6387" y="241"/>
                    </a:cubicBezTo>
                    <a:cubicBezTo>
                      <a:pt x="6596" y="145"/>
                      <a:pt x="6799" y="83"/>
                      <a:pt x="6992" y="76"/>
                    </a:cubicBezTo>
                    <a:cubicBezTo>
                      <a:pt x="7021" y="75"/>
                      <a:pt x="7049" y="74"/>
                      <a:pt x="7077" y="74"/>
                    </a:cubicBezTo>
                    <a:cubicBezTo>
                      <a:pt x="7425" y="74"/>
                      <a:pt x="7698" y="204"/>
                      <a:pt x="7838" y="343"/>
                    </a:cubicBezTo>
                    <a:cubicBezTo>
                      <a:pt x="7992" y="490"/>
                      <a:pt x="8015" y="619"/>
                      <a:pt x="8029" y="619"/>
                    </a:cubicBezTo>
                    <a:cubicBezTo>
                      <a:pt x="8030" y="619"/>
                      <a:pt x="8030" y="619"/>
                      <a:pt x="8030" y="618"/>
                    </a:cubicBezTo>
                    <a:cubicBezTo>
                      <a:pt x="8034" y="618"/>
                      <a:pt x="8026" y="588"/>
                      <a:pt x="8008" y="531"/>
                    </a:cubicBezTo>
                    <a:cubicBezTo>
                      <a:pt x="7997" y="503"/>
                      <a:pt x="7979" y="472"/>
                      <a:pt x="7960" y="432"/>
                    </a:cubicBezTo>
                    <a:cubicBezTo>
                      <a:pt x="7933" y="398"/>
                      <a:pt x="7908" y="354"/>
                      <a:pt x="7867" y="314"/>
                    </a:cubicBezTo>
                    <a:cubicBezTo>
                      <a:pt x="7722" y="154"/>
                      <a:pt x="7424" y="0"/>
                      <a:pt x="7041" y="0"/>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7"/>
              <p:cNvSpPr/>
              <p:nvPr/>
            </p:nvSpPr>
            <p:spPr>
              <a:xfrm>
                <a:off x="5652975" y="913000"/>
                <a:ext cx="15525" cy="89375"/>
              </a:xfrm>
              <a:custGeom>
                <a:rect b="b" l="l" r="r" t="t"/>
                <a:pathLst>
                  <a:path extrusionOk="0" h="3575" w="621">
                    <a:moveTo>
                      <a:pt x="98" y="1"/>
                    </a:moveTo>
                    <a:cubicBezTo>
                      <a:pt x="84" y="1"/>
                      <a:pt x="44" y="202"/>
                      <a:pt x="23" y="531"/>
                    </a:cubicBezTo>
                    <a:cubicBezTo>
                      <a:pt x="1" y="862"/>
                      <a:pt x="5" y="1324"/>
                      <a:pt x="76" y="1826"/>
                    </a:cubicBezTo>
                    <a:cubicBezTo>
                      <a:pt x="148" y="2329"/>
                      <a:pt x="272" y="2774"/>
                      <a:pt x="386" y="3085"/>
                    </a:cubicBezTo>
                    <a:cubicBezTo>
                      <a:pt x="497" y="3393"/>
                      <a:pt x="591" y="3574"/>
                      <a:pt x="604" y="3574"/>
                    </a:cubicBezTo>
                    <a:cubicBezTo>
                      <a:pt x="605" y="3574"/>
                      <a:pt x="605" y="3574"/>
                      <a:pt x="605" y="3574"/>
                    </a:cubicBezTo>
                    <a:cubicBezTo>
                      <a:pt x="621" y="3568"/>
                      <a:pt x="551" y="3376"/>
                      <a:pt x="457" y="3062"/>
                    </a:cubicBezTo>
                    <a:cubicBezTo>
                      <a:pt x="362" y="2748"/>
                      <a:pt x="251" y="2307"/>
                      <a:pt x="181" y="1812"/>
                    </a:cubicBezTo>
                    <a:cubicBezTo>
                      <a:pt x="111" y="1316"/>
                      <a:pt x="94" y="862"/>
                      <a:pt x="98" y="534"/>
                    </a:cubicBezTo>
                    <a:cubicBezTo>
                      <a:pt x="100" y="206"/>
                      <a:pt x="113" y="2"/>
                      <a:pt x="98" y="1"/>
                    </a:cubicBezTo>
                    <a:cubicBezTo>
                      <a:pt x="98" y="1"/>
                      <a:pt x="98" y="1"/>
                      <a:pt x="98"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7"/>
              <p:cNvSpPr/>
              <p:nvPr/>
            </p:nvSpPr>
            <p:spPr>
              <a:xfrm>
                <a:off x="5666375" y="913000"/>
                <a:ext cx="12900" cy="80550"/>
              </a:xfrm>
              <a:custGeom>
                <a:rect b="b" l="l" r="r" t="t"/>
                <a:pathLst>
                  <a:path extrusionOk="0" h="3222" w="516">
                    <a:moveTo>
                      <a:pt x="53" y="1"/>
                    </a:moveTo>
                    <a:cubicBezTo>
                      <a:pt x="42" y="1"/>
                      <a:pt x="1" y="183"/>
                      <a:pt x="15" y="482"/>
                    </a:cubicBezTo>
                    <a:cubicBezTo>
                      <a:pt x="20" y="631"/>
                      <a:pt x="45" y="807"/>
                      <a:pt x="80" y="1001"/>
                    </a:cubicBezTo>
                    <a:cubicBezTo>
                      <a:pt x="119" y="1194"/>
                      <a:pt x="169" y="1405"/>
                      <a:pt x="224" y="1623"/>
                    </a:cubicBezTo>
                    <a:cubicBezTo>
                      <a:pt x="279" y="1841"/>
                      <a:pt x="330" y="2049"/>
                      <a:pt x="369" y="2238"/>
                    </a:cubicBezTo>
                    <a:cubicBezTo>
                      <a:pt x="404" y="2429"/>
                      <a:pt x="431" y="2601"/>
                      <a:pt x="439" y="2747"/>
                    </a:cubicBezTo>
                    <a:cubicBezTo>
                      <a:pt x="459" y="3037"/>
                      <a:pt x="433" y="3219"/>
                      <a:pt x="451" y="3222"/>
                    </a:cubicBezTo>
                    <a:cubicBezTo>
                      <a:pt x="452" y="3222"/>
                      <a:pt x="452" y="3222"/>
                      <a:pt x="452" y="3222"/>
                    </a:cubicBezTo>
                    <a:cubicBezTo>
                      <a:pt x="463" y="3222"/>
                      <a:pt x="515" y="3042"/>
                      <a:pt x="514" y="2743"/>
                    </a:cubicBezTo>
                    <a:cubicBezTo>
                      <a:pt x="515" y="2593"/>
                      <a:pt x="495" y="2416"/>
                      <a:pt x="465" y="2221"/>
                    </a:cubicBezTo>
                    <a:cubicBezTo>
                      <a:pt x="431" y="2026"/>
                      <a:pt x="382" y="1816"/>
                      <a:pt x="327" y="1597"/>
                    </a:cubicBezTo>
                    <a:cubicBezTo>
                      <a:pt x="272" y="1378"/>
                      <a:pt x="218" y="1171"/>
                      <a:pt x="176" y="982"/>
                    </a:cubicBezTo>
                    <a:cubicBezTo>
                      <a:pt x="136" y="793"/>
                      <a:pt x="105" y="621"/>
                      <a:pt x="90" y="476"/>
                    </a:cubicBezTo>
                    <a:cubicBezTo>
                      <a:pt x="58" y="185"/>
                      <a:pt x="72" y="2"/>
                      <a:pt x="53" y="1"/>
                    </a:cubicBezTo>
                    <a:cubicBezTo>
                      <a:pt x="53" y="1"/>
                      <a:pt x="53" y="1"/>
                      <a:pt x="53"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7"/>
              <p:cNvSpPr/>
              <p:nvPr/>
            </p:nvSpPr>
            <p:spPr>
              <a:xfrm>
                <a:off x="5674925" y="903350"/>
                <a:ext cx="13050" cy="33600"/>
              </a:xfrm>
              <a:custGeom>
                <a:rect b="b" l="l" r="r" t="t"/>
                <a:pathLst>
                  <a:path extrusionOk="0" h="1344" w="522">
                    <a:moveTo>
                      <a:pt x="27" y="0"/>
                    </a:moveTo>
                    <a:cubicBezTo>
                      <a:pt x="25" y="0"/>
                      <a:pt x="24" y="1"/>
                      <a:pt x="23" y="2"/>
                    </a:cubicBezTo>
                    <a:cubicBezTo>
                      <a:pt x="0" y="24"/>
                      <a:pt x="257" y="247"/>
                      <a:pt x="362" y="631"/>
                    </a:cubicBezTo>
                    <a:cubicBezTo>
                      <a:pt x="474" y="1013"/>
                      <a:pt x="374" y="1337"/>
                      <a:pt x="405" y="1344"/>
                    </a:cubicBezTo>
                    <a:cubicBezTo>
                      <a:pt x="406" y="1344"/>
                      <a:pt x="406" y="1344"/>
                      <a:pt x="407" y="1344"/>
                    </a:cubicBezTo>
                    <a:cubicBezTo>
                      <a:pt x="420" y="1344"/>
                      <a:pt x="461" y="1270"/>
                      <a:pt x="489" y="1138"/>
                    </a:cubicBezTo>
                    <a:cubicBezTo>
                      <a:pt x="517" y="1003"/>
                      <a:pt x="522" y="807"/>
                      <a:pt x="463" y="602"/>
                    </a:cubicBezTo>
                    <a:cubicBezTo>
                      <a:pt x="405" y="397"/>
                      <a:pt x="298" y="232"/>
                      <a:pt x="203" y="133"/>
                    </a:cubicBezTo>
                    <a:cubicBezTo>
                      <a:pt x="117" y="42"/>
                      <a:pt x="45" y="0"/>
                      <a:pt x="27" y="0"/>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7"/>
              <p:cNvSpPr/>
              <p:nvPr/>
            </p:nvSpPr>
            <p:spPr>
              <a:xfrm>
                <a:off x="5400400" y="823000"/>
                <a:ext cx="286050" cy="162875"/>
              </a:xfrm>
              <a:custGeom>
                <a:rect b="b" l="l" r="r" t="t"/>
                <a:pathLst>
                  <a:path extrusionOk="0" h="6515" w="11442">
                    <a:moveTo>
                      <a:pt x="8815" y="0"/>
                    </a:moveTo>
                    <a:cubicBezTo>
                      <a:pt x="8201" y="0"/>
                      <a:pt x="7605" y="227"/>
                      <a:pt x="6993" y="300"/>
                    </a:cubicBezTo>
                    <a:cubicBezTo>
                      <a:pt x="6812" y="322"/>
                      <a:pt x="6631" y="330"/>
                      <a:pt x="6448" y="330"/>
                    </a:cubicBezTo>
                    <a:cubicBezTo>
                      <a:pt x="5883" y="330"/>
                      <a:pt x="5313" y="251"/>
                      <a:pt x="4750" y="251"/>
                    </a:cubicBezTo>
                    <a:cubicBezTo>
                      <a:pt x="4467" y="251"/>
                      <a:pt x="4186" y="271"/>
                      <a:pt x="3909" y="331"/>
                    </a:cubicBezTo>
                    <a:cubicBezTo>
                      <a:pt x="3072" y="511"/>
                      <a:pt x="2324" y="1063"/>
                      <a:pt x="1907" y="1809"/>
                    </a:cubicBezTo>
                    <a:cubicBezTo>
                      <a:pt x="1880" y="1858"/>
                      <a:pt x="1851" y="1910"/>
                      <a:pt x="1801" y="1935"/>
                    </a:cubicBezTo>
                    <a:cubicBezTo>
                      <a:pt x="1775" y="1948"/>
                      <a:pt x="1747" y="1952"/>
                      <a:pt x="1717" y="1952"/>
                    </a:cubicBezTo>
                    <a:cubicBezTo>
                      <a:pt x="1690" y="1952"/>
                      <a:pt x="1662" y="1949"/>
                      <a:pt x="1634" y="1946"/>
                    </a:cubicBezTo>
                    <a:cubicBezTo>
                      <a:pt x="1598" y="1943"/>
                      <a:pt x="1563" y="1941"/>
                      <a:pt x="1528" y="1941"/>
                    </a:cubicBezTo>
                    <a:cubicBezTo>
                      <a:pt x="890" y="1941"/>
                      <a:pt x="502" y="2491"/>
                      <a:pt x="333" y="3061"/>
                    </a:cubicBezTo>
                    <a:cubicBezTo>
                      <a:pt x="1" y="4180"/>
                      <a:pt x="279" y="5345"/>
                      <a:pt x="463" y="6514"/>
                    </a:cubicBezTo>
                    <a:cubicBezTo>
                      <a:pt x="403" y="5108"/>
                      <a:pt x="684" y="3367"/>
                      <a:pt x="2015" y="2959"/>
                    </a:cubicBezTo>
                    <a:cubicBezTo>
                      <a:pt x="2007" y="2241"/>
                      <a:pt x="2694" y="1720"/>
                      <a:pt x="3348" y="1492"/>
                    </a:cubicBezTo>
                    <a:cubicBezTo>
                      <a:pt x="3703" y="1369"/>
                      <a:pt x="4067" y="1331"/>
                      <a:pt x="4434" y="1331"/>
                    </a:cubicBezTo>
                    <a:cubicBezTo>
                      <a:pt x="5000" y="1331"/>
                      <a:pt x="5576" y="1420"/>
                      <a:pt x="6143" y="1420"/>
                    </a:cubicBezTo>
                    <a:cubicBezTo>
                      <a:pt x="6453" y="1420"/>
                      <a:pt x="6761" y="1393"/>
                      <a:pt x="7063" y="1312"/>
                    </a:cubicBezTo>
                    <a:cubicBezTo>
                      <a:pt x="7857" y="1099"/>
                      <a:pt x="8695" y="637"/>
                      <a:pt x="9528" y="637"/>
                    </a:cubicBezTo>
                    <a:cubicBezTo>
                      <a:pt x="9857" y="637"/>
                      <a:pt x="10184" y="709"/>
                      <a:pt x="10508" y="896"/>
                    </a:cubicBezTo>
                    <a:cubicBezTo>
                      <a:pt x="10997" y="1179"/>
                      <a:pt x="11295" y="1606"/>
                      <a:pt x="11415" y="2093"/>
                    </a:cubicBezTo>
                    <a:cubicBezTo>
                      <a:pt x="11433" y="2008"/>
                      <a:pt x="11441" y="1922"/>
                      <a:pt x="11438" y="1840"/>
                    </a:cubicBezTo>
                    <a:cubicBezTo>
                      <a:pt x="11422" y="1502"/>
                      <a:pt x="11230" y="1135"/>
                      <a:pt x="11028" y="875"/>
                    </a:cubicBezTo>
                    <a:cubicBezTo>
                      <a:pt x="10448" y="126"/>
                      <a:pt x="9812" y="47"/>
                      <a:pt x="8932" y="3"/>
                    </a:cubicBezTo>
                    <a:cubicBezTo>
                      <a:pt x="8893" y="1"/>
                      <a:pt x="8854" y="0"/>
                      <a:pt x="8815" y="0"/>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7"/>
              <p:cNvSpPr/>
              <p:nvPr/>
            </p:nvSpPr>
            <p:spPr>
              <a:xfrm>
                <a:off x="5537625" y="1016025"/>
                <a:ext cx="26725" cy="46975"/>
              </a:xfrm>
              <a:custGeom>
                <a:rect b="b" l="l" r="r" t="t"/>
                <a:pathLst>
                  <a:path extrusionOk="0" h="1879" w="1069">
                    <a:moveTo>
                      <a:pt x="295" y="1"/>
                    </a:moveTo>
                    <a:cubicBezTo>
                      <a:pt x="132" y="206"/>
                      <a:pt x="52" y="475"/>
                      <a:pt x="72" y="737"/>
                    </a:cubicBezTo>
                    <a:lnTo>
                      <a:pt x="72" y="737"/>
                    </a:lnTo>
                    <a:cubicBezTo>
                      <a:pt x="15" y="945"/>
                      <a:pt x="0" y="1164"/>
                      <a:pt x="62" y="1368"/>
                    </a:cubicBezTo>
                    <a:cubicBezTo>
                      <a:pt x="147" y="1644"/>
                      <a:pt x="400" y="1879"/>
                      <a:pt x="687" y="1879"/>
                    </a:cubicBezTo>
                    <a:cubicBezTo>
                      <a:pt x="695" y="1879"/>
                      <a:pt x="704" y="1878"/>
                      <a:pt x="713" y="1878"/>
                    </a:cubicBezTo>
                    <a:cubicBezTo>
                      <a:pt x="797" y="1875"/>
                      <a:pt x="886" y="1847"/>
                      <a:pt x="941" y="1782"/>
                    </a:cubicBezTo>
                    <a:cubicBezTo>
                      <a:pt x="959" y="1759"/>
                      <a:pt x="973" y="1733"/>
                      <a:pt x="984" y="1707"/>
                    </a:cubicBezTo>
                    <a:cubicBezTo>
                      <a:pt x="1068" y="1511"/>
                      <a:pt x="1019" y="1281"/>
                      <a:pt x="919" y="1093"/>
                    </a:cubicBezTo>
                    <a:cubicBezTo>
                      <a:pt x="818" y="906"/>
                      <a:pt x="671" y="749"/>
                      <a:pt x="543" y="579"/>
                    </a:cubicBezTo>
                    <a:cubicBezTo>
                      <a:pt x="416" y="408"/>
                      <a:pt x="304" y="213"/>
                      <a:pt x="295" y="1"/>
                    </a:cubicBezTo>
                    <a:close/>
                  </a:path>
                </a:pathLst>
              </a:custGeom>
              <a:solidFill>
                <a:srgbClr val="AB73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7"/>
              <p:cNvSpPr/>
              <p:nvPr/>
            </p:nvSpPr>
            <p:spPr>
              <a:xfrm>
                <a:off x="5536800" y="1015425"/>
                <a:ext cx="20175" cy="50550"/>
              </a:xfrm>
              <a:custGeom>
                <a:rect b="b" l="l" r="r" t="t"/>
                <a:pathLst>
                  <a:path extrusionOk="0" h="2022" w="807">
                    <a:moveTo>
                      <a:pt x="280" y="1"/>
                    </a:moveTo>
                    <a:cubicBezTo>
                      <a:pt x="260" y="1"/>
                      <a:pt x="192" y="121"/>
                      <a:pt x="127" y="330"/>
                    </a:cubicBezTo>
                    <a:cubicBezTo>
                      <a:pt x="60" y="544"/>
                      <a:pt x="0" y="853"/>
                      <a:pt x="12" y="1201"/>
                    </a:cubicBezTo>
                    <a:cubicBezTo>
                      <a:pt x="20" y="1375"/>
                      <a:pt x="56" y="1547"/>
                      <a:pt x="133" y="1686"/>
                    </a:cubicBezTo>
                    <a:cubicBezTo>
                      <a:pt x="208" y="1829"/>
                      <a:pt x="327" y="1925"/>
                      <a:pt x="435" y="1974"/>
                    </a:cubicBezTo>
                    <a:cubicBezTo>
                      <a:pt x="512" y="2009"/>
                      <a:pt x="585" y="2021"/>
                      <a:pt x="644" y="2021"/>
                    </a:cubicBezTo>
                    <a:cubicBezTo>
                      <a:pt x="670" y="2021"/>
                      <a:pt x="692" y="2019"/>
                      <a:pt x="712" y="2016"/>
                    </a:cubicBezTo>
                    <a:cubicBezTo>
                      <a:pt x="777" y="2002"/>
                      <a:pt x="807" y="1980"/>
                      <a:pt x="804" y="1972"/>
                    </a:cubicBezTo>
                    <a:cubicBezTo>
                      <a:pt x="801" y="1948"/>
                      <a:pt x="658" y="1992"/>
                      <a:pt x="482" y="1884"/>
                    </a:cubicBezTo>
                    <a:cubicBezTo>
                      <a:pt x="397" y="1831"/>
                      <a:pt x="307" y="1746"/>
                      <a:pt x="251" y="1625"/>
                    </a:cubicBezTo>
                    <a:cubicBezTo>
                      <a:pt x="191" y="1506"/>
                      <a:pt x="163" y="1355"/>
                      <a:pt x="156" y="1194"/>
                    </a:cubicBezTo>
                    <a:cubicBezTo>
                      <a:pt x="132" y="535"/>
                      <a:pt x="323" y="14"/>
                      <a:pt x="281" y="1"/>
                    </a:cubicBezTo>
                    <a:cubicBezTo>
                      <a:pt x="281" y="1"/>
                      <a:pt x="280" y="1"/>
                      <a:pt x="280"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7"/>
              <p:cNvSpPr/>
              <p:nvPr/>
            </p:nvSpPr>
            <p:spPr>
              <a:xfrm>
                <a:off x="5558550" y="1055100"/>
                <a:ext cx="7225" cy="6025"/>
              </a:xfrm>
              <a:custGeom>
                <a:rect b="b" l="l" r="r" t="t"/>
                <a:pathLst>
                  <a:path extrusionOk="0" h="241" w="289">
                    <a:moveTo>
                      <a:pt x="229" y="0"/>
                    </a:moveTo>
                    <a:cubicBezTo>
                      <a:pt x="194" y="0"/>
                      <a:pt x="143" y="25"/>
                      <a:pt x="96" y="67"/>
                    </a:cubicBezTo>
                    <a:cubicBezTo>
                      <a:pt x="31" y="127"/>
                      <a:pt x="1" y="199"/>
                      <a:pt x="28" y="228"/>
                    </a:cubicBezTo>
                    <a:cubicBezTo>
                      <a:pt x="35" y="236"/>
                      <a:pt x="47" y="240"/>
                      <a:pt x="61" y="240"/>
                    </a:cubicBezTo>
                    <a:cubicBezTo>
                      <a:pt x="96" y="240"/>
                      <a:pt x="147" y="215"/>
                      <a:pt x="194" y="173"/>
                    </a:cubicBezTo>
                    <a:cubicBezTo>
                      <a:pt x="258" y="113"/>
                      <a:pt x="289" y="41"/>
                      <a:pt x="262" y="12"/>
                    </a:cubicBezTo>
                    <a:cubicBezTo>
                      <a:pt x="254" y="4"/>
                      <a:pt x="243" y="0"/>
                      <a:pt x="229" y="0"/>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7"/>
              <p:cNvSpPr/>
              <p:nvPr/>
            </p:nvSpPr>
            <p:spPr>
              <a:xfrm>
                <a:off x="5518050" y="1067975"/>
                <a:ext cx="61275" cy="42650"/>
              </a:xfrm>
              <a:custGeom>
                <a:rect b="b" l="l" r="r" t="t"/>
                <a:pathLst>
                  <a:path extrusionOk="0" h="1706" w="2451">
                    <a:moveTo>
                      <a:pt x="2448" y="1"/>
                    </a:moveTo>
                    <a:lnTo>
                      <a:pt x="2448" y="1"/>
                    </a:lnTo>
                    <a:cubicBezTo>
                      <a:pt x="2048" y="250"/>
                      <a:pt x="1577" y="395"/>
                      <a:pt x="1116" y="395"/>
                    </a:cubicBezTo>
                    <a:cubicBezTo>
                      <a:pt x="759" y="395"/>
                      <a:pt x="407" y="308"/>
                      <a:pt x="99" y="114"/>
                    </a:cubicBezTo>
                    <a:cubicBezTo>
                      <a:pt x="66" y="96"/>
                      <a:pt x="33" y="77"/>
                      <a:pt x="1" y="57"/>
                    </a:cubicBezTo>
                    <a:lnTo>
                      <a:pt x="1" y="57"/>
                    </a:lnTo>
                    <a:cubicBezTo>
                      <a:pt x="36" y="423"/>
                      <a:pt x="99" y="795"/>
                      <a:pt x="289" y="1113"/>
                    </a:cubicBezTo>
                    <a:cubicBezTo>
                      <a:pt x="485" y="1442"/>
                      <a:pt x="843" y="1705"/>
                      <a:pt x="1239" y="1705"/>
                    </a:cubicBezTo>
                    <a:cubicBezTo>
                      <a:pt x="1241" y="1705"/>
                      <a:pt x="1243" y="1705"/>
                      <a:pt x="1245" y="1705"/>
                    </a:cubicBezTo>
                    <a:cubicBezTo>
                      <a:pt x="1673" y="1702"/>
                      <a:pt x="2047" y="1392"/>
                      <a:pt x="2229" y="1023"/>
                    </a:cubicBezTo>
                    <a:cubicBezTo>
                      <a:pt x="2376" y="726"/>
                      <a:pt x="2451" y="348"/>
                      <a:pt x="2448"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7"/>
              <p:cNvSpPr/>
              <p:nvPr/>
            </p:nvSpPr>
            <p:spPr>
              <a:xfrm>
                <a:off x="5464050" y="973550"/>
                <a:ext cx="58850" cy="24350"/>
              </a:xfrm>
              <a:custGeom>
                <a:rect b="b" l="l" r="r" t="t"/>
                <a:pathLst>
                  <a:path extrusionOk="0" h="974" w="2354">
                    <a:moveTo>
                      <a:pt x="1503" y="1"/>
                    </a:moveTo>
                    <a:cubicBezTo>
                      <a:pt x="1350" y="1"/>
                      <a:pt x="1184" y="19"/>
                      <a:pt x="1014" y="65"/>
                    </a:cubicBezTo>
                    <a:cubicBezTo>
                      <a:pt x="635" y="169"/>
                      <a:pt x="342" y="395"/>
                      <a:pt x="189" y="595"/>
                    </a:cubicBezTo>
                    <a:cubicBezTo>
                      <a:pt x="32" y="797"/>
                      <a:pt x="1" y="956"/>
                      <a:pt x="32" y="972"/>
                    </a:cubicBezTo>
                    <a:cubicBezTo>
                      <a:pt x="35" y="973"/>
                      <a:pt x="38" y="974"/>
                      <a:pt x="42" y="974"/>
                    </a:cubicBezTo>
                    <a:cubicBezTo>
                      <a:pt x="84" y="974"/>
                      <a:pt x="175" y="866"/>
                      <a:pt x="334" y="734"/>
                    </a:cubicBezTo>
                    <a:cubicBezTo>
                      <a:pt x="503" y="591"/>
                      <a:pt x="766" y="426"/>
                      <a:pt x="1088" y="338"/>
                    </a:cubicBezTo>
                    <a:cubicBezTo>
                      <a:pt x="1326" y="272"/>
                      <a:pt x="1558" y="254"/>
                      <a:pt x="1755" y="254"/>
                    </a:cubicBezTo>
                    <a:cubicBezTo>
                      <a:pt x="1826" y="254"/>
                      <a:pt x="1893" y="257"/>
                      <a:pt x="1953" y="260"/>
                    </a:cubicBezTo>
                    <a:cubicBezTo>
                      <a:pt x="2076" y="267"/>
                      <a:pt x="2177" y="275"/>
                      <a:pt x="2244" y="275"/>
                    </a:cubicBezTo>
                    <a:cubicBezTo>
                      <a:pt x="2302" y="275"/>
                      <a:pt x="2336" y="269"/>
                      <a:pt x="2342" y="251"/>
                    </a:cubicBezTo>
                    <a:cubicBezTo>
                      <a:pt x="2353" y="216"/>
                      <a:pt x="2225" y="129"/>
                      <a:pt x="1985" y="64"/>
                    </a:cubicBezTo>
                    <a:cubicBezTo>
                      <a:pt x="1855" y="28"/>
                      <a:pt x="1689" y="1"/>
                      <a:pt x="1503"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7"/>
              <p:cNvSpPr/>
              <p:nvPr/>
            </p:nvSpPr>
            <p:spPr>
              <a:xfrm>
                <a:off x="5469750" y="1024050"/>
                <a:ext cx="53300" cy="26600"/>
              </a:xfrm>
              <a:custGeom>
                <a:rect b="b" l="l" r="r" t="t"/>
                <a:pathLst>
                  <a:path extrusionOk="0" h="1064" w="2132">
                    <a:moveTo>
                      <a:pt x="845" y="0"/>
                    </a:moveTo>
                    <a:cubicBezTo>
                      <a:pt x="616" y="0"/>
                      <a:pt x="410" y="70"/>
                      <a:pt x="275" y="161"/>
                    </a:cubicBezTo>
                    <a:cubicBezTo>
                      <a:pt x="59" y="302"/>
                      <a:pt x="1" y="459"/>
                      <a:pt x="17" y="467"/>
                    </a:cubicBezTo>
                    <a:cubicBezTo>
                      <a:pt x="19" y="469"/>
                      <a:pt x="21" y="469"/>
                      <a:pt x="23" y="469"/>
                    </a:cubicBezTo>
                    <a:cubicBezTo>
                      <a:pt x="53" y="469"/>
                      <a:pt x="146" y="359"/>
                      <a:pt x="335" y="269"/>
                    </a:cubicBezTo>
                    <a:cubicBezTo>
                      <a:pt x="454" y="212"/>
                      <a:pt x="617" y="169"/>
                      <a:pt x="797" y="169"/>
                    </a:cubicBezTo>
                    <a:cubicBezTo>
                      <a:pt x="919" y="169"/>
                      <a:pt x="1047" y="189"/>
                      <a:pt x="1175" y="236"/>
                    </a:cubicBezTo>
                    <a:cubicBezTo>
                      <a:pt x="1493" y="356"/>
                      <a:pt x="1722" y="590"/>
                      <a:pt x="1867" y="767"/>
                    </a:cubicBezTo>
                    <a:cubicBezTo>
                      <a:pt x="2006" y="939"/>
                      <a:pt x="2081" y="1064"/>
                      <a:pt x="2108" y="1064"/>
                    </a:cubicBezTo>
                    <a:cubicBezTo>
                      <a:pt x="2110" y="1064"/>
                      <a:pt x="2111" y="1063"/>
                      <a:pt x="2112" y="1063"/>
                    </a:cubicBezTo>
                    <a:cubicBezTo>
                      <a:pt x="2131" y="1054"/>
                      <a:pt x="2096" y="906"/>
                      <a:pt x="1968" y="695"/>
                    </a:cubicBezTo>
                    <a:cubicBezTo>
                      <a:pt x="1842" y="489"/>
                      <a:pt x="1606" y="211"/>
                      <a:pt x="1236" y="71"/>
                    </a:cubicBezTo>
                    <a:cubicBezTo>
                      <a:pt x="1104" y="21"/>
                      <a:pt x="971" y="0"/>
                      <a:pt x="845" y="0"/>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7"/>
              <p:cNvSpPr/>
              <p:nvPr/>
            </p:nvSpPr>
            <p:spPr>
              <a:xfrm>
                <a:off x="5576875" y="973550"/>
                <a:ext cx="58825" cy="24350"/>
              </a:xfrm>
              <a:custGeom>
                <a:rect b="b" l="l" r="r" t="t"/>
                <a:pathLst>
                  <a:path extrusionOk="0" h="974" w="2353">
                    <a:moveTo>
                      <a:pt x="851" y="1"/>
                    </a:moveTo>
                    <a:cubicBezTo>
                      <a:pt x="665" y="1"/>
                      <a:pt x="499" y="28"/>
                      <a:pt x="369" y="64"/>
                    </a:cubicBezTo>
                    <a:cubicBezTo>
                      <a:pt x="129" y="129"/>
                      <a:pt x="0" y="216"/>
                      <a:pt x="12" y="251"/>
                    </a:cubicBezTo>
                    <a:cubicBezTo>
                      <a:pt x="17" y="269"/>
                      <a:pt x="51" y="275"/>
                      <a:pt x="109" y="275"/>
                    </a:cubicBezTo>
                    <a:cubicBezTo>
                      <a:pt x="177" y="275"/>
                      <a:pt x="277" y="267"/>
                      <a:pt x="400" y="260"/>
                    </a:cubicBezTo>
                    <a:cubicBezTo>
                      <a:pt x="461" y="257"/>
                      <a:pt x="527" y="254"/>
                      <a:pt x="598" y="254"/>
                    </a:cubicBezTo>
                    <a:cubicBezTo>
                      <a:pt x="795" y="254"/>
                      <a:pt x="1027" y="272"/>
                      <a:pt x="1265" y="338"/>
                    </a:cubicBezTo>
                    <a:cubicBezTo>
                      <a:pt x="1588" y="426"/>
                      <a:pt x="1850" y="591"/>
                      <a:pt x="2020" y="734"/>
                    </a:cubicBezTo>
                    <a:cubicBezTo>
                      <a:pt x="2179" y="866"/>
                      <a:pt x="2270" y="974"/>
                      <a:pt x="2312" y="974"/>
                    </a:cubicBezTo>
                    <a:cubicBezTo>
                      <a:pt x="2315" y="974"/>
                      <a:pt x="2318" y="973"/>
                      <a:pt x="2321" y="972"/>
                    </a:cubicBezTo>
                    <a:cubicBezTo>
                      <a:pt x="2352" y="956"/>
                      <a:pt x="2321" y="797"/>
                      <a:pt x="2164" y="595"/>
                    </a:cubicBezTo>
                    <a:cubicBezTo>
                      <a:pt x="2011" y="395"/>
                      <a:pt x="1719" y="169"/>
                      <a:pt x="1340" y="65"/>
                    </a:cubicBezTo>
                    <a:cubicBezTo>
                      <a:pt x="1170" y="19"/>
                      <a:pt x="1004" y="1"/>
                      <a:pt x="851"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7"/>
              <p:cNvSpPr/>
              <p:nvPr/>
            </p:nvSpPr>
            <p:spPr>
              <a:xfrm>
                <a:off x="5575025" y="1024050"/>
                <a:ext cx="53325" cy="26600"/>
              </a:xfrm>
              <a:custGeom>
                <a:rect b="b" l="l" r="r" t="t"/>
                <a:pathLst>
                  <a:path extrusionOk="0" h="1064" w="2133">
                    <a:moveTo>
                      <a:pt x="1287" y="0"/>
                    </a:moveTo>
                    <a:cubicBezTo>
                      <a:pt x="1161" y="0"/>
                      <a:pt x="1028" y="21"/>
                      <a:pt x="896" y="71"/>
                    </a:cubicBezTo>
                    <a:cubicBezTo>
                      <a:pt x="526" y="211"/>
                      <a:pt x="291" y="489"/>
                      <a:pt x="164" y="695"/>
                    </a:cubicBezTo>
                    <a:cubicBezTo>
                      <a:pt x="36" y="906"/>
                      <a:pt x="1" y="1054"/>
                      <a:pt x="21" y="1063"/>
                    </a:cubicBezTo>
                    <a:cubicBezTo>
                      <a:pt x="22" y="1063"/>
                      <a:pt x="23" y="1064"/>
                      <a:pt x="24" y="1064"/>
                    </a:cubicBezTo>
                    <a:cubicBezTo>
                      <a:pt x="51" y="1064"/>
                      <a:pt x="127" y="939"/>
                      <a:pt x="266" y="767"/>
                    </a:cubicBezTo>
                    <a:cubicBezTo>
                      <a:pt x="410" y="590"/>
                      <a:pt x="639" y="356"/>
                      <a:pt x="958" y="236"/>
                    </a:cubicBezTo>
                    <a:cubicBezTo>
                      <a:pt x="1085" y="189"/>
                      <a:pt x="1214" y="169"/>
                      <a:pt x="1335" y="169"/>
                    </a:cubicBezTo>
                    <a:cubicBezTo>
                      <a:pt x="1515" y="169"/>
                      <a:pt x="1679" y="212"/>
                      <a:pt x="1797" y="269"/>
                    </a:cubicBezTo>
                    <a:cubicBezTo>
                      <a:pt x="1986" y="359"/>
                      <a:pt x="2079" y="469"/>
                      <a:pt x="2109" y="469"/>
                    </a:cubicBezTo>
                    <a:cubicBezTo>
                      <a:pt x="2111" y="469"/>
                      <a:pt x="2113" y="469"/>
                      <a:pt x="2115" y="467"/>
                    </a:cubicBezTo>
                    <a:cubicBezTo>
                      <a:pt x="2132" y="459"/>
                      <a:pt x="2074" y="302"/>
                      <a:pt x="1858" y="161"/>
                    </a:cubicBezTo>
                    <a:cubicBezTo>
                      <a:pt x="1723" y="70"/>
                      <a:pt x="1517" y="0"/>
                      <a:pt x="1287" y="0"/>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7"/>
              <p:cNvSpPr/>
              <p:nvPr/>
            </p:nvSpPr>
            <p:spPr>
              <a:xfrm>
                <a:off x="5529525" y="1091700"/>
                <a:ext cx="41550" cy="18925"/>
              </a:xfrm>
              <a:custGeom>
                <a:rect b="b" l="l" r="r" t="t"/>
                <a:pathLst>
                  <a:path extrusionOk="0" h="757" w="1662">
                    <a:moveTo>
                      <a:pt x="933" y="1"/>
                    </a:moveTo>
                    <a:cubicBezTo>
                      <a:pt x="588" y="1"/>
                      <a:pt x="254" y="151"/>
                      <a:pt x="0" y="390"/>
                    </a:cubicBezTo>
                    <a:cubicBezTo>
                      <a:pt x="204" y="605"/>
                      <a:pt x="481" y="756"/>
                      <a:pt x="781" y="756"/>
                    </a:cubicBezTo>
                    <a:cubicBezTo>
                      <a:pt x="783" y="756"/>
                      <a:pt x="784" y="756"/>
                      <a:pt x="786" y="756"/>
                    </a:cubicBezTo>
                    <a:cubicBezTo>
                      <a:pt x="1142" y="754"/>
                      <a:pt x="1460" y="538"/>
                      <a:pt x="1662" y="253"/>
                    </a:cubicBezTo>
                    <a:cubicBezTo>
                      <a:pt x="1464" y="101"/>
                      <a:pt x="1217" y="8"/>
                      <a:pt x="965" y="1"/>
                    </a:cubicBezTo>
                    <a:cubicBezTo>
                      <a:pt x="955" y="1"/>
                      <a:pt x="944" y="1"/>
                      <a:pt x="933" y="1"/>
                    </a:cubicBezTo>
                    <a:close/>
                  </a:path>
                </a:pathLst>
              </a:custGeom>
              <a:solidFill>
                <a:srgbClr val="EA4B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54" name="Google Shape;1954;p47"/>
          <p:cNvGrpSpPr/>
          <p:nvPr/>
        </p:nvGrpSpPr>
        <p:grpSpPr>
          <a:xfrm rot="-1873095">
            <a:off x="7455852" y="1426830"/>
            <a:ext cx="1670283" cy="2460123"/>
            <a:chOff x="5846705" y="2784323"/>
            <a:chExt cx="1670282" cy="2460121"/>
          </a:xfrm>
        </p:grpSpPr>
        <p:grpSp>
          <p:nvGrpSpPr>
            <p:cNvPr id="1955" name="Google Shape;1955;p47"/>
            <p:cNvGrpSpPr/>
            <p:nvPr/>
          </p:nvGrpSpPr>
          <p:grpSpPr>
            <a:xfrm>
              <a:off x="5846705" y="2784323"/>
              <a:ext cx="1670282" cy="2460121"/>
              <a:chOff x="2903825" y="2119650"/>
              <a:chExt cx="623100" cy="917750"/>
            </a:xfrm>
          </p:grpSpPr>
          <p:sp>
            <p:nvSpPr>
              <p:cNvPr id="1956" name="Google Shape;1956;p47"/>
              <p:cNvSpPr/>
              <p:nvPr/>
            </p:nvSpPr>
            <p:spPr>
              <a:xfrm>
                <a:off x="2903825" y="2119650"/>
                <a:ext cx="623100" cy="917750"/>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chemeClr val="accent5"/>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7"/>
              <p:cNvSpPr/>
              <p:nvPr/>
            </p:nvSpPr>
            <p:spPr>
              <a:xfrm>
                <a:off x="2903825" y="2858150"/>
                <a:ext cx="623100" cy="179250"/>
              </a:xfrm>
              <a:custGeom>
                <a:rect b="b" l="l" r="r" t="t"/>
                <a:pathLst>
                  <a:path extrusionOk="0" h="7170" w="24924">
                    <a:moveTo>
                      <a:pt x="0" y="0"/>
                    </a:moveTo>
                    <a:lnTo>
                      <a:pt x="0" y="3778"/>
                    </a:lnTo>
                    <a:cubicBezTo>
                      <a:pt x="0" y="5644"/>
                      <a:pt x="1527" y="7170"/>
                      <a:pt x="3392" y="7170"/>
                    </a:cubicBezTo>
                    <a:lnTo>
                      <a:pt x="21532" y="7170"/>
                    </a:lnTo>
                    <a:cubicBezTo>
                      <a:pt x="23398" y="7170"/>
                      <a:pt x="24924" y="5644"/>
                      <a:pt x="24924" y="3778"/>
                    </a:cubicBezTo>
                    <a:lnTo>
                      <a:pt x="249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8" name="Google Shape;1958;p47"/>
            <p:cNvGrpSpPr/>
            <p:nvPr/>
          </p:nvGrpSpPr>
          <p:grpSpPr>
            <a:xfrm>
              <a:off x="6240768" y="3350430"/>
              <a:ext cx="882125" cy="1133311"/>
              <a:chOff x="2287850" y="4269150"/>
              <a:chExt cx="430200" cy="552700"/>
            </a:xfrm>
          </p:grpSpPr>
          <p:sp>
            <p:nvSpPr>
              <p:cNvPr id="1959" name="Google Shape;1959;p47"/>
              <p:cNvSpPr/>
              <p:nvPr/>
            </p:nvSpPr>
            <p:spPr>
              <a:xfrm>
                <a:off x="2287850" y="4269150"/>
                <a:ext cx="430200" cy="481025"/>
              </a:xfrm>
              <a:custGeom>
                <a:rect b="b" l="l" r="r" t="t"/>
                <a:pathLst>
                  <a:path extrusionOk="0" h="19241" w="17208">
                    <a:moveTo>
                      <a:pt x="8719" y="1"/>
                    </a:moveTo>
                    <a:cubicBezTo>
                      <a:pt x="6694" y="1"/>
                      <a:pt x="4513" y="496"/>
                      <a:pt x="3298" y="2284"/>
                    </a:cubicBezTo>
                    <a:cubicBezTo>
                      <a:pt x="2325" y="3716"/>
                      <a:pt x="2069" y="5970"/>
                      <a:pt x="2093" y="7669"/>
                    </a:cubicBezTo>
                    <a:cubicBezTo>
                      <a:pt x="2117" y="9213"/>
                      <a:pt x="2221" y="10649"/>
                      <a:pt x="1209" y="11903"/>
                    </a:cubicBezTo>
                    <a:cubicBezTo>
                      <a:pt x="417" y="12882"/>
                      <a:pt x="0" y="14166"/>
                      <a:pt x="62" y="15430"/>
                    </a:cubicBezTo>
                    <a:cubicBezTo>
                      <a:pt x="117" y="16534"/>
                      <a:pt x="539" y="17695"/>
                      <a:pt x="1277" y="18523"/>
                    </a:cubicBezTo>
                    <a:cubicBezTo>
                      <a:pt x="1733" y="19034"/>
                      <a:pt x="2461" y="19240"/>
                      <a:pt x="3189" y="19240"/>
                    </a:cubicBezTo>
                    <a:cubicBezTo>
                      <a:pt x="3699" y="19240"/>
                      <a:pt x="4210" y="19139"/>
                      <a:pt x="4628" y="18972"/>
                    </a:cubicBezTo>
                    <a:lnTo>
                      <a:pt x="13079" y="19045"/>
                    </a:lnTo>
                    <a:cubicBezTo>
                      <a:pt x="13976" y="18865"/>
                      <a:pt x="14897" y="18602"/>
                      <a:pt x="15577" y="17983"/>
                    </a:cubicBezTo>
                    <a:cubicBezTo>
                      <a:pt x="17208" y="16497"/>
                      <a:pt x="16440" y="13832"/>
                      <a:pt x="15590" y="12144"/>
                    </a:cubicBezTo>
                    <a:cubicBezTo>
                      <a:pt x="14655" y="10287"/>
                      <a:pt x="14657" y="8124"/>
                      <a:pt x="14779" y="6094"/>
                    </a:cubicBezTo>
                    <a:cubicBezTo>
                      <a:pt x="14875" y="4496"/>
                      <a:pt x="14321" y="2229"/>
                      <a:pt x="12777" y="1454"/>
                    </a:cubicBezTo>
                    <a:cubicBezTo>
                      <a:pt x="12596" y="1363"/>
                      <a:pt x="12393" y="1304"/>
                      <a:pt x="12193" y="1304"/>
                    </a:cubicBezTo>
                    <a:cubicBezTo>
                      <a:pt x="12099" y="1304"/>
                      <a:pt x="12007" y="1317"/>
                      <a:pt x="11917" y="1345"/>
                    </a:cubicBezTo>
                    <a:cubicBezTo>
                      <a:pt x="11277" y="287"/>
                      <a:pt x="9893" y="4"/>
                      <a:pt x="8756" y="1"/>
                    </a:cubicBezTo>
                    <a:cubicBezTo>
                      <a:pt x="8744" y="1"/>
                      <a:pt x="8731" y="1"/>
                      <a:pt x="8719" y="1"/>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7"/>
              <p:cNvSpPr/>
              <p:nvPr/>
            </p:nvSpPr>
            <p:spPr>
              <a:xfrm>
                <a:off x="2636325" y="4497500"/>
                <a:ext cx="40150" cy="234350"/>
              </a:xfrm>
              <a:custGeom>
                <a:rect b="b" l="l" r="r" t="t"/>
                <a:pathLst>
                  <a:path extrusionOk="0" h="9374" w="1606">
                    <a:moveTo>
                      <a:pt x="405" y="1"/>
                    </a:moveTo>
                    <a:cubicBezTo>
                      <a:pt x="400" y="1"/>
                      <a:pt x="378" y="29"/>
                      <a:pt x="341" y="82"/>
                    </a:cubicBezTo>
                    <a:cubicBezTo>
                      <a:pt x="320" y="109"/>
                      <a:pt x="298" y="144"/>
                      <a:pt x="275" y="189"/>
                    </a:cubicBezTo>
                    <a:cubicBezTo>
                      <a:pt x="251" y="232"/>
                      <a:pt x="223" y="282"/>
                      <a:pt x="199" y="342"/>
                    </a:cubicBezTo>
                    <a:cubicBezTo>
                      <a:pt x="93" y="578"/>
                      <a:pt x="1" y="953"/>
                      <a:pt x="29" y="1418"/>
                    </a:cubicBezTo>
                    <a:cubicBezTo>
                      <a:pt x="53" y="1881"/>
                      <a:pt x="197" y="2424"/>
                      <a:pt x="448" y="2977"/>
                    </a:cubicBezTo>
                    <a:cubicBezTo>
                      <a:pt x="690" y="3535"/>
                      <a:pt x="1019" y="4116"/>
                      <a:pt x="1238" y="4772"/>
                    </a:cubicBezTo>
                    <a:cubicBezTo>
                      <a:pt x="1461" y="5425"/>
                      <a:pt x="1492" y="6097"/>
                      <a:pt x="1417" y="6688"/>
                    </a:cubicBezTo>
                    <a:cubicBezTo>
                      <a:pt x="1338" y="7282"/>
                      <a:pt x="1153" y="7798"/>
                      <a:pt x="944" y="8201"/>
                    </a:cubicBezTo>
                    <a:cubicBezTo>
                      <a:pt x="732" y="8603"/>
                      <a:pt x="508" y="8900"/>
                      <a:pt x="335" y="9088"/>
                    </a:cubicBezTo>
                    <a:cubicBezTo>
                      <a:pt x="255" y="9187"/>
                      <a:pt x="178" y="9251"/>
                      <a:pt x="133" y="9301"/>
                    </a:cubicBezTo>
                    <a:cubicBezTo>
                      <a:pt x="86" y="9347"/>
                      <a:pt x="60" y="9373"/>
                      <a:pt x="60" y="9373"/>
                    </a:cubicBezTo>
                    <a:cubicBezTo>
                      <a:pt x="60" y="9373"/>
                      <a:pt x="87" y="9349"/>
                      <a:pt x="136" y="9304"/>
                    </a:cubicBezTo>
                    <a:cubicBezTo>
                      <a:pt x="184" y="9257"/>
                      <a:pt x="264" y="9196"/>
                      <a:pt x="349" y="9100"/>
                    </a:cubicBezTo>
                    <a:cubicBezTo>
                      <a:pt x="531" y="8920"/>
                      <a:pt x="768" y="8629"/>
                      <a:pt x="996" y="8229"/>
                    </a:cubicBezTo>
                    <a:cubicBezTo>
                      <a:pt x="1221" y="7829"/>
                      <a:pt x="1425" y="7307"/>
                      <a:pt x="1517" y="6702"/>
                    </a:cubicBezTo>
                    <a:cubicBezTo>
                      <a:pt x="1606" y="6100"/>
                      <a:pt x="1580" y="5406"/>
                      <a:pt x="1352" y="4734"/>
                    </a:cubicBezTo>
                    <a:cubicBezTo>
                      <a:pt x="1126" y="4063"/>
                      <a:pt x="793" y="3482"/>
                      <a:pt x="549" y="2933"/>
                    </a:cubicBezTo>
                    <a:cubicBezTo>
                      <a:pt x="295" y="2387"/>
                      <a:pt x="147" y="1863"/>
                      <a:pt x="113" y="1412"/>
                    </a:cubicBezTo>
                    <a:cubicBezTo>
                      <a:pt x="75" y="960"/>
                      <a:pt x="152" y="595"/>
                      <a:pt x="242" y="360"/>
                    </a:cubicBezTo>
                    <a:cubicBezTo>
                      <a:pt x="332" y="123"/>
                      <a:pt x="416" y="7"/>
                      <a:pt x="405" y="1"/>
                    </a:cubicBezTo>
                    <a:cubicBezTo>
                      <a:pt x="405" y="1"/>
                      <a:pt x="405" y="1"/>
                      <a:pt x="405" y="1"/>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7"/>
              <p:cNvSpPr/>
              <p:nvPr/>
            </p:nvSpPr>
            <p:spPr>
              <a:xfrm>
                <a:off x="2595150" y="4511875"/>
                <a:ext cx="36875" cy="231350"/>
              </a:xfrm>
              <a:custGeom>
                <a:rect b="b" l="l" r="r" t="t"/>
                <a:pathLst>
                  <a:path extrusionOk="0" h="9254" w="1475">
                    <a:moveTo>
                      <a:pt x="808" y="0"/>
                    </a:moveTo>
                    <a:cubicBezTo>
                      <a:pt x="800" y="0"/>
                      <a:pt x="738" y="121"/>
                      <a:pt x="638" y="343"/>
                    </a:cubicBezTo>
                    <a:cubicBezTo>
                      <a:pt x="539" y="568"/>
                      <a:pt x="394" y="894"/>
                      <a:pt x="260" y="1314"/>
                    </a:cubicBezTo>
                    <a:cubicBezTo>
                      <a:pt x="127" y="1734"/>
                      <a:pt x="0" y="2257"/>
                      <a:pt x="37" y="2850"/>
                    </a:cubicBezTo>
                    <a:cubicBezTo>
                      <a:pt x="57" y="3145"/>
                      <a:pt x="122" y="3454"/>
                      <a:pt x="245" y="3751"/>
                    </a:cubicBezTo>
                    <a:cubicBezTo>
                      <a:pt x="363" y="4049"/>
                      <a:pt x="524" y="4338"/>
                      <a:pt x="686" y="4630"/>
                    </a:cubicBezTo>
                    <a:cubicBezTo>
                      <a:pt x="850" y="4922"/>
                      <a:pt x="1008" y="5207"/>
                      <a:pt x="1120" y="5497"/>
                    </a:cubicBezTo>
                    <a:cubicBezTo>
                      <a:pt x="1237" y="5785"/>
                      <a:pt x="1301" y="6080"/>
                      <a:pt x="1329" y="6365"/>
                    </a:cubicBezTo>
                    <a:cubicBezTo>
                      <a:pt x="1384" y="6936"/>
                      <a:pt x="1300" y="7456"/>
                      <a:pt x="1214" y="7883"/>
                    </a:cubicBezTo>
                    <a:cubicBezTo>
                      <a:pt x="1123" y="8312"/>
                      <a:pt x="1022" y="8652"/>
                      <a:pt x="954" y="8888"/>
                    </a:cubicBezTo>
                    <a:cubicBezTo>
                      <a:pt x="887" y="9112"/>
                      <a:pt x="845" y="9254"/>
                      <a:pt x="845" y="9254"/>
                    </a:cubicBezTo>
                    <a:cubicBezTo>
                      <a:pt x="845" y="9254"/>
                      <a:pt x="893" y="9114"/>
                      <a:pt x="972" y="8893"/>
                    </a:cubicBezTo>
                    <a:cubicBezTo>
                      <a:pt x="1051" y="8661"/>
                      <a:pt x="1166" y="8324"/>
                      <a:pt x="1272" y="7896"/>
                    </a:cubicBezTo>
                    <a:cubicBezTo>
                      <a:pt x="1374" y="7469"/>
                      <a:pt x="1474" y="6944"/>
                      <a:pt x="1430" y="6356"/>
                    </a:cubicBezTo>
                    <a:cubicBezTo>
                      <a:pt x="1407" y="6063"/>
                      <a:pt x="1345" y="5754"/>
                      <a:pt x="1227" y="5455"/>
                    </a:cubicBezTo>
                    <a:cubicBezTo>
                      <a:pt x="1113" y="5155"/>
                      <a:pt x="954" y="4865"/>
                      <a:pt x="791" y="4572"/>
                    </a:cubicBezTo>
                    <a:cubicBezTo>
                      <a:pt x="628" y="4280"/>
                      <a:pt x="468" y="3996"/>
                      <a:pt x="353" y="3707"/>
                    </a:cubicBezTo>
                    <a:cubicBezTo>
                      <a:pt x="232" y="3420"/>
                      <a:pt x="170" y="3126"/>
                      <a:pt x="147" y="2842"/>
                    </a:cubicBezTo>
                    <a:cubicBezTo>
                      <a:pt x="105" y="2271"/>
                      <a:pt x="219" y="1756"/>
                      <a:pt x="341" y="1340"/>
                    </a:cubicBezTo>
                    <a:cubicBezTo>
                      <a:pt x="462" y="920"/>
                      <a:pt x="595" y="591"/>
                      <a:pt x="681" y="361"/>
                    </a:cubicBezTo>
                    <a:cubicBezTo>
                      <a:pt x="769" y="131"/>
                      <a:pt x="817" y="4"/>
                      <a:pt x="809" y="0"/>
                    </a:cubicBezTo>
                    <a:cubicBezTo>
                      <a:pt x="809" y="0"/>
                      <a:pt x="809" y="0"/>
                      <a:pt x="808" y="0"/>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7"/>
              <p:cNvSpPr/>
              <p:nvPr/>
            </p:nvSpPr>
            <p:spPr>
              <a:xfrm>
                <a:off x="2553850" y="4531000"/>
                <a:ext cx="33675" cy="179000"/>
              </a:xfrm>
              <a:custGeom>
                <a:rect b="b" l="l" r="r" t="t"/>
                <a:pathLst>
                  <a:path extrusionOk="0" h="7160" w="1347">
                    <a:moveTo>
                      <a:pt x="924" y="0"/>
                    </a:moveTo>
                    <a:cubicBezTo>
                      <a:pt x="915" y="0"/>
                      <a:pt x="849" y="84"/>
                      <a:pt x="742" y="240"/>
                    </a:cubicBezTo>
                    <a:cubicBezTo>
                      <a:pt x="633" y="399"/>
                      <a:pt x="477" y="633"/>
                      <a:pt x="324" y="948"/>
                    </a:cubicBezTo>
                    <a:cubicBezTo>
                      <a:pt x="172" y="1258"/>
                      <a:pt x="17" y="1659"/>
                      <a:pt x="5" y="2131"/>
                    </a:cubicBezTo>
                    <a:cubicBezTo>
                      <a:pt x="0" y="2365"/>
                      <a:pt x="40" y="2614"/>
                      <a:pt x="125" y="2854"/>
                    </a:cubicBezTo>
                    <a:cubicBezTo>
                      <a:pt x="210" y="3094"/>
                      <a:pt x="332" y="3326"/>
                      <a:pt x="465" y="3555"/>
                    </a:cubicBezTo>
                    <a:cubicBezTo>
                      <a:pt x="597" y="3784"/>
                      <a:pt x="733" y="4002"/>
                      <a:pt x="844" y="4220"/>
                    </a:cubicBezTo>
                    <a:cubicBezTo>
                      <a:pt x="954" y="4439"/>
                      <a:pt x="1040" y="4660"/>
                      <a:pt x="1104" y="4876"/>
                    </a:cubicBezTo>
                    <a:cubicBezTo>
                      <a:pt x="1234" y="5309"/>
                      <a:pt x="1272" y="5719"/>
                      <a:pt x="1269" y="6062"/>
                    </a:cubicBezTo>
                    <a:cubicBezTo>
                      <a:pt x="1263" y="6405"/>
                      <a:pt x="1217" y="6681"/>
                      <a:pt x="1175" y="6868"/>
                    </a:cubicBezTo>
                    <a:cubicBezTo>
                      <a:pt x="1155" y="6964"/>
                      <a:pt x="1134" y="7035"/>
                      <a:pt x="1120" y="7084"/>
                    </a:cubicBezTo>
                    <a:cubicBezTo>
                      <a:pt x="1107" y="7132"/>
                      <a:pt x="1100" y="7159"/>
                      <a:pt x="1100" y="7159"/>
                    </a:cubicBezTo>
                    <a:cubicBezTo>
                      <a:pt x="1100" y="7159"/>
                      <a:pt x="1109" y="7133"/>
                      <a:pt x="1126" y="7086"/>
                    </a:cubicBezTo>
                    <a:cubicBezTo>
                      <a:pt x="1142" y="7038"/>
                      <a:pt x="1168" y="6967"/>
                      <a:pt x="1193" y="6874"/>
                    </a:cubicBezTo>
                    <a:cubicBezTo>
                      <a:pt x="1245" y="6688"/>
                      <a:pt x="1307" y="6412"/>
                      <a:pt x="1328" y="6063"/>
                    </a:cubicBezTo>
                    <a:cubicBezTo>
                      <a:pt x="1347" y="5717"/>
                      <a:pt x="1323" y="5296"/>
                      <a:pt x="1201" y="4849"/>
                    </a:cubicBezTo>
                    <a:cubicBezTo>
                      <a:pt x="1141" y="4625"/>
                      <a:pt x="1057" y="4396"/>
                      <a:pt x="946" y="4170"/>
                    </a:cubicBezTo>
                    <a:cubicBezTo>
                      <a:pt x="835" y="3943"/>
                      <a:pt x="700" y="3722"/>
                      <a:pt x="569" y="3495"/>
                    </a:cubicBezTo>
                    <a:cubicBezTo>
                      <a:pt x="437" y="3268"/>
                      <a:pt x="317" y="3043"/>
                      <a:pt x="235" y="2814"/>
                    </a:cubicBezTo>
                    <a:cubicBezTo>
                      <a:pt x="152" y="2587"/>
                      <a:pt x="114" y="2354"/>
                      <a:pt x="115" y="2132"/>
                    </a:cubicBezTo>
                    <a:cubicBezTo>
                      <a:pt x="120" y="1685"/>
                      <a:pt x="260" y="1293"/>
                      <a:pt x="400" y="983"/>
                    </a:cubicBezTo>
                    <a:cubicBezTo>
                      <a:pt x="541" y="671"/>
                      <a:pt x="685" y="432"/>
                      <a:pt x="781" y="264"/>
                    </a:cubicBezTo>
                    <a:cubicBezTo>
                      <a:pt x="878" y="97"/>
                      <a:pt x="933" y="5"/>
                      <a:pt x="925" y="0"/>
                    </a:cubicBezTo>
                    <a:cubicBezTo>
                      <a:pt x="925" y="0"/>
                      <a:pt x="925" y="0"/>
                      <a:pt x="924" y="0"/>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7"/>
              <p:cNvSpPr/>
              <p:nvPr/>
            </p:nvSpPr>
            <p:spPr>
              <a:xfrm>
                <a:off x="2327250" y="4485950"/>
                <a:ext cx="46775" cy="248250"/>
              </a:xfrm>
              <a:custGeom>
                <a:rect b="b" l="l" r="r" t="t"/>
                <a:pathLst>
                  <a:path extrusionOk="0" h="9930" w="1871">
                    <a:moveTo>
                      <a:pt x="1102" y="1"/>
                    </a:moveTo>
                    <a:cubicBezTo>
                      <a:pt x="1102" y="1"/>
                      <a:pt x="1102" y="1"/>
                      <a:pt x="1102" y="1"/>
                    </a:cubicBezTo>
                    <a:cubicBezTo>
                      <a:pt x="1093" y="8"/>
                      <a:pt x="1183" y="132"/>
                      <a:pt x="1292" y="383"/>
                    </a:cubicBezTo>
                    <a:cubicBezTo>
                      <a:pt x="1399" y="633"/>
                      <a:pt x="1509" y="1020"/>
                      <a:pt x="1513" y="1508"/>
                    </a:cubicBezTo>
                    <a:cubicBezTo>
                      <a:pt x="1515" y="1752"/>
                      <a:pt x="1494" y="2019"/>
                      <a:pt x="1442" y="2301"/>
                    </a:cubicBezTo>
                    <a:cubicBezTo>
                      <a:pt x="1389" y="2583"/>
                      <a:pt x="1306" y="2879"/>
                      <a:pt x="1199" y="3184"/>
                    </a:cubicBezTo>
                    <a:cubicBezTo>
                      <a:pt x="989" y="3797"/>
                      <a:pt x="675" y="4443"/>
                      <a:pt x="415" y="5153"/>
                    </a:cubicBezTo>
                    <a:cubicBezTo>
                      <a:pt x="155" y="5861"/>
                      <a:pt x="0" y="6589"/>
                      <a:pt x="66" y="7252"/>
                    </a:cubicBezTo>
                    <a:cubicBezTo>
                      <a:pt x="127" y="7915"/>
                      <a:pt x="398" y="8468"/>
                      <a:pt x="686" y="8869"/>
                    </a:cubicBezTo>
                    <a:cubicBezTo>
                      <a:pt x="976" y="9275"/>
                      <a:pt x="1289" y="9535"/>
                      <a:pt x="1510" y="9698"/>
                    </a:cubicBezTo>
                    <a:cubicBezTo>
                      <a:pt x="1623" y="9778"/>
                      <a:pt x="1712" y="9837"/>
                      <a:pt x="1775" y="9873"/>
                    </a:cubicBezTo>
                    <a:cubicBezTo>
                      <a:pt x="1836" y="9909"/>
                      <a:pt x="1870" y="9929"/>
                      <a:pt x="1870" y="9929"/>
                    </a:cubicBezTo>
                    <a:cubicBezTo>
                      <a:pt x="1870" y="9929"/>
                      <a:pt x="1837" y="9908"/>
                      <a:pt x="1778" y="9868"/>
                    </a:cubicBezTo>
                    <a:cubicBezTo>
                      <a:pt x="1717" y="9830"/>
                      <a:pt x="1630" y="9767"/>
                      <a:pt x="1521" y="9683"/>
                    </a:cubicBezTo>
                    <a:cubicBezTo>
                      <a:pt x="1307" y="9512"/>
                      <a:pt x="1008" y="9242"/>
                      <a:pt x="735" y="8835"/>
                    </a:cubicBezTo>
                    <a:cubicBezTo>
                      <a:pt x="464" y="8431"/>
                      <a:pt x="214" y="7885"/>
                      <a:pt x="166" y="7243"/>
                    </a:cubicBezTo>
                    <a:cubicBezTo>
                      <a:pt x="113" y="6600"/>
                      <a:pt x="270" y="5894"/>
                      <a:pt x="527" y="5194"/>
                    </a:cubicBezTo>
                    <a:cubicBezTo>
                      <a:pt x="783" y="4492"/>
                      <a:pt x="1095" y="3843"/>
                      <a:pt x="1303" y="3220"/>
                    </a:cubicBezTo>
                    <a:cubicBezTo>
                      <a:pt x="1408" y="2909"/>
                      <a:pt x="1490" y="2607"/>
                      <a:pt x="1540" y="2318"/>
                    </a:cubicBezTo>
                    <a:cubicBezTo>
                      <a:pt x="1588" y="2029"/>
                      <a:pt x="1605" y="1755"/>
                      <a:pt x="1597" y="1506"/>
                    </a:cubicBezTo>
                    <a:cubicBezTo>
                      <a:pt x="1582" y="1006"/>
                      <a:pt x="1457" y="612"/>
                      <a:pt x="1334" y="364"/>
                    </a:cubicBezTo>
                    <a:cubicBezTo>
                      <a:pt x="1273" y="238"/>
                      <a:pt x="1216" y="147"/>
                      <a:pt x="1173" y="87"/>
                    </a:cubicBezTo>
                    <a:cubicBezTo>
                      <a:pt x="1131" y="31"/>
                      <a:pt x="1107" y="1"/>
                      <a:pt x="1102" y="1"/>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7"/>
              <p:cNvSpPr/>
              <p:nvPr/>
            </p:nvSpPr>
            <p:spPr>
              <a:xfrm>
                <a:off x="2380200" y="4495575"/>
                <a:ext cx="29025" cy="234200"/>
              </a:xfrm>
              <a:custGeom>
                <a:rect b="b" l="l" r="r" t="t"/>
                <a:pathLst>
                  <a:path extrusionOk="0" h="9368" w="1161">
                    <a:moveTo>
                      <a:pt x="425" y="1"/>
                    </a:moveTo>
                    <a:cubicBezTo>
                      <a:pt x="425" y="1"/>
                      <a:pt x="425" y="1"/>
                      <a:pt x="425" y="1"/>
                    </a:cubicBezTo>
                    <a:cubicBezTo>
                      <a:pt x="422" y="4"/>
                      <a:pt x="439" y="34"/>
                      <a:pt x="475" y="89"/>
                    </a:cubicBezTo>
                    <a:cubicBezTo>
                      <a:pt x="513" y="143"/>
                      <a:pt x="562" y="225"/>
                      <a:pt x="622" y="334"/>
                    </a:cubicBezTo>
                    <a:cubicBezTo>
                      <a:pt x="739" y="551"/>
                      <a:pt x="867" y="890"/>
                      <a:pt x="922" y="1328"/>
                    </a:cubicBezTo>
                    <a:cubicBezTo>
                      <a:pt x="976" y="1767"/>
                      <a:pt x="952" y="2298"/>
                      <a:pt x="835" y="2872"/>
                    </a:cubicBezTo>
                    <a:cubicBezTo>
                      <a:pt x="719" y="3446"/>
                      <a:pt x="507" y="4059"/>
                      <a:pt x="318" y="4716"/>
                    </a:cubicBezTo>
                    <a:cubicBezTo>
                      <a:pt x="128" y="5372"/>
                      <a:pt x="0" y="6024"/>
                      <a:pt x="23" y="6623"/>
                    </a:cubicBezTo>
                    <a:cubicBezTo>
                      <a:pt x="45" y="7222"/>
                      <a:pt x="192" y="7748"/>
                      <a:pt x="371" y="8159"/>
                    </a:cubicBezTo>
                    <a:cubicBezTo>
                      <a:pt x="551" y="8572"/>
                      <a:pt x="755" y="8876"/>
                      <a:pt x="909" y="9072"/>
                    </a:cubicBezTo>
                    <a:cubicBezTo>
                      <a:pt x="987" y="9170"/>
                      <a:pt x="1049" y="9245"/>
                      <a:pt x="1094" y="9293"/>
                    </a:cubicBezTo>
                    <a:cubicBezTo>
                      <a:pt x="1137" y="9340"/>
                      <a:pt x="1161" y="9367"/>
                      <a:pt x="1161" y="9367"/>
                    </a:cubicBezTo>
                    <a:cubicBezTo>
                      <a:pt x="1161" y="9367"/>
                      <a:pt x="1139" y="9339"/>
                      <a:pt x="1098" y="9289"/>
                    </a:cubicBezTo>
                    <a:cubicBezTo>
                      <a:pt x="1055" y="9240"/>
                      <a:pt x="998" y="9162"/>
                      <a:pt x="924" y="9061"/>
                    </a:cubicBezTo>
                    <a:cubicBezTo>
                      <a:pt x="779" y="8858"/>
                      <a:pt x="590" y="8549"/>
                      <a:pt x="426" y="8136"/>
                    </a:cubicBezTo>
                    <a:cubicBezTo>
                      <a:pt x="263" y="7725"/>
                      <a:pt x="134" y="7204"/>
                      <a:pt x="124" y="6621"/>
                    </a:cubicBezTo>
                    <a:cubicBezTo>
                      <a:pt x="113" y="6036"/>
                      <a:pt x="244" y="5401"/>
                      <a:pt x="433" y="4749"/>
                    </a:cubicBezTo>
                    <a:cubicBezTo>
                      <a:pt x="620" y="4097"/>
                      <a:pt x="831" y="3479"/>
                      <a:pt x="943" y="2893"/>
                    </a:cubicBezTo>
                    <a:cubicBezTo>
                      <a:pt x="1056" y="2309"/>
                      <a:pt x="1072" y="1765"/>
                      <a:pt x="1006" y="1317"/>
                    </a:cubicBezTo>
                    <a:cubicBezTo>
                      <a:pt x="939" y="869"/>
                      <a:pt x="795" y="525"/>
                      <a:pt x="662" y="311"/>
                    </a:cubicBezTo>
                    <a:cubicBezTo>
                      <a:pt x="595" y="204"/>
                      <a:pt x="539" y="124"/>
                      <a:pt x="494" y="74"/>
                    </a:cubicBezTo>
                    <a:cubicBezTo>
                      <a:pt x="454" y="26"/>
                      <a:pt x="431" y="1"/>
                      <a:pt x="425" y="1"/>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7"/>
              <p:cNvSpPr/>
              <p:nvPr/>
            </p:nvSpPr>
            <p:spPr>
              <a:xfrm>
                <a:off x="2431975" y="4523650"/>
                <a:ext cx="20075" cy="190175"/>
              </a:xfrm>
              <a:custGeom>
                <a:rect b="b" l="l" r="r" t="t"/>
                <a:pathLst>
                  <a:path extrusionOk="0" h="7607" w="803">
                    <a:moveTo>
                      <a:pt x="112" y="0"/>
                    </a:moveTo>
                    <a:cubicBezTo>
                      <a:pt x="112" y="0"/>
                      <a:pt x="111" y="0"/>
                      <a:pt x="111" y="0"/>
                    </a:cubicBezTo>
                    <a:cubicBezTo>
                      <a:pt x="89" y="7"/>
                      <a:pt x="262" y="422"/>
                      <a:pt x="329" y="1132"/>
                    </a:cubicBezTo>
                    <a:cubicBezTo>
                      <a:pt x="361" y="1485"/>
                      <a:pt x="366" y="1910"/>
                      <a:pt x="332" y="2380"/>
                    </a:cubicBezTo>
                    <a:cubicBezTo>
                      <a:pt x="300" y="2850"/>
                      <a:pt x="229" y="3365"/>
                      <a:pt x="157" y="3906"/>
                    </a:cubicBezTo>
                    <a:cubicBezTo>
                      <a:pt x="84" y="4449"/>
                      <a:pt x="25" y="4969"/>
                      <a:pt x="12" y="5445"/>
                    </a:cubicBezTo>
                    <a:cubicBezTo>
                      <a:pt x="1" y="5920"/>
                      <a:pt x="17" y="6355"/>
                      <a:pt x="118" y="6706"/>
                    </a:cubicBezTo>
                    <a:cubicBezTo>
                      <a:pt x="212" y="7058"/>
                      <a:pt x="385" y="7310"/>
                      <a:pt x="538" y="7441"/>
                    </a:cubicBezTo>
                    <a:cubicBezTo>
                      <a:pt x="615" y="7506"/>
                      <a:pt x="682" y="7548"/>
                      <a:pt x="730" y="7572"/>
                    </a:cubicBezTo>
                    <a:cubicBezTo>
                      <a:pt x="776" y="7594"/>
                      <a:pt x="802" y="7607"/>
                      <a:pt x="802" y="7607"/>
                    </a:cubicBezTo>
                    <a:cubicBezTo>
                      <a:pt x="802" y="7607"/>
                      <a:pt x="777" y="7592"/>
                      <a:pt x="732" y="7567"/>
                    </a:cubicBezTo>
                    <a:cubicBezTo>
                      <a:pt x="687" y="7540"/>
                      <a:pt x="623" y="7496"/>
                      <a:pt x="551" y="7428"/>
                    </a:cubicBezTo>
                    <a:cubicBezTo>
                      <a:pt x="407" y="7291"/>
                      <a:pt x="253" y="7038"/>
                      <a:pt x="176" y="6691"/>
                    </a:cubicBezTo>
                    <a:cubicBezTo>
                      <a:pt x="91" y="6346"/>
                      <a:pt x="90" y="5919"/>
                      <a:pt x="113" y="5449"/>
                    </a:cubicBezTo>
                    <a:cubicBezTo>
                      <a:pt x="137" y="4979"/>
                      <a:pt x="202" y="4464"/>
                      <a:pt x="276" y="3922"/>
                    </a:cubicBezTo>
                    <a:cubicBezTo>
                      <a:pt x="348" y="3381"/>
                      <a:pt x="416" y="2863"/>
                      <a:pt x="441" y="2387"/>
                    </a:cubicBezTo>
                    <a:cubicBezTo>
                      <a:pt x="470" y="1912"/>
                      <a:pt x="456" y="1481"/>
                      <a:pt x="413" y="1123"/>
                    </a:cubicBezTo>
                    <a:cubicBezTo>
                      <a:pt x="368" y="764"/>
                      <a:pt x="295" y="480"/>
                      <a:pt x="231" y="289"/>
                    </a:cubicBezTo>
                    <a:cubicBezTo>
                      <a:pt x="200" y="193"/>
                      <a:pt x="171" y="121"/>
                      <a:pt x="149" y="73"/>
                    </a:cubicBezTo>
                    <a:cubicBezTo>
                      <a:pt x="128" y="24"/>
                      <a:pt x="115" y="0"/>
                      <a:pt x="112" y="0"/>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7"/>
              <p:cNvSpPr/>
              <p:nvPr/>
            </p:nvSpPr>
            <p:spPr>
              <a:xfrm>
                <a:off x="2327575" y="4452575"/>
                <a:ext cx="76400" cy="78475"/>
              </a:xfrm>
              <a:custGeom>
                <a:rect b="b" l="l" r="r" t="t"/>
                <a:pathLst>
                  <a:path extrusionOk="0" h="3139" w="3056">
                    <a:moveTo>
                      <a:pt x="1046" y="0"/>
                    </a:moveTo>
                    <a:cubicBezTo>
                      <a:pt x="858" y="0"/>
                      <a:pt x="682" y="50"/>
                      <a:pt x="533" y="155"/>
                    </a:cubicBezTo>
                    <a:cubicBezTo>
                      <a:pt x="0" y="529"/>
                      <a:pt x="14" y="1466"/>
                      <a:pt x="564" y="2248"/>
                    </a:cubicBezTo>
                    <a:cubicBezTo>
                      <a:pt x="960" y="2810"/>
                      <a:pt x="1525" y="3139"/>
                      <a:pt x="2009" y="3139"/>
                    </a:cubicBezTo>
                    <a:cubicBezTo>
                      <a:pt x="2198" y="3139"/>
                      <a:pt x="2374" y="3089"/>
                      <a:pt x="2523" y="2984"/>
                    </a:cubicBezTo>
                    <a:cubicBezTo>
                      <a:pt x="3055" y="2610"/>
                      <a:pt x="3042" y="1673"/>
                      <a:pt x="2492" y="892"/>
                    </a:cubicBezTo>
                    <a:cubicBezTo>
                      <a:pt x="2097" y="329"/>
                      <a:pt x="1531" y="0"/>
                      <a:pt x="1046" y="0"/>
                    </a:cubicBezTo>
                    <a:close/>
                  </a:path>
                </a:pathLst>
              </a:custGeom>
              <a:solidFill>
                <a:srgbClr val="F29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7"/>
              <p:cNvSpPr/>
              <p:nvPr/>
            </p:nvSpPr>
            <p:spPr>
              <a:xfrm>
                <a:off x="2594275" y="4452575"/>
                <a:ext cx="76400" cy="78475"/>
              </a:xfrm>
              <a:custGeom>
                <a:rect b="b" l="l" r="r" t="t"/>
                <a:pathLst>
                  <a:path extrusionOk="0" h="3139" w="3056">
                    <a:moveTo>
                      <a:pt x="2009" y="0"/>
                    </a:moveTo>
                    <a:cubicBezTo>
                      <a:pt x="1525" y="0"/>
                      <a:pt x="960" y="329"/>
                      <a:pt x="563" y="892"/>
                    </a:cubicBezTo>
                    <a:cubicBezTo>
                      <a:pt x="14" y="1673"/>
                      <a:pt x="0" y="2610"/>
                      <a:pt x="533" y="2984"/>
                    </a:cubicBezTo>
                    <a:cubicBezTo>
                      <a:pt x="682" y="3089"/>
                      <a:pt x="858" y="3139"/>
                      <a:pt x="1046" y="3139"/>
                    </a:cubicBezTo>
                    <a:cubicBezTo>
                      <a:pt x="1531" y="3139"/>
                      <a:pt x="2097" y="2810"/>
                      <a:pt x="2492" y="2248"/>
                    </a:cubicBezTo>
                    <a:cubicBezTo>
                      <a:pt x="3042" y="1466"/>
                      <a:pt x="3055" y="529"/>
                      <a:pt x="2523" y="155"/>
                    </a:cubicBezTo>
                    <a:cubicBezTo>
                      <a:pt x="2374" y="50"/>
                      <a:pt x="2198" y="0"/>
                      <a:pt x="2009" y="0"/>
                    </a:cubicBezTo>
                    <a:close/>
                  </a:path>
                </a:pathLst>
              </a:custGeom>
              <a:solidFill>
                <a:srgbClr val="F29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7"/>
              <p:cNvSpPr/>
              <p:nvPr/>
            </p:nvSpPr>
            <p:spPr>
              <a:xfrm>
                <a:off x="2616675" y="4472550"/>
                <a:ext cx="45800" cy="53000"/>
              </a:xfrm>
              <a:custGeom>
                <a:rect b="b" l="l" r="r" t="t"/>
                <a:pathLst>
                  <a:path extrusionOk="0" h="2120" w="1832">
                    <a:moveTo>
                      <a:pt x="1551" y="0"/>
                    </a:moveTo>
                    <a:cubicBezTo>
                      <a:pt x="1517" y="0"/>
                      <a:pt x="1481" y="7"/>
                      <a:pt x="1448" y="17"/>
                    </a:cubicBezTo>
                    <a:cubicBezTo>
                      <a:pt x="1277" y="65"/>
                      <a:pt x="1133" y="173"/>
                      <a:pt x="991" y="278"/>
                    </a:cubicBezTo>
                    <a:cubicBezTo>
                      <a:pt x="879" y="362"/>
                      <a:pt x="766" y="446"/>
                      <a:pt x="676" y="553"/>
                    </a:cubicBezTo>
                    <a:cubicBezTo>
                      <a:pt x="596" y="646"/>
                      <a:pt x="536" y="755"/>
                      <a:pt x="479" y="864"/>
                    </a:cubicBezTo>
                    <a:cubicBezTo>
                      <a:pt x="293" y="1223"/>
                      <a:pt x="132" y="1597"/>
                      <a:pt x="0" y="1980"/>
                    </a:cubicBezTo>
                    <a:lnTo>
                      <a:pt x="71" y="2066"/>
                    </a:lnTo>
                    <a:cubicBezTo>
                      <a:pt x="143" y="2104"/>
                      <a:pt x="214" y="2120"/>
                      <a:pt x="283" y="2120"/>
                    </a:cubicBezTo>
                    <a:cubicBezTo>
                      <a:pt x="495" y="2120"/>
                      <a:pt x="692" y="1972"/>
                      <a:pt x="862" y="1848"/>
                    </a:cubicBezTo>
                    <a:cubicBezTo>
                      <a:pt x="1129" y="1651"/>
                      <a:pt x="1425" y="1388"/>
                      <a:pt x="1573" y="1086"/>
                    </a:cubicBezTo>
                    <a:cubicBezTo>
                      <a:pt x="1709" y="809"/>
                      <a:pt x="1832" y="526"/>
                      <a:pt x="1760" y="209"/>
                    </a:cubicBezTo>
                    <a:cubicBezTo>
                      <a:pt x="1744" y="136"/>
                      <a:pt x="1714" y="61"/>
                      <a:pt x="1650" y="24"/>
                    </a:cubicBezTo>
                    <a:cubicBezTo>
                      <a:pt x="1620" y="7"/>
                      <a:pt x="1586" y="0"/>
                      <a:pt x="15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7"/>
              <p:cNvSpPr/>
              <p:nvPr/>
            </p:nvSpPr>
            <p:spPr>
              <a:xfrm>
                <a:off x="2336375" y="4472550"/>
                <a:ext cx="45825" cy="53000"/>
              </a:xfrm>
              <a:custGeom>
                <a:rect b="b" l="l" r="r" t="t"/>
                <a:pathLst>
                  <a:path extrusionOk="0" h="2120" w="1833">
                    <a:moveTo>
                      <a:pt x="281" y="0"/>
                    </a:moveTo>
                    <a:cubicBezTo>
                      <a:pt x="247" y="0"/>
                      <a:pt x="213" y="7"/>
                      <a:pt x="183" y="24"/>
                    </a:cubicBezTo>
                    <a:cubicBezTo>
                      <a:pt x="119" y="61"/>
                      <a:pt x="88" y="136"/>
                      <a:pt x="72" y="209"/>
                    </a:cubicBezTo>
                    <a:cubicBezTo>
                      <a:pt x="0" y="526"/>
                      <a:pt x="123" y="809"/>
                      <a:pt x="260" y="1086"/>
                    </a:cubicBezTo>
                    <a:cubicBezTo>
                      <a:pt x="407" y="1388"/>
                      <a:pt x="703" y="1651"/>
                      <a:pt x="971" y="1848"/>
                    </a:cubicBezTo>
                    <a:cubicBezTo>
                      <a:pt x="1141" y="1972"/>
                      <a:pt x="1338" y="2120"/>
                      <a:pt x="1550" y="2120"/>
                    </a:cubicBezTo>
                    <a:cubicBezTo>
                      <a:pt x="1619" y="2120"/>
                      <a:pt x="1690" y="2104"/>
                      <a:pt x="1762" y="2066"/>
                    </a:cubicBezTo>
                    <a:lnTo>
                      <a:pt x="1832" y="1980"/>
                    </a:lnTo>
                    <a:cubicBezTo>
                      <a:pt x="1701" y="1597"/>
                      <a:pt x="1540" y="1223"/>
                      <a:pt x="1354" y="864"/>
                    </a:cubicBezTo>
                    <a:cubicBezTo>
                      <a:pt x="1296" y="755"/>
                      <a:pt x="1237" y="646"/>
                      <a:pt x="1157" y="553"/>
                    </a:cubicBezTo>
                    <a:cubicBezTo>
                      <a:pt x="1066" y="446"/>
                      <a:pt x="954" y="362"/>
                      <a:pt x="842" y="278"/>
                    </a:cubicBezTo>
                    <a:cubicBezTo>
                      <a:pt x="700" y="173"/>
                      <a:pt x="555" y="65"/>
                      <a:pt x="385" y="17"/>
                    </a:cubicBezTo>
                    <a:cubicBezTo>
                      <a:pt x="352" y="7"/>
                      <a:pt x="316" y="0"/>
                      <a:pt x="2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7"/>
              <p:cNvSpPr/>
              <p:nvPr/>
            </p:nvSpPr>
            <p:spPr>
              <a:xfrm>
                <a:off x="2342125" y="4471750"/>
                <a:ext cx="39200" cy="50375"/>
              </a:xfrm>
              <a:custGeom>
                <a:rect b="b" l="l" r="r" t="t"/>
                <a:pathLst>
                  <a:path extrusionOk="0" h="2015" w="1568">
                    <a:moveTo>
                      <a:pt x="89" y="1"/>
                    </a:moveTo>
                    <a:cubicBezTo>
                      <a:pt x="31" y="1"/>
                      <a:pt x="1" y="13"/>
                      <a:pt x="1" y="21"/>
                    </a:cubicBezTo>
                    <a:cubicBezTo>
                      <a:pt x="2" y="39"/>
                      <a:pt x="152" y="42"/>
                      <a:pt x="352" y="173"/>
                    </a:cubicBezTo>
                    <a:cubicBezTo>
                      <a:pt x="554" y="293"/>
                      <a:pt x="803" y="512"/>
                      <a:pt x="1003" y="814"/>
                    </a:cubicBezTo>
                    <a:cubicBezTo>
                      <a:pt x="1026" y="848"/>
                      <a:pt x="1044" y="881"/>
                      <a:pt x="1065" y="915"/>
                    </a:cubicBezTo>
                    <a:cubicBezTo>
                      <a:pt x="986" y="881"/>
                      <a:pt x="889" y="853"/>
                      <a:pt x="780" y="848"/>
                    </a:cubicBezTo>
                    <a:cubicBezTo>
                      <a:pt x="765" y="848"/>
                      <a:pt x="751" y="847"/>
                      <a:pt x="737" y="847"/>
                    </a:cubicBezTo>
                    <a:cubicBezTo>
                      <a:pt x="449" y="847"/>
                      <a:pt x="250" y="981"/>
                      <a:pt x="269" y="1010"/>
                    </a:cubicBezTo>
                    <a:cubicBezTo>
                      <a:pt x="272" y="1017"/>
                      <a:pt x="283" y="1020"/>
                      <a:pt x="301" y="1020"/>
                    </a:cubicBezTo>
                    <a:cubicBezTo>
                      <a:pt x="366" y="1020"/>
                      <a:pt x="519" y="984"/>
                      <a:pt x="707" y="984"/>
                    </a:cubicBezTo>
                    <a:cubicBezTo>
                      <a:pt x="728" y="984"/>
                      <a:pt x="751" y="984"/>
                      <a:pt x="773" y="985"/>
                    </a:cubicBezTo>
                    <a:cubicBezTo>
                      <a:pt x="909" y="991"/>
                      <a:pt x="1033" y="1004"/>
                      <a:pt x="1124" y="1020"/>
                    </a:cubicBezTo>
                    <a:cubicBezTo>
                      <a:pt x="1126" y="1020"/>
                      <a:pt x="1128" y="1021"/>
                      <a:pt x="1131" y="1021"/>
                    </a:cubicBezTo>
                    <a:cubicBezTo>
                      <a:pt x="1262" y="1252"/>
                      <a:pt x="1356" y="1474"/>
                      <a:pt x="1426" y="1646"/>
                    </a:cubicBezTo>
                    <a:cubicBezTo>
                      <a:pt x="1497" y="1832"/>
                      <a:pt x="1567" y="2015"/>
                      <a:pt x="1567" y="2015"/>
                    </a:cubicBezTo>
                    <a:cubicBezTo>
                      <a:pt x="1567" y="2015"/>
                      <a:pt x="1549" y="1865"/>
                      <a:pt x="1491" y="1625"/>
                    </a:cubicBezTo>
                    <a:cubicBezTo>
                      <a:pt x="1433" y="1389"/>
                      <a:pt x="1331" y="1056"/>
                      <a:pt x="1117" y="738"/>
                    </a:cubicBezTo>
                    <a:cubicBezTo>
                      <a:pt x="906" y="418"/>
                      <a:pt x="626" y="192"/>
                      <a:pt x="398" y="87"/>
                    </a:cubicBezTo>
                    <a:cubicBezTo>
                      <a:pt x="285" y="32"/>
                      <a:pt x="182" y="5"/>
                      <a:pt x="111" y="1"/>
                    </a:cubicBezTo>
                    <a:cubicBezTo>
                      <a:pt x="103" y="1"/>
                      <a:pt x="96" y="1"/>
                      <a:pt x="89" y="1"/>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7"/>
              <p:cNvSpPr/>
              <p:nvPr/>
            </p:nvSpPr>
            <p:spPr>
              <a:xfrm>
                <a:off x="2616925" y="4471750"/>
                <a:ext cx="39200" cy="50375"/>
              </a:xfrm>
              <a:custGeom>
                <a:rect b="b" l="l" r="r" t="t"/>
                <a:pathLst>
                  <a:path extrusionOk="0" h="2015" w="1568">
                    <a:moveTo>
                      <a:pt x="1479" y="1"/>
                    </a:moveTo>
                    <a:cubicBezTo>
                      <a:pt x="1472" y="1"/>
                      <a:pt x="1465" y="1"/>
                      <a:pt x="1457" y="1"/>
                    </a:cubicBezTo>
                    <a:cubicBezTo>
                      <a:pt x="1385" y="5"/>
                      <a:pt x="1283" y="32"/>
                      <a:pt x="1171" y="87"/>
                    </a:cubicBezTo>
                    <a:cubicBezTo>
                      <a:pt x="943" y="192"/>
                      <a:pt x="662" y="418"/>
                      <a:pt x="451" y="738"/>
                    </a:cubicBezTo>
                    <a:cubicBezTo>
                      <a:pt x="237" y="1056"/>
                      <a:pt x="136" y="1389"/>
                      <a:pt x="77" y="1625"/>
                    </a:cubicBezTo>
                    <a:cubicBezTo>
                      <a:pt x="20" y="1865"/>
                      <a:pt x="1" y="2015"/>
                      <a:pt x="1" y="2015"/>
                    </a:cubicBezTo>
                    <a:cubicBezTo>
                      <a:pt x="1" y="2015"/>
                      <a:pt x="70" y="1832"/>
                      <a:pt x="142" y="1646"/>
                    </a:cubicBezTo>
                    <a:cubicBezTo>
                      <a:pt x="212" y="1474"/>
                      <a:pt x="306" y="1252"/>
                      <a:pt x="437" y="1021"/>
                    </a:cubicBezTo>
                    <a:cubicBezTo>
                      <a:pt x="440" y="1021"/>
                      <a:pt x="442" y="1020"/>
                      <a:pt x="444" y="1020"/>
                    </a:cubicBezTo>
                    <a:cubicBezTo>
                      <a:pt x="536" y="1004"/>
                      <a:pt x="659" y="991"/>
                      <a:pt x="794" y="985"/>
                    </a:cubicBezTo>
                    <a:cubicBezTo>
                      <a:pt x="817" y="984"/>
                      <a:pt x="839" y="984"/>
                      <a:pt x="861" y="984"/>
                    </a:cubicBezTo>
                    <a:cubicBezTo>
                      <a:pt x="1049" y="984"/>
                      <a:pt x="1202" y="1020"/>
                      <a:pt x="1267" y="1020"/>
                    </a:cubicBezTo>
                    <a:cubicBezTo>
                      <a:pt x="1285" y="1020"/>
                      <a:pt x="1296" y="1017"/>
                      <a:pt x="1300" y="1010"/>
                    </a:cubicBezTo>
                    <a:cubicBezTo>
                      <a:pt x="1318" y="981"/>
                      <a:pt x="1119" y="847"/>
                      <a:pt x="831" y="847"/>
                    </a:cubicBezTo>
                    <a:cubicBezTo>
                      <a:pt x="817" y="847"/>
                      <a:pt x="803" y="848"/>
                      <a:pt x="789" y="848"/>
                    </a:cubicBezTo>
                    <a:cubicBezTo>
                      <a:pt x="679" y="853"/>
                      <a:pt x="581" y="881"/>
                      <a:pt x="503" y="915"/>
                    </a:cubicBezTo>
                    <a:cubicBezTo>
                      <a:pt x="524" y="881"/>
                      <a:pt x="542" y="848"/>
                      <a:pt x="565" y="814"/>
                    </a:cubicBezTo>
                    <a:cubicBezTo>
                      <a:pt x="765" y="512"/>
                      <a:pt x="1013" y="293"/>
                      <a:pt x="1217" y="173"/>
                    </a:cubicBezTo>
                    <a:cubicBezTo>
                      <a:pt x="1417" y="42"/>
                      <a:pt x="1566" y="39"/>
                      <a:pt x="1567" y="21"/>
                    </a:cubicBezTo>
                    <a:cubicBezTo>
                      <a:pt x="1568" y="13"/>
                      <a:pt x="1537" y="1"/>
                      <a:pt x="1479" y="1"/>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7"/>
              <p:cNvSpPr/>
              <p:nvPr/>
            </p:nvSpPr>
            <p:spPr>
              <a:xfrm>
                <a:off x="2309275" y="4589900"/>
                <a:ext cx="388175" cy="231950"/>
              </a:xfrm>
              <a:custGeom>
                <a:rect b="b" l="l" r="r" t="t"/>
                <a:pathLst>
                  <a:path extrusionOk="0" h="9278" w="15527">
                    <a:moveTo>
                      <a:pt x="6616" y="0"/>
                    </a:moveTo>
                    <a:lnTo>
                      <a:pt x="6616" y="2071"/>
                    </a:lnTo>
                    <a:cubicBezTo>
                      <a:pt x="6616" y="2438"/>
                      <a:pt x="6478" y="2792"/>
                      <a:pt x="6226" y="3059"/>
                    </a:cubicBezTo>
                    <a:cubicBezTo>
                      <a:pt x="5878" y="3426"/>
                      <a:pt x="5260" y="3909"/>
                      <a:pt x="4227" y="4250"/>
                    </a:cubicBezTo>
                    <a:cubicBezTo>
                      <a:pt x="2344" y="4870"/>
                      <a:pt x="378" y="5724"/>
                      <a:pt x="1" y="7817"/>
                    </a:cubicBezTo>
                    <a:cubicBezTo>
                      <a:pt x="349" y="8126"/>
                      <a:pt x="1344" y="8479"/>
                      <a:pt x="2713" y="8761"/>
                    </a:cubicBezTo>
                    <a:cubicBezTo>
                      <a:pt x="3611" y="8957"/>
                      <a:pt x="4540" y="9085"/>
                      <a:pt x="5471" y="9159"/>
                    </a:cubicBezTo>
                    <a:cubicBezTo>
                      <a:pt x="6286" y="9234"/>
                      <a:pt x="7150" y="9277"/>
                      <a:pt x="8034" y="9277"/>
                    </a:cubicBezTo>
                    <a:cubicBezTo>
                      <a:pt x="10256" y="9277"/>
                      <a:pt x="12607" y="9004"/>
                      <a:pt x="14638" y="8264"/>
                    </a:cubicBezTo>
                    <a:cubicBezTo>
                      <a:pt x="15058" y="8114"/>
                      <a:pt x="15363" y="7961"/>
                      <a:pt x="15527" y="7817"/>
                    </a:cubicBezTo>
                    <a:cubicBezTo>
                      <a:pt x="15149" y="5724"/>
                      <a:pt x="13183" y="4870"/>
                      <a:pt x="11300" y="4250"/>
                    </a:cubicBezTo>
                    <a:cubicBezTo>
                      <a:pt x="10268" y="3909"/>
                      <a:pt x="9650" y="3426"/>
                      <a:pt x="9301" y="3059"/>
                    </a:cubicBezTo>
                    <a:cubicBezTo>
                      <a:pt x="9049" y="2792"/>
                      <a:pt x="8911" y="2438"/>
                      <a:pt x="8911" y="2071"/>
                    </a:cubicBezTo>
                    <a:lnTo>
                      <a:pt x="89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7"/>
              <p:cNvSpPr/>
              <p:nvPr/>
            </p:nvSpPr>
            <p:spPr>
              <a:xfrm>
                <a:off x="2642900" y="4717150"/>
                <a:ext cx="4750" cy="2675"/>
              </a:xfrm>
              <a:custGeom>
                <a:rect b="b" l="l" r="r" t="t"/>
                <a:pathLst>
                  <a:path extrusionOk="0" h="107" w="190">
                    <a:moveTo>
                      <a:pt x="1" y="0"/>
                    </a:moveTo>
                    <a:cubicBezTo>
                      <a:pt x="64" y="35"/>
                      <a:pt x="127" y="70"/>
                      <a:pt x="189" y="107"/>
                    </a:cubicBezTo>
                    <a:cubicBezTo>
                      <a:pt x="127" y="70"/>
                      <a:pt x="64" y="3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7"/>
              <p:cNvSpPr/>
              <p:nvPr/>
            </p:nvSpPr>
            <p:spPr>
              <a:xfrm>
                <a:off x="2634825" y="4712950"/>
                <a:ext cx="6450" cy="3300"/>
              </a:xfrm>
              <a:custGeom>
                <a:rect b="b" l="l" r="r" t="t"/>
                <a:pathLst>
                  <a:path extrusionOk="0" h="132" w="258">
                    <a:moveTo>
                      <a:pt x="1" y="1"/>
                    </a:moveTo>
                    <a:cubicBezTo>
                      <a:pt x="87" y="44"/>
                      <a:pt x="173" y="87"/>
                      <a:pt x="257" y="132"/>
                    </a:cubicBezTo>
                    <a:cubicBezTo>
                      <a:pt x="173" y="87"/>
                      <a:pt x="87" y="4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7"/>
              <p:cNvSpPr/>
              <p:nvPr/>
            </p:nvSpPr>
            <p:spPr>
              <a:xfrm>
                <a:off x="2334425" y="4732975"/>
                <a:ext cx="5800" cy="5275"/>
              </a:xfrm>
              <a:custGeom>
                <a:rect b="b" l="l" r="r" t="t"/>
                <a:pathLst>
                  <a:path extrusionOk="0" h="211" w="232">
                    <a:moveTo>
                      <a:pt x="1" y="211"/>
                    </a:moveTo>
                    <a:cubicBezTo>
                      <a:pt x="75" y="138"/>
                      <a:pt x="152" y="68"/>
                      <a:pt x="232" y="0"/>
                    </a:cubicBezTo>
                    <a:cubicBezTo>
                      <a:pt x="152" y="68"/>
                      <a:pt x="75" y="138"/>
                      <a:pt x="1" y="2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7"/>
              <p:cNvSpPr/>
              <p:nvPr/>
            </p:nvSpPr>
            <p:spPr>
              <a:xfrm>
                <a:off x="2319850" y="4738650"/>
                <a:ext cx="14225" cy="18125"/>
              </a:xfrm>
              <a:custGeom>
                <a:rect b="b" l="l" r="r" t="t"/>
                <a:pathLst>
                  <a:path extrusionOk="0" h="725" w="569">
                    <a:moveTo>
                      <a:pt x="569" y="0"/>
                    </a:moveTo>
                    <a:lnTo>
                      <a:pt x="569" y="0"/>
                    </a:lnTo>
                    <a:cubicBezTo>
                      <a:pt x="350" y="216"/>
                      <a:pt x="158" y="456"/>
                      <a:pt x="0" y="724"/>
                    </a:cubicBezTo>
                    <a:cubicBezTo>
                      <a:pt x="158" y="456"/>
                      <a:pt x="350" y="217"/>
                      <a:pt x="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7"/>
              <p:cNvSpPr/>
              <p:nvPr/>
            </p:nvSpPr>
            <p:spPr>
              <a:xfrm>
                <a:off x="2649300" y="4720800"/>
                <a:ext cx="4775" cy="3000"/>
              </a:xfrm>
              <a:custGeom>
                <a:rect b="b" l="l" r="r" t="t"/>
                <a:pathLst>
                  <a:path extrusionOk="0" h="120" w="191">
                    <a:moveTo>
                      <a:pt x="0" y="0"/>
                    </a:moveTo>
                    <a:lnTo>
                      <a:pt x="0" y="0"/>
                    </a:lnTo>
                    <a:cubicBezTo>
                      <a:pt x="64" y="39"/>
                      <a:pt x="128" y="79"/>
                      <a:pt x="191" y="120"/>
                    </a:cubicBezTo>
                    <a:cubicBezTo>
                      <a:pt x="128" y="79"/>
                      <a:pt x="65" y="3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7"/>
              <p:cNvSpPr/>
              <p:nvPr/>
            </p:nvSpPr>
            <p:spPr>
              <a:xfrm>
                <a:off x="2655300" y="4724600"/>
                <a:ext cx="5775" cy="4075"/>
              </a:xfrm>
              <a:custGeom>
                <a:rect b="b" l="l" r="r" t="t"/>
                <a:pathLst>
                  <a:path extrusionOk="0" h="163" w="231">
                    <a:moveTo>
                      <a:pt x="1" y="1"/>
                    </a:moveTo>
                    <a:lnTo>
                      <a:pt x="1" y="1"/>
                    </a:lnTo>
                    <a:cubicBezTo>
                      <a:pt x="78" y="53"/>
                      <a:pt x="155" y="107"/>
                      <a:pt x="230" y="163"/>
                    </a:cubicBezTo>
                    <a:cubicBezTo>
                      <a:pt x="155" y="107"/>
                      <a:pt x="79" y="5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7"/>
              <p:cNvSpPr/>
              <p:nvPr/>
            </p:nvSpPr>
            <p:spPr>
              <a:xfrm>
                <a:off x="2309275" y="4728650"/>
                <a:ext cx="388175" cy="93200"/>
              </a:xfrm>
              <a:custGeom>
                <a:rect b="b" l="l" r="r" t="t"/>
                <a:pathLst>
                  <a:path extrusionOk="0" h="3728" w="15527">
                    <a:moveTo>
                      <a:pt x="14071" y="1"/>
                    </a:moveTo>
                    <a:cubicBezTo>
                      <a:pt x="12761" y="653"/>
                      <a:pt x="11328" y="1058"/>
                      <a:pt x="9879" y="1283"/>
                    </a:cubicBezTo>
                    <a:cubicBezTo>
                      <a:pt x="8613" y="1480"/>
                      <a:pt x="7331" y="1544"/>
                      <a:pt x="6048" y="1544"/>
                    </a:cubicBezTo>
                    <a:cubicBezTo>
                      <a:pt x="5435" y="1544"/>
                      <a:pt x="4821" y="1530"/>
                      <a:pt x="4209" y="1508"/>
                    </a:cubicBezTo>
                    <a:cubicBezTo>
                      <a:pt x="2942" y="1462"/>
                      <a:pt x="1660" y="1381"/>
                      <a:pt x="423" y="1124"/>
                    </a:cubicBezTo>
                    <a:cubicBezTo>
                      <a:pt x="225" y="1459"/>
                      <a:pt x="78" y="1836"/>
                      <a:pt x="1" y="2267"/>
                    </a:cubicBezTo>
                    <a:cubicBezTo>
                      <a:pt x="349" y="2576"/>
                      <a:pt x="1344" y="2929"/>
                      <a:pt x="2713" y="3211"/>
                    </a:cubicBezTo>
                    <a:cubicBezTo>
                      <a:pt x="3611" y="3407"/>
                      <a:pt x="4540" y="3535"/>
                      <a:pt x="5471" y="3609"/>
                    </a:cubicBezTo>
                    <a:cubicBezTo>
                      <a:pt x="6286" y="3684"/>
                      <a:pt x="7150" y="3727"/>
                      <a:pt x="8034" y="3727"/>
                    </a:cubicBezTo>
                    <a:cubicBezTo>
                      <a:pt x="10256" y="3727"/>
                      <a:pt x="12607" y="3454"/>
                      <a:pt x="14638" y="2714"/>
                    </a:cubicBezTo>
                    <a:cubicBezTo>
                      <a:pt x="15058" y="2564"/>
                      <a:pt x="15363" y="2411"/>
                      <a:pt x="15527" y="2267"/>
                    </a:cubicBezTo>
                    <a:cubicBezTo>
                      <a:pt x="15346" y="1263"/>
                      <a:pt x="14799" y="545"/>
                      <a:pt x="1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7"/>
              <p:cNvSpPr/>
              <p:nvPr/>
            </p:nvSpPr>
            <p:spPr>
              <a:xfrm>
                <a:off x="2334050" y="4738225"/>
                <a:ext cx="400" cy="450"/>
              </a:xfrm>
              <a:custGeom>
                <a:rect b="b" l="l" r="r" t="t"/>
                <a:pathLst>
                  <a:path extrusionOk="0" h="18" w="16">
                    <a:moveTo>
                      <a:pt x="1" y="17"/>
                    </a:moveTo>
                    <a:cubicBezTo>
                      <a:pt x="6" y="12"/>
                      <a:pt x="10" y="6"/>
                      <a:pt x="16" y="1"/>
                    </a:cubicBezTo>
                    <a:cubicBezTo>
                      <a:pt x="10" y="6"/>
                      <a:pt x="6" y="12"/>
                      <a:pt x="1" y="1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7"/>
              <p:cNvSpPr/>
              <p:nvPr/>
            </p:nvSpPr>
            <p:spPr>
              <a:xfrm>
                <a:off x="2654050" y="4723775"/>
                <a:ext cx="1275" cy="850"/>
              </a:xfrm>
              <a:custGeom>
                <a:rect b="b" l="l" r="r" t="t"/>
                <a:pathLst>
                  <a:path extrusionOk="0" h="34" w="51">
                    <a:moveTo>
                      <a:pt x="1" y="1"/>
                    </a:moveTo>
                    <a:cubicBezTo>
                      <a:pt x="17" y="12"/>
                      <a:pt x="34" y="23"/>
                      <a:pt x="51" y="34"/>
                    </a:cubicBezTo>
                    <a:cubicBezTo>
                      <a:pt x="34" y="23"/>
                      <a:pt x="17" y="12"/>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7"/>
              <p:cNvSpPr/>
              <p:nvPr/>
            </p:nvSpPr>
            <p:spPr>
              <a:xfrm>
                <a:off x="2647625" y="4719800"/>
                <a:ext cx="1700" cy="1025"/>
              </a:xfrm>
              <a:custGeom>
                <a:rect b="b" l="l" r="r" t="t"/>
                <a:pathLst>
                  <a:path extrusionOk="0" h="41" w="68">
                    <a:moveTo>
                      <a:pt x="0" y="1"/>
                    </a:moveTo>
                    <a:cubicBezTo>
                      <a:pt x="23" y="14"/>
                      <a:pt x="45" y="27"/>
                      <a:pt x="67" y="40"/>
                    </a:cubicBezTo>
                    <a:cubicBezTo>
                      <a:pt x="45" y="27"/>
                      <a:pt x="23" y="1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7"/>
              <p:cNvSpPr/>
              <p:nvPr/>
            </p:nvSpPr>
            <p:spPr>
              <a:xfrm>
                <a:off x="2641250" y="4716225"/>
                <a:ext cx="1675" cy="950"/>
              </a:xfrm>
              <a:custGeom>
                <a:rect b="b" l="l" r="r" t="t"/>
                <a:pathLst>
                  <a:path extrusionOk="0" h="38" w="67">
                    <a:moveTo>
                      <a:pt x="0" y="1"/>
                    </a:moveTo>
                    <a:cubicBezTo>
                      <a:pt x="22" y="13"/>
                      <a:pt x="44" y="25"/>
                      <a:pt x="67" y="37"/>
                    </a:cubicBezTo>
                    <a:cubicBezTo>
                      <a:pt x="44" y="25"/>
                      <a:pt x="22" y="1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7"/>
              <p:cNvSpPr/>
              <p:nvPr/>
            </p:nvSpPr>
            <p:spPr>
              <a:xfrm>
                <a:off x="2661050" y="4728650"/>
                <a:ext cx="25" cy="25"/>
              </a:xfrm>
              <a:custGeom>
                <a:rect b="b" l="l" r="r" t="t"/>
                <a:pathLst>
                  <a:path extrusionOk="0" h="1" w="1">
                    <a:moveTo>
                      <a:pt x="0" y="1"/>
                    </a:move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7"/>
              <p:cNvSpPr/>
              <p:nvPr/>
            </p:nvSpPr>
            <p:spPr>
              <a:xfrm>
                <a:off x="2319850" y="4712950"/>
                <a:ext cx="341225" cy="54325"/>
              </a:xfrm>
              <a:custGeom>
                <a:rect b="b" l="l" r="r" t="t"/>
                <a:pathLst>
                  <a:path extrusionOk="0" h="2173" w="13649">
                    <a:moveTo>
                      <a:pt x="12600" y="1"/>
                    </a:moveTo>
                    <a:cubicBezTo>
                      <a:pt x="10714" y="715"/>
                      <a:pt x="8698" y="1084"/>
                      <a:pt x="6681" y="1180"/>
                    </a:cubicBezTo>
                    <a:cubicBezTo>
                      <a:pt x="6304" y="1198"/>
                      <a:pt x="5926" y="1207"/>
                      <a:pt x="5549" y="1207"/>
                    </a:cubicBezTo>
                    <a:cubicBezTo>
                      <a:pt x="3965" y="1207"/>
                      <a:pt x="2382" y="1055"/>
                      <a:pt x="815" y="801"/>
                    </a:cubicBezTo>
                    <a:cubicBezTo>
                      <a:pt x="735" y="869"/>
                      <a:pt x="658" y="939"/>
                      <a:pt x="584" y="1012"/>
                    </a:cubicBezTo>
                    <a:cubicBezTo>
                      <a:pt x="578" y="1017"/>
                      <a:pt x="574" y="1023"/>
                      <a:pt x="569" y="1028"/>
                    </a:cubicBezTo>
                    <a:cubicBezTo>
                      <a:pt x="350" y="1245"/>
                      <a:pt x="158" y="1484"/>
                      <a:pt x="0" y="1752"/>
                    </a:cubicBezTo>
                    <a:cubicBezTo>
                      <a:pt x="1237" y="2009"/>
                      <a:pt x="2519" y="2090"/>
                      <a:pt x="3786" y="2136"/>
                    </a:cubicBezTo>
                    <a:cubicBezTo>
                      <a:pt x="4398" y="2158"/>
                      <a:pt x="5012" y="2172"/>
                      <a:pt x="5625" y="2172"/>
                    </a:cubicBezTo>
                    <a:cubicBezTo>
                      <a:pt x="6908" y="2172"/>
                      <a:pt x="8190" y="2108"/>
                      <a:pt x="9456" y="1911"/>
                    </a:cubicBezTo>
                    <a:cubicBezTo>
                      <a:pt x="10905" y="1686"/>
                      <a:pt x="12338" y="1281"/>
                      <a:pt x="13648" y="629"/>
                    </a:cubicBezTo>
                    <a:cubicBezTo>
                      <a:pt x="13573" y="573"/>
                      <a:pt x="13496" y="519"/>
                      <a:pt x="13419" y="467"/>
                    </a:cubicBezTo>
                    <a:cubicBezTo>
                      <a:pt x="13402" y="456"/>
                      <a:pt x="13385" y="445"/>
                      <a:pt x="13369" y="434"/>
                    </a:cubicBezTo>
                    <a:cubicBezTo>
                      <a:pt x="13306" y="393"/>
                      <a:pt x="13242" y="353"/>
                      <a:pt x="13178" y="314"/>
                    </a:cubicBezTo>
                    <a:cubicBezTo>
                      <a:pt x="13156" y="301"/>
                      <a:pt x="13134" y="288"/>
                      <a:pt x="13111" y="275"/>
                    </a:cubicBezTo>
                    <a:cubicBezTo>
                      <a:pt x="13049" y="238"/>
                      <a:pt x="12986" y="203"/>
                      <a:pt x="12923" y="168"/>
                    </a:cubicBezTo>
                    <a:cubicBezTo>
                      <a:pt x="12900" y="156"/>
                      <a:pt x="12878" y="144"/>
                      <a:pt x="12856" y="132"/>
                    </a:cubicBezTo>
                    <a:cubicBezTo>
                      <a:pt x="12772" y="87"/>
                      <a:pt x="12686" y="44"/>
                      <a:pt x="12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7"/>
              <p:cNvSpPr/>
              <p:nvPr/>
            </p:nvSpPr>
            <p:spPr>
              <a:xfrm>
                <a:off x="2473225" y="4589900"/>
                <a:ext cx="58825" cy="61675"/>
              </a:xfrm>
              <a:custGeom>
                <a:rect b="b" l="l" r="r" t="t"/>
                <a:pathLst>
                  <a:path extrusionOk="0" h="2467" w="2353">
                    <a:moveTo>
                      <a:pt x="58" y="0"/>
                    </a:moveTo>
                    <a:lnTo>
                      <a:pt x="58" y="2071"/>
                    </a:lnTo>
                    <a:cubicBezTo>
                      <a:pt x="58" y="2206"/>
                      <a:pt x="37" y="2338"/>
                      <a:pt x="1" y="2467"/>
                    </a:cubicBezTo>
                    <a:cubicBezTo>
                      <a:pt x="815" y="2443"/>
                      <a:pt x="1599" y="2220"/>
                      <a:pt x="2353" y="1882"/>
                    </a:cubicBezTo>
                    <a:lnTo>
                      <a:pt x="23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7"/>
              <p:cNvSpPr/>
              <p:nvPr/>
            </p:nvSpPr>
            <p:spPr>
              <a:xfrm>
                <a:off x="2371125" y="4301300"/>
                <a:ext cx="254125" cy="306275"/>
              </a:xfrm>
              <a:custGeom>
                <a:rect b="b" l="l" r="r" t="t"/>
                <a:pathLst>
                  <a:path extrusionOk="0" h="12251" w="10165">
                    <a:moveTo>
                      <a:pt x="4527" y="0"/>
                    </a:moveTo>
                    <a:cubicBezTo>
                      <a:pt x="2018" y="0"/>
                      <a:pt x="0" y="2064"/>
                      <a:pt x="59" y="4572"/>
                    </a:cubicBezTo>
                    <a:lnTo>
                      <a:pt x="124" y="7406"/>
                    </a:lnTo>
                    <a:cubicBezTo>
                      <a:pt x="187" y="10100"/>
                      <a:pt x="2388" y="12250"/>
                      <a:pt x="5083" y="12250"/>
                    </a:cubicBezTo>
                    <a:cubicBezTo>
                      <a:pt x="7776" y="12250"/>
                      <a:pt x="9978" y="10100"/>
                      <a:pt x="10040" y="7406"/>
                    </a:cubicBezTo>
                    <a:lnTo>
                      <a:pt x="10107" y="4572"/>
                    </a:lnTo>
                    <a:cubicBezTo>
                      <a:pt x="10164" y="2064"/>
                      <a:pt x="8147" y="0"/>
                      <a:pt x="56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7"/>
              <p:cNvSpPr/>
              <p:nvPr/>
            </p:nvSpPr>
            <p:spPr>
              <a:xfrm>
                <a:off x="2486350" y="4481075"/>
                <a:ext cx="29500" cy="34250"/>
              </a:xfrm>
              <a:custGeom>
                <a:rect b="b" l="l" r="r" t="t"/>
                <a:pathLst>
                  <a:path extrusionOk="0" h="1370" w="1180">
                    <a:moveTo>
                      <a:pt x="758" y="1"/>
                    </a:moveTo>
                    <a:cubicBezTo>
                      <a:pt x="497" y="1"/>
                      <a:pt x="266" y="197"/>
                      <a:pt x="149" y="426"/>
                    </a:cubicBezTo>
                    <a:cubicBezTo>
                      <a:pt x="1" y="716"/>
                      <a:pt x="89" y="1094"/>
                      <a:pt x="313" y="1316"/>
                    </a:cubicBezTo>
                    <a:cubicBezTo>
                      <a:pt x="329" y="1333"/>
                      <a:pt x="345" y="1349"/>
                      <a:pt x="366" y="1358"/>
                    </a:cubicBezTo>
                    <a:cubicBezTo>
                      <a:pt x="390" y="1369"/>
                      <a:pt x="416" y="1369"/>
                      <a:pt x="441" y="1369"/>
                    </a:cubicBezTo>
                    <a:cubicBezTo>
                      <a:pt x="627" y="1368"/>
                      <a:pt x="816" y="1322"/>
                      <a:pt x="966" y="1213"/>
                    </a:cubicBezTo>
                    <a:cubicBezTo>
                      <a:pt x="1029" y="1167"/>
                      <a:pt x="1080" y="1110"/>
                      <a:pt x="1119" y="1046"/>
                    </a:cubicBezTo>
                    <a:cubicBezTo>
                      <a:pt x="1157" y="894"/>
                      <a:pt x="1179" y="739"/>
                      <a:pt x="1176" y="592"/>
                    </a:cubicBezTo>
                    <a:cubicBezTo>
                      <a:pt x="1164" y="426"/>
                      <a:pt x="1127" y="273"/>
                      <a:pt x="1055" y="148"/>
                    </a:cubicBezTo>
                    <a:cubicBezTo>
                      <a:pt x="1036" y="118"/>
                      <a:pt x="1016" y="89"/>
                      <a:pt x="992" y="63"/>
                    </a:cubicBezTo>
                    <a:cubicBezTo>
                      <a:pt x="939" y="27"/>
                      <a:pt x="874" y="5"/>
                      <a:pt x="785" y="1"/>
                    </a:cubicBezTo>
                    <a:cubicBezTo>
                      <a:pt x="776" y="1"/>
                      <a:pt x="767" y="1"/>
                      <a:pt x="7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7"/>
              <p:cNvSpPr/>
              <p:nvPr/>
            </p:nvSpPr>
            <p:spPr>
              <a:xfrm>
                <a:off x="2485725" y="4481950"/>
                <a:ext cx="16200" cy="32500"/>
              </a:xfrm>
              <a:custGeom>
                <a:rect b="b" l="l" r="r" t="t"/>
                <a:pathLst>
                  <a:path extrusionOk="0" h="1300" w="648">
                    <a:moveTo>
                      <a:pt x="610" y="0"/>
                    </a:moveTo>
                    <a:cubicBezTo>
                      <a:pt x="568" y="0"/>
                      <a:pt x="490" y="15"/>
                      <a:pt x="393" y="68"/>
                    </a:cubicBezTo>
                    <a:cubicBezTo>
                      <a:pt x="253" y="143"/>
                      <a:pt x="79" y="321"/>
                      <a:pt x="38" y="577"/>
                    </a:cubicBezTo>
                    <a:cubicBezTo>
                      <a:pt x="0" y="834"/>
                      <a:pt x="122" y="1053"/>
                      <a:pt x="236" y="1161"/>
                    </a:cubicBezTo>
                    <a:cubicBezTo>
                      <a:pt x="293" y="1217"/>
                      <a:pt x="347" y="1252"/>
                      <a:pt x="385" y="1272"/>
                    </a:cubicBezTo>
                    <a:cubicBezTo>
                      <a:pt x="425" y="1291"/>
                      <a:pt x="446" y="1300"/>
                      <a:pt x="446" y="1300"/>
                    </a:cubicBezTo>
                    <a:cubicBezTo>
                      <a:pt x="446" y="1300"/>
                      <a:pt x="427" y="1285"/>
                      <a:pt x="396" y="1256"/>
                    </a:cubicBezTo>
                    <a:cubicBezTo>
                      <a:pt x="364" y="1228"/>
                      <a:pt x="322" y="1183"/>
                      <a:pt x="281" y="1122"/>
                    </a:cubicBezTo>
                    <a:cubicBezTo>
                      <a:pt x="198" y="1003"/>
                      <a:pt x="124" y="805"/>
                      <a:pt x="156" y="595"/>
                    </a:cubicBezTo>
                    <a:cubicBezTo>
                      <a:pt x="189" y="384"/>
                      <a:pt x="325" y="222"/>
                      <a:pt x="439" y="138"/>
                    </a:cubicBezTo>
                    <a:cubicBezTo>
                      <a:pt x="555" y="52"/>
                      <a:pt x="647" y="27"/>
                      <a:pt x="643" y="8"/>
                    </a:cubicBezTo>
                    <a:cubicBezTo>
                      <a:pt x="643" y="4"/>
                      <a:pt x="631" y="0"/>
                      <a:pt x="610" y="0"/>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7"/>
              <p:cNvSpPr/>
              <p:nvPr/>
            </p:nvSpPr>
            <p:spPr>
              <a:xfrm>
                <a:off x="2506525" y="4504675"/>
                <a:ext cx="7200" cy="5500"/>
              </a:xfrm>
              <a:custGeom>
                <a:rect b="b" l="l" r="r" t="t"/>
                <a:pathLst>
                  <a:path extrusionOk="0" h="220" w="288">
                    <a:moveTo>
                      <a:pt x="288" y="0"/>
                    </a:moveTo>
                    <a:cubicBezTo>
                      <a:pt x="288" y="0"/>
                      <a:pt x="191" y="0"/>
                      <a:pt x="117" y="58"/>
                    </a:cubicBezTo>
                    <a:cubicBezTo>
                      <a:pt x="44" y="116"/>
                      <a:pt x="0" y="184"/>
                      <a:pt x="21" y="209"/>
                    </a:cubicBezTo>
                    <a:cubicBezTo>
                      <a:pt x="27" y="216"/>
                      <a:pt x="36" y="219"/>
                      <a:pt x="48" y="219"/>
                    </a:cubicBezTo>
                    <a:cubicBezTo>
                      <a:pt x="82" y="219"/>
                      <a:pt x="137" y="194"/>
                      <a:pt x="191" y="152"/>
                    </a:cubicBezTo>
                    <a:cubicBezTo>
                      <a:pt x="265" y="94"/>
                      <a:pt x="288" y="0"/>
                      <a:pt x="288" y="0"/>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7"/>
              <p:cNvSpPr/>
              <p:nvPr/>
            </p:nvSpPr>
            <p:spPr>
              <a:xfrm>
                <a:off x="2414550" y="4415925"/>
                <a:ext cx="63425" cy="23800"/>
              </a:xfrm>
              <a:custGeom>
                <a:rect b="b" l="l" r="r" t="t"/>
                <a:pathLst>
                  <a:path extrusionOk="0" h="952" w="2537">
                    <a:moveTo>
                      <a:pt x="1847" y="0"/>
                    </a:moveTo>
                    <a:cubicBezTo>
                      <a:pt x="1636" y="0"/>
                      <a:pt x="1392" y="31"/>
                      <a:pt x="1141" y="108"/>
                    </a:cubicBezTo>
                    <a:cubicBezTo>
                      <a:pt x="762" y="224"/>
                      <a:pt x="455" y="420"/>
                      <a:pt x="267" y="596"/>
                    </a:cubicBezTo>
                    <a:cubicBezTo>
                      <a:pt x="78" y="771"/>
                      <a:pt x="1" y="914"/>
                      <a:pt x="31" y="944"/>
                    </a:cubicBezTo>
                    <a:cubicBezTo>
                      <a:pt x="37" y="949"/>
                      <a:pt x="44" y="952"/>
                      <a:pt x="55" y="952"/>
                    </a:cubicBezTo>
                    <a:cubicBezTo>
                      <a:pt x="173" y="952"/>
                      <a:pt x="609" y="607"/>
                      <a:pt x="1237" y="421"/>
                    </a:cubicBezTo>
                    <a:cubicBezTo>
                      <a:pt x="1915" y="206"/>
                      <a:pt x="2510" y="273"/>
                      <a:pt x="2528" y="178"/>
                    </a:cubicBezTo>
                    <a:cubicBezTo>
                      <a:pt x="2536" y="137"/>
                      <a:pt x="2393" y="61"/>
                      <a:pt x="2138" y="22"/>
                    </a:cubicBezTo>
                    <a:cubicBezTo>
                      <a:pt x="2053" y="8"/>
                      <a:pt x="1954" y="0"/>
                      <a:pt x="1847" y="0"/>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7"/>
              <p:cNvSpPr/>
              <p:nvPr/>
            </p:nvSpPr>
            <p:spPr>
              <a:xfrm>
                <a:off x="2518400" y="4415925"/>
                <a:ext cx="63400" cy="23800"/>
              </a:xfrm>
              <a:custGeom>
                <a:rect b="b" l="l" r="r" t="t"/>
                <a:pathLst>
                  <a:path extrusionOk="0" h="952" w="2536">
                    <a:moveTo>
                      <a:pt x="691" y="0"/>
                    </a:moveTo>
                    <a:cubicBezTo>
                      <a:pt x="583" y="0"/>
                      <a:pt x="485" y="8"/>
                      <a:pt x="399" y="22"/>
                    </a:cubicBezTo>
                    <a:cubicBezTo>
                      <a:pt x="144" y="61"/>
                      <a:pt x="0" y="137"/>
                      <a:pt x="9" y="178"/>
                    </a:cubicBezTo>
                    <a:cubicBezTo>
                      <a:pt x="26" y="273"/>
                      <a:pt x="623" y="206"/>
                      <a:pt x="1300" y="421"/>
                    </a:cubicBezTo>
                    <a:cubicBezTo>
                      <a:pt x="1929" y="607"/>
                      <a:pt x="2365" y="952"/>
                      <a:pt x="2483" y="952"/>
                    </a:cubicBezTo>
                    <a:cubicBezTo>
                      <a:pt x="2493" y="952"/>
                      <a:pt x="2501" y="949"/>
                      <a:pt x="2506" y="944"/>
                    </a:cubicBezTo>
                    <a:cubicBezTo>
                      <a:pt x="2536" y="914"/>
                      <a:pt x="2459" y="771"/>
                      <a:pt x="2270" y="596"/>
                    </a:cubicBezTo>
                    <a:cubicBezTo>
                      <a:pt x="2083" y="420"/>
                      <a:pt x="1775" y="224"/>
                      <a:pt x="1396" y="108"/>
                    </a:cubicBezTo>
                    <a:cubicBezTo>
                      <a:pt x="1146" y="31"/>
                      <a:pt x="901" y="0"/>
                      <a:pt x="691" y="0"/>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7"/>
              <p:cNvSpPr/>
              <p:nvPr/>
            </p:nvSpPr>
            <p:spPr>
              <a:xfrm>
                <a:off x="2501775" y="4518900"/>
                <a:ext cx="25800" cy="16325"/>
              </a:xfrm>
              <a:custGeom>
                <a:rect b="b" l="l" r="r" t="t"/>
                <a:pathLst>
                  <a:path extrusionOk="0" h="653" w="1032">
                    <a:moveTo>
                      <a:pt x="1006" y="1"/>
                    </a:moveTo>
                    <a:cubicBezTo>
                      <a:pt x="957" y="1"/>
                      <a:pt x="832" y="250"/>
                      <a:pt x="573" y="409"/>
                    </a:cubicBezTo>
                    <a:cubicBezTo>
                      <a:pt x="439" y="490"/>
                      <a:pt x="298" y="521"/>
                      <a:pt x="193" y="526"/>
                    </a:cubicBezTo>
                    <a:cubicBezTo>
                      <a:pt x="89" y="533"/>
                      <a:pt x="19" y="521"/>
                      <a:pt x="10" y="543"/>
                    </a:cubicBezTo>
                    <a:cubicBezTo>
                      <a:pt x="1" y="561"/>
                      <a:pt x="60" y="617"/>
                      <a:pt x="184" y="642"/>
                    </a:cubicBezTo>
                    <a:cubicBezTo>
                      <a:pt x="216" y="649"/>
                      <a:pt x="253" y="653"/>
                      <a:pt x="292" y="653"/>
                    </a:cubicBezTo>
                    <a:cubicBezTo>
                      <a:pt x="402" y="653"/>
                      <a:pt x="535" y="624"/>
                      <a:pt x="657" y="550"/>
                    </a:cubicBezTo>
                    <a:cubicBezTo>
                      <a:pt x="823" y="449"/>
                      <a:pt x="925" y="304"/>
                      <a:pt x="975" y="196"/>
                    </a:cubicBezTo>
                    <a:cubicBezTo>
                      <a:pt x="1026" y="86"/>
                      <a:pt x="1032" y="10"/>
                      <a:pt x="1012" y="2"/>
                    </a:cubicBezTo>
                    <a:cubicBezTo>
                      <a:pt x="1010" y="1"/>
                      <a:pt x="1008" y="1"/>
                      <a:pt x="1006" y="1"/>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7"/>
              <p:cNvSpPr/>
              <p:nvPr/>
            </p:nvSpPr>
            <p:spPr>
              <a:xfrm>
                <a:off x="2415400" y="4477250"/>
                <a:ext cx="54800" cy="24750"/>
              </a:xfrm>
              <a:custGeom>
                <a:rect b="b" l="l" r="r" t="t"/>
                <a:pathLst>
                  <a:path extrusionOk="0" h="990" w="2192">
                    <a:moveTo>
                      <a:pt x="24" y="0"/>
                    </a:moveTo>
                    <a:cubicBezTo>
                      <a:pt x="24" y="0"/>
                      <a:pt x="23" y="1"/>
                      <a:pt x="23" y="1"/>
                    </a:cubicBezTo>
                    <a:cubicBezTo>
                      <a:pt x="4" y="1"/>
                      <a:pt x="1" y="171"/>
                      <a:pt x="133" y="400"/>
                    </a:cubicBezTo>
                    <a:cubicBezTo>
                      <a:pt x="258" y="623"/>
                      <a:pt x="546" y="897"/>
                      <a:pt x="953" y="972"/>
                    </a:cubicBezTo>
                    <a:cubicBezTo>
                      <a:pt x="1024" y="984"/>
                      <a:pt x="1094" y="990"/>
                      <a:pt x="1163" y="990"/>
                    </a:cubicBezTo>
                    <a:cubicBezTo>
                      <a:pt x="1482" y="990"/>
                      <a:pt x="1758" y="865"/>
                      <a:pt x="1923" y="732"/>
                    </a:cubicBezTo>
                    <a:cubicBezTo>
                      <a:pt x="2130" y="570"/>
                      <a:pt x="2192" y="414"/>
                      <a:pt x="2176" y="405"/>
                    </a:cubicBezTo>
                    <a:cubicBezTo>
                      <a:pt x="2175" y="404"/>
                      <a:pt x="2173" y="404"/>
                      <a:pt x="2171" y="404"/>
                    </a:cubicBezTo>
                    <a:cubicBezTo>
                      <a:pt x="2143" y="404"/>
                      <a:pt x="2049" y="521"/>
                      <a:pt x="1857" y="637"/>
                    </a:cubicBezTo>
                    <a:cubicBezTo>
                      <a:pt x="1698" y="736"/>
                      <a:pt x="1455" y="828"/>
                      <a:pt x="1184" y="828"/>
                    </a:cubicBezTo>
                    <a:cubicBezTo>
                      <a:pt x="1118" y="828"/>
                      <a:pt x="1050" y="822"/>
                      <a:pt x="981" y="810"/>
                    </a:cubicBezTo>
                    <a:cubicBezTo>
                      <a:pt x="631" y="747"/>
                      <a:pt x="368" y="523"/>
                      <a:pt x="229" y="336"/>
                    </a:cubicBezTo>
                    <a:cubicBezTo>
                      <a:pt x="89" y="149"/>
                      <a:pt x="50" y="0"/>
                      <a:pt x="24" y="0"/>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7"/>
              <p:cNvSpPr/>
              <p:nvPr/>
            </p:nvSpPr>
            <p:spPr>
              <a:xfrm>
                <a:off x="2524325" y="4477250"/>
                <a:ext cx="54800" cy="24750"/>
              </a:xfrm>
              <a:custGeom>
                <a:rect b="b" l="l" r="r" t="t"/>
                <a:pathLst>
                  <a:path extrusionOk="0" h="990" w="2192">
                    <a:moveTo>
                      <a:pt x="2168" y="0"/>
                    </a:moveTo>
                    <a:cubicBezTo>
                      <a:pt x="2142" y="0"/>
                      <a:pt x="2103" y="149"/>
                      <a:pt x="1964" y="336"/>
                    </a:cubicBezTo>
                    <a:cubicBezTo>
                      <a:pt x="1825" y="523"/>
                      <a:pt x="1561" y="747"/>
                      <a:pt x="1211" y="810"/>
                    </a:cubicBezTo>
                    <a:cubicBezTo>
                      <a:pt x="1142" y="822"/>
                      <a:pt x="1074" y="828"/>
                      <a:pt x="1008" y="828"/>
                    </a:cubicBezTo>
                    <a:cubicBezTo>
                      <a:pt x="737" y="828"/>
                      <a:pt x="494" y="736"/>
                      <a:pt x="335" y="637"/>
                    </a:cubicBezTo>
                    <a:cubicBezTo>
                      <a:pt x="143" y="521"/>
                      <a:pt x="49" y="404"/>
                      <a:pt x="21" y="404"/>
                    </a:cubicBezTo>
                    <a:cubicBezTo>
                      <a:pt x="19" y="404"/>
                      <a:pt x="18" y="404"/>
                      <a:pt x="16" y="405"/>
                    </a:cubicBezTo>
                    <a:cubicBezTo>
                      <a:pt x="1" y="414"/>
                      <a:pt x="63" y="570"/>
                      <a:pt x="269" y="732"/>
                    </a:cubicBezTo>
                    <a:cubicBezTo>
                      <a:pt x="434" y="865"/>
                      <a:pt x="710" y="990"/>
                      <a:pt x="1030" y="990"/>
                    </a:cubicBezTo>
                    <a:cubicBezTo>
                      <a:pt x="1098" y="990"/>
                      <a:pt x="1168" y="984"/>
                      <a:pt x="1240" y="972"/>
                    </a:cubicBezTo>
                    <a:cubicBezTo>
                      <a:pt x="1647" y="897"/>
                      <a:pt x="1934" y="623"/>
                      <a:pt x="2060" y="400"/>
                    </a:cubicBezTo>
                    <a:cubicBezTo>
                      <a:pt x="2191" y="171"/>
                      <a:pt x="2188" y="1"/>
                      <a:pt x="2170" y="1"/>
                    </a:cubicBezTo>
                    <a:cubicBezTo>
                      <a:pt x="2169" y="1"/>
                      <a:pt x="2169" y="0"/>
                      <a:pt x="2168" y="0"/>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7"/>
              <p:cNvSpPr/>
              <p:nvPr/>
            </p:nvSpPr>
            <p:spPr>
              <a:xfrm>
                <a:off x="2402500" y="4504775"/>
                <a:ext cx="61675" cy="43700"/>
              </a:xfrm>
              <a:custGeom>
                <a:rect b="b" l="l" r="r" t="t"/>
                <a:pathLst>
                  <a:path extrusionOk="0" h="1748" w="2467">
                    <a:moveTo>
                      <a:pt x="1171" y="1"/>
                    </a:moveTo>
                    <a:cubicBezTo>
                      <a:pt x="1042" y="1"/>
                      <a:pt x="917" y="12"/>
                      <a:pt x="804" y="33"/>
                    </a:cubicBezTo>
                    <a:cubicBezTo>
                      <a:pt x="471" y="94"/>
                      <a:pt x="149" y="315"/>
                      <a:pt x="77" y="631"/>
                    </a:cubicBezTo>
                    <a:cubicBezTo>
                      <a:pt x="1" y="967"/>
                      <a:pt x="228" y="1311"/>
                      <a:pt x="526" y="1505"/>
                    </a:cubicBezTo>
                    <a:cubicBezTo>
                      <a:pt x="769" y="1663"/>
                      <a:pt x="1064" y="1747"/>
                      <a:pt x="1358" y="1747"/>
                    </a:cubicBezTo>
                    <a:cubicBezTo>
                      <a:pt x="1465" y="1747"/>
                      <a:pt x="1571" y="1736"/>
                      <a:pt x="1675" y="1714"/>
                    </a:cubicBezTo>
                    <a:cubicBezTo>
                      <a:pt x="2033" y="1637"/>
                      <a:pt x="2383" y="1389"/>
                      <a:pt x="2430" y="1041"/>
                    </a:cubicBezTo>
                    <a:cubicBezTo>
                      <a:pt x="2467" y="772"/>
                      <a:pt x="2268" y="378"/>
                      <a:pt x="2031" y="219"/>
                    </a:cubicBezTo>
                    <a:cubicBezTo>
                      <a:pt x="1799" y="65"/>
                      <a:pt x="1475" y="1"/>
                      <a:pt x="1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7"/>
              <p:cNvSpPr/>
              <p:nvPr/>
            </p:nvSpPr>
            <p:spPr>
              <a:xfrm>
                <a:off x="2373100" y="4321350"/>
                <a:ext cx="185600" cy="131250"/>
              </a:xfrm>
              <a:custGeom>
                <a:rect b="b" l="l" r="r" t="t"/>
                <a:pathLst>
                  <a:path extrusionOk="0" h="5250" w="7424">
                    <a:moveTo>
                      <a:pt x="6849" y="1"/>
                    </a:moveTo>
                    <a:cubicBezTo>
                      <a:pt x="6755" y="1"/>
                      <a:pt x="6660" y="10"/>
                      <a:pt x="6568" y="21"/>
                    </a:cubicBezTo>
                    <a:cubicBezTo>
                      <a:pt x="5813" y="111"/>
                      <a:pt x="5074" y="306"/>
                      <a:pt x="4352" y="543"/>
                    </a:cubicBezTo>
                    <a:cubicBezTo>
                      <a:pt x="3804" y="723"/>
                      <a:pt x="3258" y="929"/>
                      <a:pt x="2771" y="1239"/>
                    </a:cubicBezTo>
                    <a:cubicBezTo>
                      <a:pt x="1718" y="1908"/>
                      <a:pt x="1024" y="3002"/>
                      <a:pt x="363" y="4060"/>
                    </a:cubicBezTo>
                    <a:cubicBezTo>
                      <a:pt x="237" y="4262"/>
                      <a:pt x="112" y="4466"/>
                      <a:pt x="1" y="4677"/>
                    </a:cubicBezTo>
                    <a:lnTo>
                      <a:pt x="14" y="5250"/>
                    </a:lnTo>
                    <a:lnTo>
                      <a:pt x="200" y="5187"/>
                    </a:lnTo>
                    <a:cubicBezTo>
                      <a:pt x="298" y="4988"/>
                      <a:pt x="440" y="4820"/>
                      <a:pt x="608" y="4679"/>
                    </a:cubicBezTo>
                    <a:cubicBezTo>
                      <a:pt x="1414" y="3874"/>
                      <a:pt x="2864" y="3694"/>
                      <a:pt x="3881" y="3342"/>
                    </a:cubicBezTo>
                    <a:cubicBezTo>
                      <a:pt x="4861" y="3003"/>
                      <a:pt x="5923" y="2587"/>
                      <a:pt x="6667" y="1833"/>
                    </a:cubicBezTo>
                    <a:cubicBezTo>
                      <a:pt x="6978" y="1519"/>
                      <a:pt x="7338" y="1139"/>
                      <a:pt x="7401" y="680"/>
                    </a:cubicBezTo>
                    <a:cubicBezTo>
                      <a:pt x="7422" y="526"/>
                      <a:pt x="7423" y="368"/>
                      <a:pt x="7414" y="209"/>
                    </a:cubicBezTo>
                    <a:cubicBezTo>
                      <a:pt x="7367" y="160"/>
                      <a:pt x="7314" y="119"/>
                      <a:pt x="7253" y="86"/>
                    </a:cubicBezTo>
                    <a:cubicBezTo>
                      <a:pt x="7129" y="21"/>
                      <a:pt x="6990" y="1"/>
                      <a:pt x="68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7"/>
              <p:cNvSpPr/>
              <p:nvPr/>
            </p:nvSpPr>
            <p:spPr>
              <a:xfrm>
                <a:off x="2537850" y="4504775"/>
                <a:ext cx="61650" cy="43700"/>
              </a:xfrm>
              <a:custGeom>
                <a:rect b="b" l="l" r="r" t="t"/>
                <a:pathLst>
                  <a:path extrusionOk="0" h="1748" w="2466">
                    <a:moveTo>
                      <a:pt x="1296" y="1"/>
                    </a:moveTo>
                    <a:cubicBezTo>
                      <a:pt x="991" y="1"/>
                      <a:pt x="667" y="65"/>
                      <a:pt x="436" y="219"/>
                    </a:cubicBezTo>
                    <a:cubicBezTo>
                      <a:pt x="198" y="378"/>
                      <a:pt x="0" y="772"/>
                      <a:pt x="37" y="1041"/>
                    </a:cubicBezTo>
                    <a:cubicBezTo>
                      <a:pt x="84" y="1389"/>
                      <a:pt x="433" y="1637"/>
                      <a:pt x="791" y="1714"/>
                    </a:cubicBezTo>
                    <a:cubicBezTo>
                      <a:pt x="895" y="1736"/>
                      <a:pt x="1002" y="1747"/>
                      <a:pt x="1109" y="1747"/>
                    </a:cubicBezTo>
                    <a:cubicBezTo>
                      <a:pt x="1403" y="1747"/>
                      <a:pt x="1698" y="1663"/>
                      <a:pt x="1941" y="1505"/>
                    </a:cubicBezTo>
                    <a:cubicBezTo>
                      <a:pt x="2239" y="1311"/>
                      <a:pt x="2466" y="967"/>
                      <a:pt x="2390" y="631"/>
                    </a:cubicBezTo>
                    <a:cubicBezTo>
                      <a:pt x="2318" y="315"/>
                      <a:pt x="1995" y="94"/>
                      <a:pt x="1663" y="33"/>
                    </a:cubicBezTo>
                    <a:cubicBezTo>
                      <a:pt x="1549" y="12"/>
                      <a:pt x="1424" y="1"/>
                      <a:pt x="12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7"/>
              <p:cNvSpPr/>
              <p:nvPr/>
            </p:nvSpPr>
            <p:spPr>
              <a:xfrm>
                <a:off x="2357225" y="4283250"/>
                <a:ext cx="210800" cy="177875"/>
              </a:xfrm>
              <a:custGeom>
                <a:rect b="b" l="l" r="r" t="t"/>
                <a:pathLst>
                  <a:path extrusionOk="0" h="7115" w="8432">
                    <a:moveTo>
                      <a:pt x="4980" y="1"/>
                    </a:moveTo>
                    <a:cubicBezTo>
                      <a:pt x="4612" y="1"/>
                      <a:pt x="4245" y="23"/>
                      <a:pt x="3889" y="108"/>
                    </a:cubicBezTo>
                    <a:cubicBezTo>
                      <a:pt x="3265" y="256"/>
                      <a:pt x="2698" y="590"/>
                      <a:pt x="2195" y="989"/>
                    </a:cubicBezTo>
                    <a:cubicBezTo>
                      <a:pt x="1870" y="1248"/>
                      <a:pt x="1573" y="1540"/>
                      <a:pt x="1307" y="1859"/>
                    </a:cubicBezTo>
                    <a:cubicBezTo>
                      <a:pt x="618" y="2686"/>
                      <a:pt x="128" y="3713"/>
                      <a:pt x="38" y="4794"/>
                    </a:cubicBezTo>
                    <a:cubicBezTo>
                      <a:pt x="0" y="5242"/>
                      <a:pt x="13" y="5742"/>
                      <a:pt x="66" y="6190"/>
                    </a:cubicBezTo>
                    <a:cubicBezTo>
                      <a:pt x="93" y="6426"/>
                      <a:pt x="385" y="7115"/>
                      <a:pt x="674" y="7115"/>
                    </a:cubicBezTo>
                    <a:cubicBezTo>
                      <a:pt x="734" y="7115"/>
                      <a:pt x="793" y="7085"/>
                      <a:pt x="850" y="7017"/>
                    </a:cubicBezTo>
                    <a:cubicBezTo>
                      <a:pt x="1057" y="6768"/>
                      <a:pt x="1137" y="6440"/>
                      <a:pt x="1265" y="6143"/>
                    </a:cubicBezTo>
                    <a:cubicBezTo>
                      <a:pt x="1396" y="5836"/>
                      <a:pt x="1550" y="5532"/>
                      <a:pt x="1861" y="5399"/>
                    </a:cubicBezTo>
                    <a:cubicBezTo>
                      <a:pt x="2232" y="5240"/>
                      <a:pt x="2585" y="5036"/>
                      <a:pt x="2955" y="4872"/>
                    </a:cubicBezTo>
                    <a:cubicBezTo>
                      <a:pt x="3708" y="4537"/>
                      <a:pt x="4481" y="4249"/>
                      <a:pt x="5228" y="3900"/>
                    </a:cubicBezTo>
                    <a:cubicBezTo>
                      <a:pt x="6454" y="3329"/>
                      <a:pt x="7654" y="2547"/>
                      <a:pt x="8301" y="1361"/>
                    </a:cubicBezTo>
                    <a:cubicBezTo>
                      <a:pt x="8369" y="1237"/>
                      <a:pt x="8431" y="1103"/>
                      <a:pt x="8425" y="962"/>
                    </a:cubicBezTo>
                    <a:cubicBezTo>
                      <a:pt x="8413" y="674"/>
                      <a:pt x="8130" y="479"/>
                      <a:pt x="7863" y="368"/>
                    </a:cubicBezTo>
                    <a:cubicBezTo>
                      <a:pt x="7148" y="70"/>
                      <a:pt x="6352" y="40"/>
                      <a:pt x="5577" y="14"/>
                    </a:cubicBezTo>
                    <a:cubicBezTo>
                      <a:pt x="5378" y="7"/>
                      <a:pt x="5179" y="1"/>
                      <a:pt x="4980" y="1"/>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7"/>
              <p:cNvSpPr/>
              <p:nvPr/>
            </p:nvSpPr>
            <p:spPr>
              <a:xfrm>
                <a:off x="2535900" y="4305925"/>
                <a:ext cx="109450" cy="158925"/>
              </a:xfrm>
              <a:custGeom>
                <a:rect b="b" l="l" r="r" t="t"/>
                <a:pathLst>
                  <a:path extrusionOk="0" h="6357" w="4378">
                    <a:moveTo>
                      <a:pt x="15" y="0"/>
                    </a:moveTo>
                    <a:lnTo>
                      <a:pt x="15" y="0"/>
                    </a:lnTo>
                    <a:cubicBezTo>
                      <a:pt x="1" y="370"/>
                      <a:pt x="183" y="723"/>
                      <a:pt x="427" y="1001"/>
                    </a:cubicBezTo>
                    <a:cubicBezTo>
                      <a:pt x="671" y="1278"/>
                      <a:pt x="975" y="1494"/>
                      <a:pt x="1261" y="1727"/>
                    </a:cubicBezTo>
                    <a:cubicBezTo>
                      <a:pt x="1895" y="2243"/>
                      <a:pt x="2455" y="2873"/>
                      <a:pt x="2825" y="3605"/>
                    </a:cubicBezTo>
                    <a:cubicBezTo>
                      <a:pt x="3006" y="3962"/>
                      <a:pt x="3140" y="4343"/>
                      <a:pt x="3205" y="4738"/>
                    </a:cubicBezTo>
                    <a:cubicBezTo>
                      <a:pt x="3256" y="5052"/>
                      <a:pt x="3025" y="6164"/>
                      <a:pt x="3359" y="6338"/>
                    </a:cubicBezTo>
                    <a:cubicBezTo>
                      <a:pt x="3383" y="6351"/>
                      <a:pt x="3407" y="6357"/>
                      <a:pt x="3429" y="6357"/>
                    </a:cubicBezTo>
                    <a:cubicBezTo>
                      <a:pt x="3620" y="6357"/>
                      <a:pt x="3711" y="5910"/>
                      <a:pt x="3751" y="5773"/>
                    </a:cubicBezTo>
                    <a:cubicBezTo>
                      <a:pt x="4053" y="4744"/>
                      <a:pt x="4378" y="3609"/>
                      <a:pt x="3940" y="2573"/>
                    </a:cubicBezTo>
                    <a:cubicBezTo>
                      <a:pt x="3677" y="1949"/>
                      <a:pt x="3185" y="1456"/>
                      <a:pt x="2705" y="980"/>
                    </a:cubicBezTo>
                    <a:cubicBezTo>
                      <a:pt x="2287" y="565"/>
                      <a:pt x="1837" y="133"/>
                      <a:pt x="1262" y="6"/>
                    </a:cubicBezTo>
                    <a:lnTo>
                      <a:pt x="15" y="0"/>
                    </a:ln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7"/>
              <p:cNvSpPr/>
              <p:nvPr/>
            </p:nvSpPr>
            <p:spPr>
              <a:xfrm>
                <a:off x="2556625" y="4310525"/>
                <a:ext cx="30250" cy="25775"/>
              </a:xfrm>
              <a:custGeom>
                <a:rect b="b" l="l" r="r" t="t"/>
                <a:pathLst>
                  <a:path extrusionOk="0" h="1031" w="1210">
                    <a:moveTo>
                      <a:pt x="1209" y="1"/>
                    </a:moveTo>
                    <a:cubicBezTo>
                      <a:pt x="1209" y="1"/>
                      <a:pt x="1125" y="79"/>
                      <a:pt x="1038" y="159"/>
                    </a:cubicBezTo>
                    <a:cubicBezTo>
                      <a:pt x="933" y="256"/>
                      <a:pt x="788" y="386"/>
                      <a:pt x="624" y="527"/>
                    </a:cubicBezTo>
                    <a:cubicBezTo>
                      <a:pt x="299" y="809"/>
                      <a:pt x="1" y="997"/>
                      <a:pt x="18" y="1027"/>
                    </a:cubicBezTo>
                    <a:cubicBezTo>
                      <a:pt x="19" y="1030"/>
                      <a:pt x="22" y="1031"/>
                      <a:pt x="27" y="1031"/>
                    </a:cubicBezTo>
                    <a:cubicBezTo>
                      <a:pt x="85" y="1031"/>
                      <a:pt x="392" y="885"/>
                      <a:pt x="702" y="617"/>
                    </a:cubicBezTo>
                    <a:cubicBezTo>
                      <a:pt x="871" y="472"/>
                      <a:pt x="1000" y="317"/>
                      <a:pt x="1084" y="198"/>
                    </a:cubicBezTo>
                    <a:cubicBezTo>
                      <a:pt x="1167" y="80"/>
                      <a:pt x="1209" y="1"/>
                      <a:pt x="1209" y="1"/>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7"/>
              <p:cNvSpPr/>
              <p:nvPr/>
            </p:nvSpPr>
            <p:spPr>
              <a:xfrm>
                <a:off x="2569800" y="4328950"/>
                <a:ext cx="62600" cy="112975"/>
              </a:xfrm>
              <a:custGeom>
                <a:rect b="b" l="l" r="r" t="t"/>
                <a:pathLst>
                  <a:path extrusionOk="0" h="4519" w="2504">
                    <a:moveTo>
                      <a:pt x="15" y="1"/>
                    </a:moveTo>
                    <a:cubicBezTo>
                      <a:pt x="14" y="1"/>
                      <a:pt x="13" y="1"/>
                      <a:pt x="13" y="1"/>
                    </a:cubicBezTo>
                    <a:cubicBezTo>
                      <a:pt x="0" y="20"/>
                      <a:pt x="250" y="187"/>
                      <a:pt x="603" y="514"/>
                    </a:cubicBezTo>
                    <a:cubicBezTo>
                      <a:pt x="690" y="597"/>
                      <a:pt x="785" y="687"/>
                      <a:pt x="880" y="792"/>
                    </a:cubicBezTo>
                    <a:cubicBezTo>
                      <a:pt x="979" y="893"/>
                      <a:pt x="1074" y="1011"/>
                      <a:pt x="1177" y="1132"/>
                    </a:cubicBezTo>
                    <a:cubicBezTo>
                      <a:pt x="1373" y="1381"/>
                      <a:pt x="1572" y="1668"/>
                      <a:pt x="1750" y="1988"/>
                    </a:cubicBezTo>
                    <a:cubicBezTo>
                      <a:pt x="1926" y="2309"/>
                      <a:pt x="2064" y="2630"/>
                      <a:pt x="2172" y="2929"/>
                    </a:cubicBezTo>
                    <a:cubicBezTo>
                      <a:pt x="2222" y="3080"/>
                      <a:pt x="2272" y="3222"/>
                      <a:pt x="2306" y="3359"/>
                    </a:cubicBezTo>
                    <a:cubicBezTo>
                      <a:pt x="2346" y="3496"/>
                      <a:pt x="2373" y="3625"/>
                      <a:pt x="2396" y="3743"/>
                    </a:cubicBezTo>
                    <a:cubicBezTo>
                      <a:pt x="2425" y="3861"/>
                      <a:pt x="2437" y="3969"/>
                      <a:pt x="2452" y="4064"/>
                    </a:cubicBezTo>
                    <a:cubicBezTo>
                      <a:pt x="2469" y="4158"/>
                      <a:pt x="2478" y="4240"/>
                      <a:pt x="2483" y="4309"/>
                    </a:cubicBezTo>
                    <a:cubicBezTo>
                      <a:pt x="2495" y="4435"/>
                      <a:pt x="2504" y="4518"/>
                      <a:pt x="2504" y="4518"/>
                    </a:cubicBezTo>
                    <a:cubicBezTo>
                      <a:pt x="2504" y="4518"/>
                      <a:pt x="2503" y="4434"/>
                      <a:pt x="2501" y="4307"/>
                    </a:cubicBezTo>
                    <a:cubicBezTo>
                      <a:pt x="2502" y="4239"/>
                      <a:pt x="2499" y="4156"/>
                      <a:pt x="2490" y="4060"/>
                    </a:cubicBezTo>
                    <a:cubicBezTo>
                      <a:pt x="2481" y="3964"/>
                      <a:pt x="2477" y="3853"/>
                      <a:pt x="2456" y="3733"/>
                    </a:cubicBezTo>
                    <a:cubicBezTo>
                      <a:pt x="2438" y="3612"/>
                      <a:pt x="2418" y="3480"/>
                      <a:pt x="2385" y="3340"/>
                    </a:cubicBezTo>
                    <a:cubicBezTo>
                      <a:pt x="2358" y="3199"/>
                      <a:pt x="2313" y="3052"/>
                      <a:pt x="2268" y="2897"/>
                    </a:cubicBezTo>
                    <a:cubicBezTo>
                      <a:pt x="2168" y="2589"/>
                      <a:pt x="2034" y="2258"/>
                      <a:pt x="1855" y="1930"/>
                    </a:cubicBezTo>
                    <a:cubicBezTo>
                      <a:pt x="1673" y="1604"/>
                      <a:pt x="1466" y="1312"/>
                      <a:pt x="1261" y="1062"/>
                    </a:cubicBezTo>
                    <a:cubicBezTo>
                      <a:pt x="1155" y="941"/>
                      <a:pt x="1055" y="823"/>
                      <a:pt x="951" y="723"/>
                    </a:cubicBezTo>
                    <a:cubicBezTo>
                      <a:pt x="852" y="620"/>
                      <a:pt x="751" y="531"/>
                      <a:pt x="659" y="451"/>
                    </a:cubicBezTo>
                    <a:cubicBezTo>
                      <a:pt x="569" y="369"/>
                      <a:pt x="478" y="305"/>
                      <a:pt x="402" y="246"/>
                    </a:cubicBezTo>
                    <a:cubicBezTo>
                      <a:pt x="325" y="186"/>
                      <a:pt x="256" y="139"/>
                      <a:pt x="198" y="104"/>
                    </a:cubicBezTo>
                    <a:cubicBezTo>
                      <a:pt x="92" y="37"/>
                      <a:pt x="28" y="1"/>
                      <a:pt x="15" y="1"/>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7"/>
              <p:cNvSpPr/>
              <p:nvPr/>
            </p:nvSpPr>
            <p:spPr>
              <a:xfrm>
                <a:off x="2581825" y="4316875"/>
                <a:ext cx="70675" cy="117850"/>
              </a:xfrm>
              <a:custGeom>
                <a:rect b="b" l="l" r="r" t="t"/>
                <a:pathLst>
                  <a:path extrusionOk="0" h="4714" w="2827">
                    <a:moveTo>
                      <a:pt x="50" y="0"/>
                    </a:moveTo>
                    <a:cubicBezTo>
                      <a:pt x="22" y="0"/>
                      <a:pt x="8" y="3"/>
                      <a:pt x="8" y="5"/>
                    </a:cubicBezTo>
                    <a:cubicBezTo>
                      <a:pt x="1" y="30"/>
                      <a:pt x="349" y="39"/>
                      <a:pt x="796" y="325"/>
                    </a:cubicBezTo>
                    <a:cubicBezTo>
                      <a:pt x="1020" y="465"/>
                      <a:pt x="1258" y="675"/>
                      <a:pt x="1485" y="939"/>
                    </a:cubicBezTo>
                    <a:cubicBezTo>
                      <a:pt x="1710" y="1206"/>
                      <a:pt x="1928" y="1528"/>
                      <a:pt x="2114" y="1886"/>
                    </a:cubicBezTo>
                    <a:cubicBezTo>
                      <a:pt x="2493" y="2602"/>
                      <a:pt x="2672" y="3325"/>
                      <a:pt x="2744" y="3851"/>
                    </a:cubicBezTo>
                    <a:cubicBezTo>
                      <a:pt x="2782" y="4116"/>
                      <a:pt x="2789" y="4331"/>
                      <a:pt x="2797" y="4482"/>
                    </a:cubicBezTo>
                    <a:cubicBezTo>
                      <a:pt x="2799" y="4622"/>
                      <a:pt x="2800" y="4714"/>
                      <a:pt x="2800" y="4714"/>
                    </a:cubicBezTo>
                    <a:cubicBezTo>
                      <a:pt x="2800" y="4714"/>
                      <a:pt x="2806" y="4622"/>
                      <a:pt x="2816" y="4482"/>
                    </a:cubicBezTo>
                    <a:cubicBezTo>
                      <a:pt x="2819" y="4331"/>
                      <a:pt x="2827" y="4113"/>
                      <a:pt x="2803" y="3845"/>
                    </a:cubicBezTo>
                    <a:cubicBezTo>
                      <a:pt x="2761" y="3311"/>
                      <a:pt x="2608" y="2563"/>
                      <a:pt x="2220" y="1830"/>
                    </a:cubicBezTo>
                    <a:cubicBezTo>
                      <a:pt x="2029" y="1464"/>
                      <a:pt x="1804" y="1138"/>
                      <a:pt x="1568" y="868"/>
                    </a:cubicBezTo>
                    <a:cubicBezTo>
                      <a:pt x="1329" y="599"/>
                      <a:pt x="1077" y="389"/>
                      <a:pt x="841" y="254"/>
                    </a:cubicBezTo>
                    <a:cubicBezTo>
                      <a:pt x="606" y="113"/>
                      <a:pt x="390" y="51"/>
                      <a:pt x="242" y="23"/>
                    </a:cubicBezTo>
                    <a:cubicBezTo>
                      <a:pt x="155" y="5"/>
                      <a:pt x="90" y="0"/>
                      <a:pt x="50" y="0"/>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7"/>
              <p:cNvSpPr/>
              <p:nvPr/>
            </p:nvSpPr>
            <p:spPr>
              <a:xfrm>
                <a:off x="2349200" y="4285000"/>
                <a:ext cx="233175" cy="132600"/>
              </a:xfrm>
              <a:custGeom>
                <a:rect b="b" l="l" r="r" t="t"/>
                <a:pathLst>
                  <a:path extrusionOk="0" h="5304" w="9327">
                    <a:moveTo>
                      <a:pt x="6233" y="1"/>
                    </a:moveTo>
                    <a:cubicBezTo>
                      <a:pt x="6118" y="1"/>
                      <a:pt x="6001" y="5"/>
                      <a:pt x="5883" y="12"/>
                    </a:cubicBezTo>
                    <a:cubicBezTo>
                      <a:pt x="5136" y="55"/>
                      <a:pt x="4322" y="236"/>
                      <a:pt x="3525" y="570"/>
                    </a:cubicBezTo>
                    <a:cubicBezTo>
                      <a:pt x="3127" y="737"/>
                      <a:pt x="2753" y="933"/>
                      <a:pt x="2407" y="1147"/>
                    </a:cubicBezTo>
                    <a:cubicBezTo>
                      <a:pt x="2061" y="1364"/>
                      <a:pt x="1749" y="1609"/>
                      <a:pt x="1494" y="1887"/>
                    </a:cubicBezTo>
                    <a:cubicBezTo>
                      <a:pt x="1238" y="2163"/>
                      <a:pt x="1042" y="2474"/>
                      <a:pt x="926" y="2787"/>
                    </a:cubicBezTo>
                    <a:cubicBezTo>
                      <a:pt x="804" y="3099"/>
                      <a:pt x="738" y="3402"/>
                      <a:pt x="676" y="3676"/>
                    </a:cubicBezTo>
                    <a:cubicBezTo>
                      <a:pt x="562" y="4225"/>
                      <a:pt x="447" y="4664"/>
                      <a:pt x="308" y="4946"/>
                    </a:cubicBezTo>
                    <a:cubicBezTo>
                      <a:pt x="246" y="5090"/>
                      <a:pt x="173" y="5191"/>
                      <a:pt x="109" y="5241"/>
                    </a:cubicBezTo>
                    <a:cubicBezTo>
                      <a:pt x="77" y="5268"/>
                      <a:pt x="50" y="5283"/>
                      <a:pt x="30" y="5292"/>
                    </a:cubicBezTo>
                    <a:cubicBezTo>
                      <a:pt x="10" y="5300"/>
                      <a:pt x="1" y="5303"/>
                      <a:pt x="1" y="5303"/>
                    </a:cubicBezTo>
                    <a:cubicBezTo>
                      <a:pt x="1" y="5303"/>
                      <a:pt x="11" y="5300"/>
                      <a:pt x="30" y="5293"/>
                    </a:cubicBezTo>
                    <a:cubicBezTo>
                      <a:pt x="50" y="5285"/>
                      <a:pt x="79" y="5271"/>
                      <a:pt x="112" y="5246"/>
                    </a:cubicBezTo>
                    <a:cubicBezTo>
                      <a:pt x="180" y="5197"/>
                      <a:pt x="257" y="5097"/>
                      <a:pt x="325" y="4955"/>
                    </a:cubicBezTo>
                    <a:cubicBezTo>
                      <a:pt x="475" y="4677"/>
                      <a:pt x="606" y="4235"/>
                      <a:pt x="734" y="3689"/>
                    </a:cubicBezTo>
                    <a:cubicBezTo>
                      <a:pt x="803" y="3417"/>
                      <a:pt x="876" y="3119"/>
                      <a:pt x="1002" y="2818"/>
                    </a:cubicBezTo>
                    <a:cubicBezTo>
                      <a:pt x="1122" y="2514"/>
                      <a:pt x="1315" y="2220"/>
                      <a:pt x="1568" y="1956"/>
                    </a:cubicBezTo>
                    <a:cubicBezTo>
                      <a:pt x="2073" y="1423"/>
                      <a:pt x="2793" y="1015"/>
                      <a:pt x="3572" y="680"/>
                    </a:cubicBezTo>
                    <a:cubicBezTo>
                      <a:pt x="4356" y="351"/>
                      <a:pt x="5156" y="169"/>
                      <a:pt x="5890" y="121"/>
                    </a:cubicBezTo>
                    <a:cubicBezTo>
                      <a:pt x="6023" y="112"/>
                      <a:pt x="6155" y="108"/>
                      <a:pt x="6284" y="108"/>
                    </a:cubicBezTo>
                    <a:cubicBezTo>
                      <a:pt x="6509" y="108"/>
                      <a:pt x="6726" y="121"/>
                      <a:pt x="6933" y="142"/>
                    </a:cubicBezTo>
                    <a:cubicBezTo>
                      <a:pt x="7258" y="176"/>
                      <a:pt x="7559" y="232"/>
                      <a:pt x="7826" y="309"/>
                    </a:cubicBezTo>
                    <a:cubicBezTo>
                      <a:pt x="8363" y="462"/>
                      <a:pt x="8755" y="700"/>
                      <a:pt x="8987" y="905"/>
                    </a:cubicBezTo>
                    <a:cubicBezTo>
                      <a:pt x="9217" y="1103"/>
                      <a:pt x="9308" y="1254"/>
                      <a:pt x="9323" y="1254"/>
                    </a:cubicBezTo>
                    <a:cubicBezTo>
                      <a:pt x="9323" y="1254"/>
                      <a:pt x="9324" y="1254"/>
                      <a:pt x="9324" y="1254"/>
                    </a:cubicBezTo>
                    <a:cubicBezTo>
                      <a:pt x="9327" y="1251"/>
                      <a:pt x="9305" y="1214"/>
                      <a:pt x="9258" y="1145"/>
                    </a:cubicBezTo>
                    <a:cubicBezTo>
                      <a:pt x="9210" y="1077"/>
                      <a:pt x="9134" y="979"/>
                      <a:pt x="9018" y="871"/>
                    </a:cubicBezTo>
                    <a:cubicBezTo>
                      <a:pt x="8790" y="651"/>
                      <a:pt x="8394" y="394"/>
                      <a:pt x="7850" y="228"/>
                    </a:cubicBezTo>
                    <a:cubicBezTo>
                      <a:pt x="7579" y="145"/>
                      <a:pt x="7275" y="82"/>
                      <a:pt x="6944" y="44"/>
                    </a:cubicBezTo>
                    <a:cubicBezTo>
                      <a:pt x="6718" y="17"/>
                      <a:pt x="6480" y="1"/>
                      <a:pt x="6233" y="1"/>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7"/>
              <p:cNvSpPr/>
              <p:nvPr/>
            </p:nvSpPr>
            <p:spPr>
              <a:xfrm>
                <a:off x="2363250" y="4313375"/>
                <a:ext cx="203400" cy="122650"/>
              </a:xfrm>
              <a:custGeom>
                <a:rect b="b" l="l" r="r" t="t"/>
                <a:pathLst>
                  <a:path extrusionOk="0" h="4906" w="8136">
                    <a:moveTo>
                      <a:pt x="5637" y="1"/>
                    </a:moveTo>
                    <a:cubicBezTo>
                      <a:pt x="5446" y="1"/>
                      <a:pt x="5247" y="15"/>
                      <a:pt x="5043" y="48"/>
                    </a:cubicBezTo>
                    <a:cubicBezTo>
                      <a:pt x="4415" y="145"/>
                      <a:pt x="3747" y="414"/>
                      <a:pt x="3163" y="862"/>
                    </a:cubicBezTo>
                    <a:cubicBezTo>
                      <a:pt x="2874" y="1088"/>
                      <a:pt x="2617" y="1342"/>
                      <a:pt x="2406" y="1617"/>
                    </a:cubicBezTo>
                    <a:cubicBezTo>
                      <a:pt x="2193" y="1891"/>
                      <a:pt x="2027" y="2180"/>
                      <a:pt x="1878" y="2459"/>
                    </a:cubicBezTo>
                    <a:cubicBezTo>
                      <a:pt x="1586" y="3017"/>
                      <a:pt x="1356" y="3532"/>
                      <a:pt x="1102" y="3930"/>
                    </a:cubicBezTo>
                    <a:cubicBezTo>
                      <a:pt x="851" y="4327"/>
                      <a:pt x="604" y="4627"/>
                      <a:pt x="382" y="4763"/>
                    </a:cubicBezTo>
                    <a:cubicBezTo>
                      <a:pt x="159" y="4905"/>
                      <a:pt x="0" y="4885"/>
                      <a:pt x="3" y="4898"/>
                    </a:cubicBezTo>
                    <a:cubicBezTo>
                      <a:pt x="3" y="4900"/>
                      <a:pt x="23" y="4905"/>
                      <a:pt x="61" y="4905"/>
                    </a:cubicBezTo>
                    <a:cubicBezTo>
                      <a:pt x="75" y="4905"/>
                      <a:pt x="92" y="4904"/>
                      <a:pt x="111" y="4903"/>
                    </a:cubicBezTo>
                    <a:cubicBezTo>
                      <a:pt x="182" y="4897"/>
                      <a:pt x="286" y="4870"/>
                      <a:pt x="405" y="4803"/>
                    </a:cubicBezTo>
                    <a:cubicBezTo>
                      <a:pt x="647" y="4671"/>
                      <a:pt x="910" y="4373"/>
                      <a:pt x="1174" y="3976"/>
                    </a:cubicBezTo>
                    <a:cubicBezTo>
                      <a:pt x="1440" y="3577"/>
                      <a:pt x="1680" y="3060"/>
                      <a:pt x="1975" y="2510"/>
                    </a:cubicBezTo>
                    <a:cubicBezTo>
                      <a:pt x="2124" y="2236"/>
                      <a:pt x="2290" y="1953"/>
                      <a:pt x="2498" y="1689"/>
                    </a:cubicBezTo>
                    <a:cubicBezTo>
                      <a:pt x="2704" y="1422"/>
                      <a:pt x="2955" y="1176"/>
                      <a:pt x="3236" y="957"/>
                    </a:cubicBezTo>
                    <a:cubicBezTo>
                      <a:pt x="3803" y="521"/>
                      <a:pt x="4450" y="252"/>
                      <a:pt x="5060" y="147"/>
                    </a:cubicBezTo>
                    <a:cubicBezTo>
                      <a:pt x="5288" y="106"/>
                      <a:pt x="5510" y="88"/>
                      <a:pt x="5723" y="88"/>
                    </a:cubicBezTo>
                    <a:cubicBezTo>
                      <a:pt x="6080" y="88"/>
                      <a:pt x="6411" y="137"/>
                      <a:pt x="6697" y="205"/>
                    </a:cubicBezTo>
                    <a:cubicBezTo>
                      <a:pt x="7157" y="315"/>
                      <a:pt x="7514" y="459"/>
                      <a:pt x="7759" y="562"/>
                    </a:cubicBezTo>
                    <a:cubicBezTo>
                      <a:pt x="8003" y="665"/>
                      <a:pt x="8135" y="729"/>
                      <a:pt x="8135" y="729"/>
                    </a:cubicBezTo>
                    <a:cubicBezTo>
                      <a:pt x="8135" y="729"/>
                      <a:pt x="8007" y="658"/>
                      <a:pt x="7767" y="544"/>
                    </a:cubicBezTo>
                    <a:cubicBezTo>
                      <a:pt x="7526" y="431"/>
                      <a:pt x="7173" y="273"/>
                      <a:pt x="6712" y="148"/>
                    </a:cubicBezTo>
                    <a:cubicBezTo>
                      <a:pt x="6402" y="63"/>
                      <a:pt x="6036" y="1"/>
                      <a:pt x="5637" y="1"/>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7"/>
              <p:cNvSpPr/>
              <p:nvPr/>
            </p:nvSpPr>
            <p:spPr>
              <a:xfrm>
                <a:off x="2414675" y="4336450"/>
                <a:ext cx="117350" cy="60725"/>
              </a:xfrm>
              <a:custGeom>
                <a:rect b="b" l="l" r="r" t="t"/>
                <a:pathLst>
                  <a:path extrusionOk="0" h="2429" w="4694">
                    <a:moveTo>
                      <a:pt x="4249" y="0"/>
                    </a:moveTo>
                    <a:cubicBezTo>
                      <a:pt x="4147" y="0"/>
                      <a:pt x="4030" y="7"/>
                      <a:pt x="3900" y="23"/>
                    </a:cubicBezTo>
                    <a:cubicBezTo>
                      <a:pt x="3409" y="78"/>
                      <a:pt x="2753" y="328"/>
                      <a:pt x="2136" y="760"/>
                    </a:cubicBezTo>
                    <a:cubicBezTo>
                      <a:pt x="1519" y="1192"/>
                      <a:pt x="1020" y="1648"/>
                      <a:pt x="635" y="1945"/>
                    </a:cubicBezTo>
                    <a:cubicBezTo>
                      <a:pt x="254" y="2248"/>
                      <a:pt x="0" y="2412"/>
                      <a:pt x="10" y="2427"/>
                    </a:cubicBezTo>
                    <a:cubicBezTo>
                      <a:pt x="10" y="2428"/>
                      <a:pt x="11" y="2428"/>
                      <a:pt x="12" y="2428"/>
                    </a:cubicBezTo>
                    <a:cubicBezTo>
                      <a:pt x="27" y="2428"/>
                      <a:pt x="94" y="2396"/>
                      <a:pt x="202" y="2333"/>
                    </a:cubicBezTo>
                    <a:cubicBezTo>
                      <a:pt x="321" y="2265"/>
                      <a:pt x="487" y="2156"/>
                      <a:pt x="686" y="2013"/>
                    </a:cubicBezTo>
                    <a:cubicBezTo>
                      <a:pt x="1087" y="1730"/>
                      <a:pt x="1597" y="1283"/>
                      <a:pt x="2203" y="858"/>
                    </a:cubicBezTo>
                    <a:cubicBezTo>
                      <a:pt x="2810" y="435"/>
                      <a:pt x="3432" y="165"/>
                      <a:pt x="3910" y="81"/>
                    </a:cubicBezTo>
                    <a:cubicBezTo>
                      <a:pt x="4114" y="43"/>
                      <a:pt x="4289" y="31"/>
                      <a:pt x="4421" y="31"/>
                    </a:cubicBezTo>
                    <a:cubicBezTo>
                      <a:pt x="4442" y="31"/>
                      <a:pt x="4463" y="31"/>
                      <a:pt x="4482" y="31"/>
                    </a:cubicBezTo>
                    <a:cubicBezTo>
                      <a:pt x="4485" y="31"/>
                      <a:pt x="4489" y="31"/>
                      <a:pt x="4492" y="31"/>
                    </a:cubicBezTo>
                    <a:cubicBezTo>
                      <a:pt x="4555" y="31"/>
                      <a:pt x="4604" y="39"/>
                      <a:pt x="4638" y="40"/>
                    </a:cubicBezTo>
                    <a:cubicBezTo>
                      <a:pt x="4673" y="42"/>
                      <a:pt x="4693" y="44"/>
                      <a:pt x="4693" y="44"/>
                    </a:cubicBezTo>
                    <a:cubicBezTo>
                      <a:pt x="4693" y="44"/>
                      <a:pt x="4674" y="40"/>
                      <a:pt x="4639" y="35"/>
                    </a:cubicBezTo>
                    <a:cubicBezTo>
                      <a:pt x="4603" y="31"/>
                      <a:pt x="4551" y="17"/>
                      <a:pt x="4483" y="13"/>
                    </a:cubicBezTo>
                    <a:cubicBezTo>
                      <a:pt x="4419" y="5"/>
                      <a:pt x="4340" y="0"/>
                      <a:pt x="4249" y="0"/>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07" name="Google Shape;2007;p47"/>
          <p:cNvGrpSpPr/>
          <p:nvPr/>
        </p:nvGrpSpPr>
        <p:grpSpPr>
          <a:xfrm rot="-741773">
            <a:off x="7640698" y="3055715"/>
            <a:ext cx="1670263" cy="2460092"/>
            <a:chOff x="4497355" y="3126973"/>
            <a:chExt cx="1670282" cy="2460121"/>
          </a:xfrm>
        </p:grpSpPr>
        <p:grpSp>
          <p:nvGrpSpPr>
            <p:cNvPr id="2008" name="Google Shape;2008;p47"/>
            <p:cNvGrpSpPr/>
            <p:nvPr/>
          </p:nvGrpSpPr>
          <p:grpSpPr>
            <a:xfrm>
              <a:off x="4497355" y="3126973"/>
              <a:ext cx="1670282" cy="2460121"/>
              <a:chOff x="2903825" y="2119650"/>
              <a:chExt cx="623100" cy="917750"/>
            </a:xfrm>
          </p:grpSpPr>
          <p:sp>
            <p:nvSpPr>
              <p:cNvPr id="2009" name="Google Shape;2009;p47"/>
              <p:cNvSpPr/>
              <p:nvPr/>
            </p:nvSpPr>
            <p:spPr>
              <a:xfrm>
                <a:off x="2903825" y="2119650"/>
                <a:ext cx="623100" cy="917750"/>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chemeClr val="accent5"/>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7"/>
              <p:cNvSpPr/>
              <p:nvPr/>
            </p:nvSpPr>
            <p:spPr>
              <a:xfrm>
                <a:off x="2903825" y="2858150"/>
                <a:ext cx="623100" cy="179250"/>
              </a:xfrm>
              <a:custGeom>
                <a:rect b="b" l="l" r="r" t="t"/>
                <a:pathLst>
                  <a:path extrusionOk="0" h="7170" w="24924">
                    <a:moveTo>
                      <a:pt x="0" y="0"/>
                    </a:moveTo>
                    <a:lnTo>
                      <a:pt x="0" y="3778"/>
                    </a:lnTo>
                    <a:cubicBezTo>
                      <a:pt x="0" y="5644"/>
                      <a:pt x="1527" y="7170"/>
                      <a:pt x="3392" y="7170"/>
                    </a:cubicBezTo>
                    <a:lnTo>
                      <a:pt x="21532" y="7170"/>
                    </a:lnTo>
                    <a:cubicBezTo>
                      <a:pt x="23398" y="7170"/>
                      <a:pt x="24924" y="5644"/>
                      <a:pt x="24924" y="3778"/>
                    </a:cubicBezTo>
                    <a:lnTo>
                      <a:pt x="249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1" name="Google Shape;2011;p47"/>
            <p:cNvGrpSpPr/>
            <p:nvPr/>
          </p:nvGrpSpPr>
          <p:grpSpPr>
            <a:xfrm>
              <a:off x="4955929" y="3546142"/>
              <a:ext cx="753097" cy="1205591"/>
              <a:chOff x="3199050" y="1367150"/>
              <a:chExt cx="367275" cy="587950"/>
            </a:xfrm>
          </p:grpSpPr>
          <p:sp>
            <p:nvSpPr>
              <p:cNvPr id="2012" name="Google Shape;2012;p47"/>
              <p:cNvSpPr/>
              <p:nvPr/>
            </p:nvSpPr>
            <p:spPr>
              <a:xfrm>
                <a:off x="3406050" y="1367150"/>
                <a:ext cx="152925" cy="146975"/>
              </a:xfrm>
              <a:custGeom>
                <a:rect b="b" l="l" r="r" t="t"/>
                <a:pathLst>
                  <a:path extrusionOk="0" h="5879" w="6117">
                    <a:moveTo>
                      <a:pt x="3112" y="1"/>
                    </a:moveTo>
                    <a:cubicBezTo>
                      <a:pt x="2176" y="1"/>
                      <a:pt x="1240" y="463"/>
                      <a:pt x="698" y="1229"/>
                    </a:cubicBezTo>
                    <a:cubicBezTo>
                      <a:pt x="55" y="2138"/>
                      <a:pt x="1" y="3427"/>
                      <a:pt x="564" y="4387"/>
                    </a:cubicBezTo>
                    <a:lnTo>
                      <a:pt x="2391" y="5861"/>
                    </a:lnTo>
                    <a:cubicBezTo>
                      <a:pt x="2507" y="5873"/>
                      <a:pt x="2625" y="5879"/>
                      <a:pt x="2745" y="5879"/>
                    </a:cubicBezTo>
                    <a:cubicBezTo>
                      <a:pt x="4268" y="5879"/>
                      <a:pt x="6045" y="4952"/>
                      <a:pt x="6088" y="3259"/>
                    </a:cubicBezTo>
                    <a:cubicBezTo>
                      <a:pt x="6116" y="2152"/>
                      <a:pt x="5492" y="1048"/>
                      <a:pt x="4582" y="435"/>
                    </a:cubicBezTo>
                    <a:cubicBezTo>
                      <a:pt x="4297" y="242"/>
                      <a:pt x="3969" y="115"/>
                      <a:pt x="3631" y="50"/>
                    </a:cubicBezTo>
                    <a:cubicBezTo>
                      <a:pt x="3460" y="17"/>
                      <a:pt x="3286" y="1"/>
                      <a:pt x="3112"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7"/>
              <p:cNvSpPr/>
              <p:nvPr/>
            </p:nvSpPr>
            <p:spPr>
              <a:xfrm>
                <a:off x="3408225" y="1367150"/>
                <a:ext cx="131150" cy="86450"/>
              </a:xfrm>
              <a:custGeom>
                <a:rect b="b" l="l" r="r" t="t"/>
                <a:pathLst>
                  <a:path extrusionOk="0" h="3458" w="5246">
                    <a:moveTo>
                      <a:pt x="3025" y="1"/>
                    </a:moveTo>
                    <a:cubicBezTo>
                      <a:pt x="2089" y="1"/>
                      <a:pt x="1153" y="463"/>
                      <a:pt x="611" y="1229"/>
                    </a:cubicBezTo>
                    <a:cubicBezTo>
                      <a:pt x="160" y="1867"/>
                      <a:pt x="0" y="2691"/>
                      <a:pt x="138" y="3458"/>
                    </a:cubicBezTo>
                    <a:cubicBezTo>
                      <a:pt x="500" y="2270"/>
                      <a:pt x="1467" y="1299"/>
                      <a:pt x="2749" y="927"/>
                    </a:cubicBezTo>
                    <a:cubicBezTo>
                      <a:pt x="3099" y="826"/>
                      <a:pt x="3445" y="777"/>
                      <a:pt x="3778" y="777"/>
                    </a:cubicBezTo>
                    <a:cubicBezTo>
                      <a:pt x="4308" y="777"/>
                      <a:pt x="4807" y="900"/>
                      <a:pt x="5245" y="1130"/>
                    </a:cubicBezTo>
                    <a:cubicBezTo>
                      <a:pt x="5029" y="861"/>
                      <a:pt x="4776" y="624"/>
                      <a:pt x="4495" y="435"/>
                    </a:cubicBezTo>
                    <a:cubicBezTo>
                      <a:pt x="4210" y="242"/>
                      <a:pt x="3882" y="115"/>
                      <a:pt x="3544" y="50"/>
                    </a:cubicBezTo>
                    <a:cubicBezTo>
                      <a:pt x="3373" y="17"/>
                      <a:pt x="3199" y="1"/>
                      <a:pt x="3025" y="1"/>
                    </a:cubicBezTo>
                    <a:close/>
                  </a:path>
                </a:pathLst>
              </a:custGeom>
              <a:solidFill>
                <a:srgbClr val="A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7"/>
              <p:cNvSpPr/>
              <p:nvPr/>
            </p:nvSpPr>
            <p:spPr>
              <a:xfrm>
                <a:off x="3430450" y="1370300"/>
                <a:ext cx="121225" cy="112975"/>
              </a:xfrm>
              <a:custGeom>
                <a:rect b="b" l="l" r="r" t="t"/>
                <a:pathLst>
                  <a:path extrusionOk="0" h="4519" w="4849">
                    <a:moveTo>
                      <a:pt x="1291" y="1"/>
                    </a:moveTo>
                    <a:lnTo>
                      <a:pt x="1291" y="1"/>
                    </a:lnTo>
                    <a:cubicBezTo>
                      <a:pt x="1200" y="28"/>
                      <a:pt x="1110" y="57"/>
                      <a:pt x="1022" y="93"/>
                    </a:cubicBezTo>
                    <a:cubicBezTo>
                      <a:pt x="880" y="217"/>
                      <a:pt x="748" y="358"/>
                      <a:pt x="630" y="516"/>
                    </a:cubicBezTo>
                    <a:cubicBezTo>
                      <a:pt x="321" y="934"/>
                      <a:pt x="151" y="1412"/>
                      <a:pt x="76" y="1852"/>
                    </a:cubicBezTo>
                    <a:cubicBezTo>
                      <a:pt x="0" y="2294"/>
                      <a:pt x="18" y="2700"/>
                      <a:pt x="63" y="3033"/>
                    </a:cubicBezTo>
                    <a:cubicBezTo>
                      <a:pt x="108" y="3367"/>
                      <a:pt x="181" y="3630"/>
                      <a:pt x="236" y="3809"/>
                    </a:cubicBezTo>
                    <a:cubicBezTo>
                      <a:pt x="292" y="3987"/>
                      <a:pt x="333" y="4082"/>
                      <a:pt x="340" y="4082"/>
                    </a:cubicBezTo>
                    <a:cubicBezTo>
                      <a:pt x="340" y="4082"/>
                      <a:pt x="340" y="4082"/>
                      <a:pt x="340" y="4082"/>
                    </a:cubicBezTo>
                    <a:cubicBezTo>
                      <a:pt x="347" y="4080"/>
                      <a:pt x="318" y="3980"/>
                      <a:pt x="273" y="3799"/>
                    </a:cubicBezTo>
                    <a:cubicBezTo>
                      <a:pt x="234" y="3639"/>
                      <a:pt x="181" y="3413"/>
                      <a:pt x="144" y="3133"/>
                    </a:cubicBezTo>
                    <a:cubicBezTo>
                      <a:pt x="163" y="3124"/>
                      <a:pt x="184" y="3114"/>
                      <a:pt x="211" y="3104"/>
                    </a:cubicBezTo>
                    <a:cubicBezTo>
                      <a:pt x="301" y="3067"/>
                      <a:pt x="440" y="3033"/>
                      <a:pt x="616" y="3026"/>
                    </a:cubicBezTo>
                    <a:cubicBezTo>
                      <a:pt x="659" y="3025"/>
                      <a:pt x="705" y="3025"/>
                      <a:pt x="753" y="3025"/>
                    </a:cubicBezTo>
                    <a:cubicBezTo>
                      <a:pt x="1091" y="3025"/>
                      <a:pt x="1530" y="3047"/>
                      <a:pt x="1993" y="3143"/>
                    </a:cubicBezTo>
                    <a:cubicBezTo>
                      <a:pt x="2523" y="3251"/>
                      <a:pt x="2966" y="3473"/>
                      <a:pt x="3247" y="3685"/>
                    </a:cubicBezTo>
                    <a:cubicBezTo>
                      <a:pt x="3311" y="3734"/>
                      <a:pt x="3366" y="3779"/>
                      <a:pt x="3415" y="3822"/>
                    </a:cubicBezTo>
                    <a:cubicBezTo>
                      <a:pt x="3128" y="4004"/>
                      <a:pt x="2827" y="4137"/>
                      <a:pt x="2542" y="4233"/>
                    </a:cubicBezTo>
                    <a:cubicBezTo>
                      <a:pt x="2195" y="4346"/>
                      <a:pt x="1869" y="4409"/>
                      <a:pt x="1595" y="4440"/>
                    </a:cubicBezTo>
                    <a:cubicBezTo>
                      <a:pt x="1444" y="4456"/>
                      <a:pt x="1308" y="4462"/>
                      <a:pt x="1191" y="4462"/>
                    </a:cubicBezTo>
                    <a:cubicBezTo>
                      <a:pt x="1095" y="4462"/>
                      <a:pt x="1011" y="4458"/>
                      <a:pt x="941" y="4453"/>
                    </a:cubicBezTo>
                    <a:cubicBezTo>
                      <a:pt x="819" y="4445"/>
                      <a:pt x="740" y="4435"/>
                      <a:pt x="712" y="4435"/>
                    </a:cubicBezTo>
                    <a:cubicBezTo>
                      <a:pt x="704" y="4435"/>
                      <a:pt x="700" y="4435"/>
                      <a:pt x="699" y="4437"/>
                    </a:cubicBezTo>
                    <a:cubicBezTo>
                      <a:pt x="699" y="4442"/>
                      <a:pt x="782" y="4468"/>
                      <a:pt x="937" y="4492"/>
                    </a:cubicBezTo>
                    <a:cubicBezTo>
                      <a:pt x="1040" y="4506"/>
                      <a:pt x="1175" y="4519"/>
                      <a:pt x="1335" y="4519"/>
                    </a:cubicBezTo>
                    <a:cubicBezTo>
                      <a:pt x="1418" y="4519"/>
                      <a:pt x="1507" y="4515"/>
                      <a:pt x="1601" y="4508"/>
                    </a:cubicBezTo>
                    <a:cubicBezTo>
                      <a:pt x="1882" y="4487"/>
                      <a:pt x="2214" y="4430"/>
                      <a:pt x="2570" y="4318"/>
                    </a:cubicBezTo>
                    <a:cubicBezTo>
                      <a:pt x="2924" y="4206"/>
                      <a:pt x="3302" y="4034"/>
                      <a:pt x="3653" y="3780"/>
                    </a:cubicBezTo>
                    <a:cubicBezTo>
                      <a:pt x="4003" y="3528"/>
                      <a:pt x="4286" y="3216"/>
                      <a:pt x="4478" y="2894"/>
                    </a:cubicBezTo>
                    <a:cubicBezTo>
                      <a:pt x="4671" y="2573"/>
                      <a:pt x="4779" y="2248"/>
                      <a:pt x="4829" y="1970"/>
                    </a:cubicBezTo>
                    <a:cubicBezTo>
                      <a:pt x="4838" y="1919"/>
                      <a:pt x="4843" y="1871"/>
                      <a:pt x="4849" y="1823"/>
                    </a:cubicBezTo>
                    <a:cubicBezTo>
                      <a:pt x="4832" y="1785"/>
                      <a:pt x="4816" y="1747"/>
                      <a:pt x="4798" y="1709"/>
                    </a:cubicBezTo>
                    <a:cubicBezTo>
                      <a:pt x="4790" y="1787"/>
                      <a:pt x="4779" y="1868"/>
                      <a:pt x="4761" y="1957"/>
                    </a:cubicBezTo>
                    <a:cubicBezTo>
                      <a:pt x="4704" y="2225"/>
                      <a:pt x="4593" y="2539"/>
                      <a:pt x="4401" y="2847"/>
                    </a:cubicBezTo>
                    <a:cubicBezTo>
                      <a:pt x="4211" y="3157"/>
                      <a:pt x="3937" y="3456"/>
                      <a:pt x="3596" y="3701"/>
                    </a:cubicBezTo>
                    <a:cubicBezTo>
                      <a:pt x="3552" y="3732"/>
                      <a:pt x="3507" y="3763"/>
                      <a:pt x="3463" y="3792"/>
                    </a:cubicBezTo>
                    <a:cubicBezTo>
                      <a:pt x="3414" y="3741"/>
                      <a:pt x="3358" y="3688"/>
                      <a:pt x="3290" y="3631"/>
                    </a:cubicBezTo>
                    <a:cubicBezTo>
                      <a:pt x="3012" y="3398"/>
                      <a:pt x="2556" y="3158"/>
                      <a:pt x="2014" y="3047"/>
                    </a:cubicBezTo>
                    <a:cubicBezTo>
                      <a:pt x="1743" y="2990"/>
                      <a:pt x="1481" y="2963"/>
                      <a:pt x="1243" y="2952"/>
                    </a:cubicBezTo>
                    <a:cubicBezTo>
                      <a:pt x="1133" y="2947"/>
                      <a:pt x="1027" y="2944"/>
                      <a:pt x="928" y="2944"/>
                    </a:cubicBezTo>
                    <a:cubicBezTo>
                      <a:pt x="813" y="2944"/>
                      <a:pt x="707" y="2948"/>
                      <a:pt x="610" y="2957"/>
                    </a:cubicBezTo>
                    <a:cubicBezTo>
                      <a:pt x="430" y="2973"/>
                      <a:pt x="285" y="3020"/>
                      <a:pt x="195" y="3069"/>
                    </a:cubicBezTo>
                    <a:cubicBezTo>
                      <a:pt x="173" y="3081"/>
                      <a:pt x="156" y="3092"/>
                      <a:pt x="141" y="3103"/>
                    </a:cubicBezTo>
                    <a:cubicBezTo>
                      <a:pt x="138" y="3077"/>
                      <a:pt x="135" y="3051"/>
                      <a:pt x="131" y="3025"/>
                    </a:cubicBezTo>
                    <a:cubicBezTo>
                      <a:pt x="116" y="2879"/>
                      <a:pt x="106" y="2719"/>
                      <a:pt x="106" y="2549"/>
                    </a:cubicBezTo>
                    <a:cubicBezTo>
                      <a:pt x="133" y="2506"/>
                      <a:pt x="170" y="2449"/>
                      <a:pt x="219" y="2377"/>
                    </a:cubicBezTo>
                    <a:cubicBezTo>
                      <a:pt x="331" y="2217"/>
                      <a:pt x="520" y="2004"/>
                      <a:pt x="800" y="1798"/>
                    </a:cubicBezTo>
                    <a:cubicBezTo>
                      <a:pt x="1078" y="1593"/>
                      <a:pt x="1451" y="1400"/>
                      <a:pt x="1895" y="1276"/>
                    </a:cubicBezTo>
                    <a:cubicBezTo>
                      <a:pt x="2115" y="1211"/>
                      <a:pt x="2352" y="1165"/>
                      <a:pt x="2601" y="1138"/>
                    </a:cubicBezTo>
                    <a:cubicBezTo>
                      <a:pt x="2745" y="1121"/>
                      <a:pt x="2893" y="1112"/>
                      <a:pt x="3043" y="1112"/>
                    </a:cubicBezTo>
                    <a:cubicBezTo>
                      <a:pt x="3152" y="1112"/>
                      <a:pt x="3262" y="1117"/>
                      <a:pt x="3372" y="1126"/>
                    </a:cubicBezTo>
                    <a:cubicBezTo>
                      <a:pt x="3862" y="1163"/>
                      <a:pt x="4313" y="1311"/>
                      <a:pt x="4696" y="1509"/>
                    </a:cubicBezTo>
                    <a:cubicBezTo>
                      <a:pt x="4669" y="1460"/>
                      <a:pt x="4641" y="1412"/>
                      <a:pt x="4612" y="1365"/>
                    </a:cubicBezTo>
                    <a:cubicBezTo>
                      <a:pt x="4249" y="1191"/>
                      <a:pt x="3831" y="1062"/>
                      <a:pt x="3381" y="1028"/>
                    </a:cubicBezTo>
                    <a:cubicBezTo>
                      <a:pt x="3274" y="1020"/>
                      <a:pt x="3169" y="1016"/>
                      <a:pt x="3065" y="1016"/>
                    </a:cubicBezTo>
                    <a:cubicBezTo>
                      <a:pt x="2105" y="1016"/>
                      <a:pt x="1259" y="1346"/>
                      <a:pt x="758" y="1743"/>
                    </a:cubicBezTo>
                    <a:cubicBezTo>
                      <a:pt x="477" y="1962"/>
                      <a:pt x="292" y="2187"/>
                      <a:pt x="188" y="2355"/>
                    </a:cubicBezTo>
                    <a:cubicBezTo>
                      <a:pt x="149" y="2410"/>
                      <a:pt x="125" y="2461"/>
                      <a:pt x="106" y="2502"/>
                    </a:cubicBezTo>
                    <a:cubicBezTo>
                      <a:pt x="107" y="2302"/>
                      <a:pt x="124" y="2089"/>
                      <a:pt x="164" y="1867"/>
                    </a:cubicBezTo>
                    <a:cubicBezTo>
                      <a:pt x="243" y="1439"/>
                      <a:pt x="410" y="978"/>
                      <a:pt x="709" y="574"/>
                    </a:cubicBezTo>
                    <a:cubicBezTo>
                      <a:pt x="878" y="347"/>
                      <a:pt x="1078" y="158"/>
                      <a:pt x="1291"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7"/>
              <p:cNvSpPr/>
              <p:nvPr/>
            </p:nvSpPr>
            <p:spPr>
              <a:xfrm>
                <a:off x="3431475" y="1413050"/>
                <a:ext cx="32650" cy="71775"/>
              </a:xfrm>
              <a:custGeom>
                <a:rect b="b" l="l" r="r" t="t"/>
                <a:pathLst>
                  <a:path extrusionOk="0" h="2871" w="1306">
                    <a:moveTo>
                      <a:pt x="259" y="0"/>
                    </a:moveTo>
                    <a:cubicBezTo>
                      <a:pt x="43" y="484"/>
                      <a:pt x="0" y="1042"/>
                      <a:pt x="140" y="1553"/>
                    </a:cubicBezTo>
                    <a:cubicBezTo>
                      <a:pt x="280" y="2063"/>
                      <a:pt x="600" y="2523"/>
                      <a:pt x="1032" y="2829"/>
                    </a:cubicBezTo>
                    <a:lnTo>
                      <a:pt x="1109" y="2871"/>
                    </a:lnTo>
                    <a:cubicBezTo>
                      <a:pt x="1305" y="2299"/>
                      <a:pt x="1278" y="1654"/>
                      <a:pt x="1035" y="1100"/>
                    </a:cubicBezTo>
                    <a:cubicBezTo>
                      <a:pt x="853" y="687"/>
                      <a:pt x="561" y="335"/>
                      <a:pt x="259" y="0"/>
                    </a:cubicBezTo>
                    <a:close/>
                  </a:path>
                </a:pathLst>
              </a:custGeom>
              <a:solidFill>
                <a:srgbClr val="FF9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7"/>
              <p:cNvSpPr/>
              <p:nvPr/>
            </p:nvSpPr>
            <p:spPr>
              <a:xfrm>
                <a:off x="3257150" y="1682000"/>
                <a:ext cx="54075" cy="52050"/>
              </a:xfrm>
              <a:custGeom>
                <a:rect b="b" l="l" r="r" t="t"/>
                <a:pathLst>
                  <a:path extrusionOk="0" h="2082" w="2163">
                    <a:moveTo>
                      <a:pt x="625" y="1"/>
                    </a:moveTo>
                    <a:lnTo>
                      <a:pt x="109" y="267"/>
                    </a:lnTo>
                    <a:cubicBezTo>
                      <a:pt x="0" y="926"/>
                      <a:pt x="350" y="1637"/>
                      <a:pt x="939" y="1952"/>
                    </a:cubicBezTo>
                    <a:cubicBezTo>
                      <a:pt x="1078" y="2027"/>
                      <a:pt x="1233" y="2081"/>
                      <a:pt x="1390" y="2081"/>
                    </a:cubicBezTo>
                    <a:cubicBezTo>
                      <a:pt x="1400" y="2081"/>
                      <a:pt x="1409" y="2081"/>
                      <a:pt x="1418" y="2081"/>
                    </a:cubicBezTo>
                    <a:cubicBezTo>
                      <a:pt x="1685" y="2068"/>
                      <a:pt x="1916" y="1899"/>
                      <a:pt x="2128" y="1736"/>
                    </a:cubicBezTo>
                    <a:cubicBezTo>
                      <a:pt x="2144" y="1724"/>
                      <a:pt x="2162" y="1708"/>
                      <a:pt x="2160" y="1688"/>
                    </a:cubicBezTo>
                    <a:cubicBezTo>
                      <a:pt x="2160" y="1676"/>
                      <a:pt x="2151" y="1666"/>
                      <a:pt x="2143" y="1656"/>
                    </a:cubicBezTo>
                    <a:cubicBezTo>
                      <a:pt x="1665" y="1080"/>
                      <a:pt x="1158" y="527"/>
                      <a:pt x="625"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7"/>
              <p:cNvSpPr/>
              <p:nvPr/>
            </p:nvSpPr>
            <p:spPr>
              <a:xfrm>
                <a:off x="3439675" y="1682000"/>
                <a:ext cx="54075" cy="52050"/>
              </a:xfrm>
              <a:custGeom>
                <a:rect b="b" l="l" r="r" t="t"/>
                <a:pathLst>
                  <a:path extrusionOk="0" h="2082" w="2163">
                    <a:moveTo>
                      <a:pt x="1537" y="1"/>
                    </a:moveTo>
                    <a:cubicBezTo>
                      <a:pt x="1005" y="527"/>
                      <a:pt x="497" y="1080"/>
                      <a:pt x="20" y="1656"/>
                    </a:cubicBezTo>
                    <a:cubicBezTo>
                      <a:pt x="12" y="1666"/>
                      <a:pt x="3" y="1676"/>
                      <a:pt x="2" y="1688"/>
                    </a:cubicBezTo>
                    <a:cubicBezTo>
                      <a:pt x="0" y="1708"/>
                      <a:pt x="19" y="1724"/>
                      <a:pt x="34" y="1736"/>
                    </a:cubicBezTo>
                    <a:cubicBezTo>
                      <a:pt x="247" y="1899"/>
                      <a:pt x="477" y="2068"/>
                      <a:pt x="744" y="2081"/>
                    </a:cubicBezTo>
                    <a:cubicBezTo>
                      <a:pt x="754" y="2081"/>
                      <a:pt x="763" y="2081"/>
                      <a:pt x="772" y="2081"/>
                    </a:cubicBezTo>
                    <a:cubicBezTo>
                      <a:pt x="929" y="2081"/>
                      <a:pt x="1084" y="2027"/>
                      <a:pt x="1224" y="1952"/>
                    </a:cubicBezTo>
                    <a:cubicBezTo>
                      <a:pt x="1813" y="1637"/>
                      <a:pt x="2162" y="926"/>
                      <a:pt x="2053" y="267"/>
                    </a:cubicBezTo>
                    <a:lnTo>
                      <a:pt x="1537" y="1"/>
                    </a:ln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7"/>
              <p:cNvSpPr/>
              <p:nvPr/>
            </p:nvSpPr>
            <p:spPr>
              <a:xfrm>
                <a:off x="3403225" y="1466100"/>
                <a:ext cx="92575" cy="70775"/>
              </a:xfrm>
              <a:custGeom>
                <a:rect b="b" l="l" r="r" t="t"/>
                <a:pathLst>
                  <a:path extrusionOk="0" h="2831" w="3703">
                    <a:moveTo>
                      <a:pt x="1219" y="0"/>
                    </a:moveTo>
                    <a:cubicBezTo>
                      <a:pt x="786" y="0"/>
                      <a:pt x="353" y="130"/>
                      <a:pt x="0" y="380"/>
                    </a:cubicBezTo>
                    <a:lnTo>
                      <a:pt x="3442" y="2831"/>
                    </a:lnTo>
                    <a:cubicBezTo>
                      <a:pt x="3702" y="2429"/>
                      <a:pt x="3568" y="1890"/>
                      <a:pt x="3346" y="1466"/>
                    </a:cubicBezTo>
                    <a:cubicBezTo>
                      <a:pt x="3045" y="887"/>
                      <a:pt x="2575" y="374"/>
                      <a:pt x="1967" y="138"/>
                    </a:cubicBezTo>
                    <a:cubicBezTo>
                      <a:pt x="1729" y="45"/>
                      <a:pt x="1474" y="0"/>
                      <a:pt x="12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7"/>
              <p:cNvSpPr/>
              <p:nvPr/>
            </p:nvSpPr>
            <p:spPr>
              <a:xfrm>
                <a:off x="3236300" y="1471100"/>
                <a:ext cx="273050" cy="188550"/>
              </a:xfrm>
              <a:custGeom>
                <a:rect b="b" l="l" r="r" t="t"/>
                <a:pathLst>
                  <a:path extrusionOk="0" h="7542" w="10922">
                    <a:moveTo>
                      <a:pt x="7095" y="0"/>
                    </a:moveTo>
                    <a:cubicBezTo>
                      <a:pt x="7048" y="0"/>
                      <a:pt x="7001" y="0"/>
                      <a:pt x="6955" y="1"/>
                    </a:cubicBezTo>
                    <a:cubicBezTo>
                      <a:pt x="6148" y="8"/>
                      <a:pt x="5341" y="28"/>
                      <a:pt x="4539" y="153"/>
                    </a:cubicBezTo>
                    <a:cubicBezTo>
                      <a:pt x="3059" y="387"/>
                      <a:pt x="1535" y="1059"/>
                      <a:pt x="817" y="2451"/>
                    </a:cubicBezTo>
                    <a:cubicBezTo>
                      <a:pt x="0" y="4031"/>
                      <a:pt x="328" y="5940"/>
                      <a:pt x="906" y="7541"/>
                    </a:cubicBezTo>
                    <a:lnTo>
                      <a:pt x="10554" y="6883"/>
                    </a:lnTo>
                    <a:cubicBezTo>
                      <a:pt x="10790" y="5948"/>
                      <a:pt x="10922" y="4892"/>
                      <a:pt x="10815" y="3932"/>
                    </a:cubicBezTo>
                    <a:cubicBezTo>
                      <a:pt x="10738" y="3243"/>
                      <a:pt x="10622" y="2506"/>
                      <a:pt x="10122" y="1986"/>
                    </a:cubicBezTo>
                    <a:cubicBezTo>
                      <a:pt x="10055" y="1916"/>
                      <a:pt x="9415" y="1533"/>
                      <a:pt x="9412" y="1533"/>
                    </a:cubicBezTo>
                    <a:cubicBezTo>
                      <a:pt x="9412" y="1533"/>
                      <a:pt x="9412" y="1533"/>
                      <a:pt x="9412" y="1533"/>
                    </a:cubicBezTo>
                    <a:cubicBezTo>
                      <a:pt x="9378" y="1120"/>
                      <a:pt x="9176" y="724"/>
                      <a:pt x="8864" y="452"/>
                    </a:cubicBezTo>
                    <a:cubicBezTo>
                      <a:pt x="8395" y="44"/>
                      <a:pt x="7702" y="0"/>
                      <a:pt x="7095" y="0"/>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7"/>
              <p:cNvSpPr/>
              <p:nvPr/>
            </p:nvSpPr>
            <p:spPr>
              <a:xfrm>
                <a:off x="3457800" y="1398000"/>
                <a:ext cx="49825" cy="83450"/>
              </a:xfrm>
              <a:custGeom>
                <a:rect b="b" l="l" r="r" t="t"/>
                <a:pathLst>
                  <a:path extrusionOk="0" h="3338" w="1993">
                    <a:moveTo>
                      <a:pt x="1883" y="1"/>
                    </a:moveTo>
                    <a:lnTo>
                      <a:pt x="1883" y="1"/>
                    </a:lnTo>
                    <a:cubicBezTo>
                      <a:pt x="1273" y="276"/>
                      <a:pt x="758" y="758"/>
                      <a:pt x="438" y="1346"/>
                    </a:cubicBezTo>
                    <a:cubicBezTo>
                      <a:pt x="120" y="1935"/>
                      <a:pt x="0" y="2630"/>
                      <a:pt x="102" y="3291"/>
                    </a:cubicBezTo>
                    <a:lnTo>
                      <a:pt x="172" y="3338"/>
                    </a:lnTo>
                    <a:cubicBezTo>
                      <a:pt x="884" y="2915"/>
                      <a:pt x="1593" y="2365"/>
                      <a:pt x="1837" y="1574"/>
                    </a:cubicBezTo>
                    <a:cubicBezTo>
                      <a:pt x="1993" y="1069"/>
                      <a:pt x="1938" y="526"/>
                      <a:pt x="1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7"/>
              <p:cNvSpPr/>
              <p:nvPr/>
            </p:nvSpPr>
            <p:spPr>
              <a:xfrm>
                <a:off x="3460575" y="1628850"/>
                <a:ext cx="63575" cy="67525"/>
              </a:xfrm>
              <a:custGeom>
                <a:rect b="b" l="l" r="r" t="t"/>
                <a:pathLst>
                  <a:path extrusionOk="0" h="2701" w="2543">
                    <a:moveTo>
                      <a:pt x="1650" y="0"/>
                    </a:moveTo>
                    <a:cubicBezTo>
                      <a:pt x="1229" y="0"/>
                      <a:pt x="741" y="312"/>
                      <a:pt x="423" y="829"/>
                    </a:cubicBezTo>
                    <a:cubicBezTo>
                      <a:pt x="1" y="1517"/>
                      <a:pt x="38" y="2307"/>
                      <a:pt x="506" y="2595"/>
                    </a:cubicBezTo>
                    <a:cubicBezTo>
                      <a:pt x="623" y="2666"/>
                      <a:pt x="754" y="2700"/>
                      <a:pt x="893" y="2700"/>
                    </a:cubicBezTo>
                    <a:cubicBezTo>
                      <a:pt x="1315" y="2700"/>
                      <a:pt x="1802" y="2389"/>
                      <a:pt x="2120" y="1872"/>
                    </a:cubicBezTo>
                    <a:cubicBezTo>
                      <a:pt x="2543" y="1184"/>
                      <a:pt x="2505" y="394"/>
                      <a:pt x="2037" y="106"/>
                    </a:cubicBezTo>
                    <a:cubicBezTo>
                      <a:pt x="1921" y="34"/>
                      <a:pt x="1789" y="0"/>
                      <a:pt x="16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7"/>
              <p:cNvSpPr/>
              <p:nvPr/>
            </p:nvSpPr>
            <p:spPr>
              <a:xfrm>
                <a:off x="3480625" y="1645150"/>
                <a:ext cx="36750" cy="46375"/>
              </a:xfrm>
              <a:custGeom>
                <a:rect b="b" l="l" r="r" t="t"/>
                <a:pathLst>
                  <a:path extrusionOk="0" h="1855" w="1470">
                    <a:moveTo>
                      <a:pt x="1219" y="1"/>
                    </a:moveTo>
                    <a:cubicBezTo>
                      <a:pt x="1185" y="1"/>
                      <a:pt x="1150" y="9"/>
                      <a:pt x="1118" y="20"/>
                    </a:cubicBezTo>
                    <a:cubicBezTo>
                      <a:pt x="977" y="70"/>
                      <a:pt x="860" y="168"/>
                      <a:pt x="746" y="265"/>
                    </a:cubicBezTo>
                    <a:cubicBezTo>
                      <a:pt x="656" y="341"/>
                      <a:pt x="566" y="418"/>
                      <a:pt x="495" y="512"/>
                    </a:cubicBezTo>
                    <a:cubicBezTo>
                      <a:pt x="433" y="596"/>
                      <a:pt x="388" y="690"/>
                      <a:pt x="346" y="785"/>
                    </a:cubicBezTo>
                    <a:cubicBezTo>
                      <a:pt x="207" y="1098"/>
                      <a:pt x="91" y="1421"/>
                      <a:pt x="0" y="1751"/>
                    </a:cubicBezTo>
                    <a:lnTo>
                      <a:pt x="64" y="1820"/>
                    </a:lnTo>
                    <a:cubicBezTo>
                      <a:pt x="118" y="1844"/>
                      <a:pt x="171" y="1855"/>
                      <a:pt x="222" y="1855"/>
                    </a:cubicBezTo>
                    <a:cubicBezTo>
                      <a:pt x="410" y="1855"/>
                      <a:pt x="577" y="1713"/>
                      <a:pt x="720" y="1595"/>
                    </a:cubicBezTo>
                    <a:cubicBezTo>
                      <a:pt x="935" y="1415"/>
                      <a:pt x="1170" y="1177"/>
                      <a:pt x="1280" y="915"/>
                    </a:cubicBezTo>
                    <a:cubicBezTo>
                      <a:pt x="1380" y="674"/>
                      <a:pt x="1469" y="429"/>
                      <a:pt x="1391" y="165"/>
                    </a:cubicBezTo>
                    <a:cubicBezTo>
                      <a:pt x="1374" y="106"/>
                      <a:pt x="1345" y="44"/>
                      <a:pt x="1289" y="16"/>
                    </a:cubicBezTo>
                    <a:cubicBezTo>
                      <a:pt x="1267" y="5"/>
                      <a:pt x="1243" y="1"/>
                      <a:pt x="12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7"/>
              <p:cNvSpPr/>
              <p:nvPr/>
            </p:nvSpPr>
            <p:spPr>
              <a:xfrm>
                <a:off x="3480850" y="1644575"/>
                <a:ext cx="30425" cy="44400"/>
              </a:xfrm>
              <a:custGeom>
                <a:rect b="b" l="l" r="r" t="t"/>
                <a:pathLst>
                  <a:path extrusionOk="0" h="1776" w="1217">
                    <a:moveTo>
                      <a:pt x="1159" y="0"/>
                    </a:moveTo>
                    <a:cubicBezTo>
                      <a:pt x="1149" y="0"/>
                      <a:pt x="1136" y="1"/>
                      <a:pt x="1123" y="2"/>
                    </a:cubicBezTo>
                    <a:cubicBezTo>
                      <a:pt x="1063" y="9"/>
                      <a:pt x="977" y="37"/>
                      <a:pt x="886" y="90"/>
                    </a:cubicBezTo>
                    <a:cubicBezTo>
                      <a:pt x="700" y="190"/>
                      <a:pt x="474" y="395"/>
                      <a:pt x="313" y="675"/>
                    </a:cubicBezTo>
                    <a:cubicBezTo>
                      <a:pt x="149" y="956"/>
                      <a:pt x="81" y="1240"/>
                      <a:pt x="45" y="1444"/>
                    </a:cubicBezTo>
                    <a:cubicBezTo>
                      <a:pt x="8" y="1648"/>
                      <a:pt x="0" y="1776"/>
                      <a:pt x="0" y="1776"/>
                    </a:cubicBezTo>
                    <a:cubicBezTo>
                      <a:pt x="0" y="1776"/>
                      <a:pt x="50" y="1618"/>
                      <a:pt x="101" y="1458"/>
                    </a:cubicBezTo>
                    <a:cubicBezTo>
                      <a:pt x="150" y="1308"/>
                      <a:pt x="218" y="1116"/>
                      <a:pt x="316" y="916"/>
                    </a:cubicBezTo>
                    <a:cubicBezTo>
                      <a:pt x="319" y="915"/>
                      <a:pt x="320" y="915"/>
                      <a:pt x="322" y="914"/>
                    </a:cubicBezTo>
                    <a:cubicBezTo>
                      <a:pt x="398" y="895"/>
                      <a:pt x="502" y="878"/>
                      <a:pt x="616" y="867"/>
                    </a:cubicBezTo>
                    <a:cubicBezTo>
                      <a:pt x="665" y="861"/>
                      <a:pt x="712" y="859"/>
                      <a:pt x="755" y="859"/>
                    </a:cubicBezTo>
                    <a:cubicBezTo>
                      <a:pt x="864" y="859"/>
                      <a:pt x="953" y="871"/>
                      <a:pt x="1002" y="871"/>
                    </a:cubicBezTo>
                    <a:cubicBezTo>
                      <a:pt x="1025" y="871"/>
                      <a:pt x="1040" y="868"/>
                      <a:pt x="1043" y="860"/>
                    </a:cubicBezTo>
                    <a:cubicBezTo>
                      <a:pt x="1056" y="836"/>
                      <a:pt x="905" y="747"/>
                      <a:pt x="688" y="747"/>
                    </a:cubicBezTo>
                    <a:cubicBezTo>
                      <a:pt x="661" y="747"/>
                      <a:pt x="633" y="748"/>
                      <a:pt x="603" y="751"/>
                    </a:cubicBezTo>
                    <a:cubicBezTo>
                      <a:pt x="512" y="761"/>
                      <a:pt x="431" y="790"/>
                      <a:pt x="366" y="822"/>
                    </a:cubicBezTo>
                    <a:cubicBezTo>
                      <a:pt x="382" y="792"/>
                      <a:pt x="396" y="764"/>
                      <a:pt x="413" y="734"/>
                    </a:cubicBezTo>
                    <a:cubicBezTo>
                      <a:pt x="566" y="469"/>
                      <a:pt x="764" y="271"/>
                      <a:pt x="929" y="159"/>
                    </a:cubicBezTo>
                    <a:cubicBezTo>
                      <a:pt x="1091" y="39"/>
                      <a:pt x="1216" y="28"/>
                      <a:pt x="1216" y="13"/>
                    </a:cubicBezTo>
                    <a:cubicBezTo>
                      <a:pt x="1216" y="7"/>
                      <a:pt x="1196" y="0"/>
                      <a:pt x="1159" y="0"/>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7"/>
              <p:cNvSpPr/>
              <p:nvPr/>
            </p:nvSpPr>
            <p:spPr>
              <a:xfrm>
                <a:off x="3227525" y="1628850"/>
                <a:ext cx="63550" cy="67525"/>
              </a:xfrm>
              <a:custGeom>
                <a:rect b="b" l="l" r="r" t="t"/>
                <a:pathLst>
                  <a:path extrusionOk="0" h="2701" w="2542">
                    <a:moveTo>
                      <a:pt x="892" y="0"/>
                    </a:moveTo>
                    <a:cubicBezTo>
                      <a:pt x="754" y="0"/>
                      <a:pt x="622" y="34"/>
                      <a:pt x="506" y="106"/>
                    </a:cubicBezTo>
                    <a:cubicBezTo>
                      <a:pt x="37" y="394"/>
                      <a:pt x="0" y="1184"/>
                      <a:pt x="422" y="1872"/>
                    </a:cubicBezTo>
                    <a:cubicBezTo>
                      <a:pt x="740" y="2389"/>
                      <a:pt x="1227" y="2700"/>
                      <a:pt x="1649" y="2700"/>
                    </a:cubicBezTo>
                    <a:cubicBezTo>
                      <a:pt x="1788" y="2700"/>
                      <a:pt x="1919" y="2666"/>
                      <a:pt x="2036" y="2595"/>
                    </a:cubicBezTo>
                    <a:cubicBezTo>
                      <a:pt x="2504" y="2307"/>
                      <a:pt x="2541" y="1517"/>
                      <a:pt x="2119" y="829"/>
                    </a:cubicBezTo>
                    <a:cubicBezTo>
                      <a:pt x="1801" y="312"/>
                      <a:pt x="1314" y="0"/>
                      <a:pt x="8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7"/>
              <p:cNvSpPr/>
              <p:nvPr/>
            </p:nvSpPr>
            <p:spPr>
              <a:xfrm>
                <a:off x="3234300" y="1645150"/>
                <a:ext cx="36725" cy="46375"/>
              </a:xfrm>
              <a:custGeom>
                <a:rect b="b" l="l" r="r" t="t"/>
                <a:pathLst>
                  <a:path extrusionOk="0" h="1855" w="1469">
                    <a:moveTo>
                      <a:pt x="251" y="1"/>
                    </a:moveTo>
                    <a:cubicBezTo>
                      <a:pt x="226" y="1"/>
                      <a:pt x="202" y="5"/>
                      <a:pt x="180" y="16"/>
                    </a:cubicBezTo>
                    <a:cubicBezTo>
                      <a:pt x="125" y="44"/>
                      <a:pt x="95" y="106"/>
                      <a:pt x="78" y="165"/>
                    </a:cubicBezTo>
                    <a:cubicBezTo>
                      <a:pt x="1" y="429"/>
                      <a:pt x="90" y="674"/>
                      <a:pt x="190" y="915"/>
                    </a:cubicBezTo>
                    <a:cubicBezTo>
                      <a:pt x="299" y="1177"/>
                      <a:pt x="534" y="1415"/>
                      <a:pt x="750" y="1595"/>
                    </a:cubicBezTo>
                    <a:cubicBezTo>
                      <a:pt x="892" y="1713"/>
                      <a:pt x="1060" y="1855"/>
                      <a:pt x="1247" y="1855"/>
                    </a:cubicBezTo>
                    <a:cubicBezTo>
                      <a:pt x="1298" y="1855"/>
                      <a:pt x="1351" y="1844"/>
                      <a:pt x="1405" y="1820"/>
                    </a:cubicBezTo>
                    <a:lnTo>
                      <a:pt x="1469" y="1751"/>
                    </a:lnTo>
                    <a:cubicBezTo>
                      <a:pt x="1378" y="1421"/>
                      <a:pt x="1263" y="1098"/>
                      <a:pt x="1123" y="785"/>
                    </a:cubicBezTo>
                    <a:cubicBezTo>
                      <a:pt x="1081" y="690"/>
                      <a:pt x="1037" y="596"/>
                      <a:pt x="974" y="512"/>
                    </a:cubicBezTo>
                    <a:cubicBezTo>
                      <a:pt x="904" y="418"/>
                      <a:pt x="813" y="341"/>
                      <a:pt x="723" y="265"/>
                    </a:cubicBezTo>
                    <a:cubicBezTo>
                      <a:pt x="610" y="168"/>
                      <a:pt x="492" y="70"/>
                      <a:pt x="351" y="20"/>
                    </a:cubicBezTo>
                    <a:cubicBezTo>
                      <a:pt x="319" y="9"/>
                      <a:pt x="285" y="1"/>
                      <a:pt x="2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7"/>
              <p:cNvSpPr/>
              <p:nvPr/>
            </p:nvSpPr>
            <p:spPr>
              <a:xfrm>
                <a:off x="3240375" y="1644575"/>
                <a:ext cx="30425" cy="44400"/>
              </a:xfrm>
              <a:custGeom>
                <a:rect b="b" l="l" r="r" t="t"/>
                <a:pathLst>
                  <a:path extrusionOk="0" h="1776" w="1217">
                    <a:moveTo>
                      <a:pt x="58" y="0"/>
                    </a:moveTo>
                    <a:cubicBezTo>
                      <a:pt x="21" y="0"/>
                      <a:pt x="1" y="7"/>
                      <a:pt x="1" y="13"/>
                    </a:cubicBezTo>
                    <a:cubicBezTo>
                      <a:pt x="1" y="28"/>
                      <a:pt x="126" y="39"/>
                      <a:pt x="288" y="159"/>
                    </a:cubicBezTo>
                    <a:cubicBezTo>
                      <a:pt x="453" y="271"/>
                      <a:pt x="651" y="469"/>
                      <a:pt x="804" y="734"/>
                    </a:cubicBezTo>
                    <a:cubicBezTo>
                      <a:pt x="821" y="764"/>
                      <a:pt x="835" y="792"/>
                      <a:pt x="851" y="822"/>
                    </a:cubicBezTo>
                    <a:cubicBezTo>
                      <a:pt x="787" y="790"/>
                      <a:pt x="705" y="761"/>
                      <a:pt x="614" y="751"/>
                    </a:cubicBezTo>
                    <a:cubicBezTo>
                      <a:pt x="585" y="748"/>
                      <a:pt x="556" y="747"/>
                      <a:pt x="529" y="747"/>
                    </a:cubicBezTo>
                    <a:cubicBezTo>
                      <a:pt x="312" y="747"/>
                      <a:pt x="161" y="836"/>
                      <a:pt x="174" y="860"/>
                    </a:cubicBezTo>
                    <a:cubicBezTo>
                      <a:pt x="178" y="868"/>
                      <a:pt x="192" y="871"/>
                      <a:pt x="215" y="871"/>
                    </a:cubicBezTo>
                    <a:cubicBezTo>
                      <a:pt x="264" y="871"/>
                      <a:pt x="353" y="859"/>
                      <a:pt x="462" y="859"/>
                    </a:cubicBezTo>
                    <a:cubicBezTo>
                      <a:pt x="506" y="859"/>
                      <a:pt x="553" y="861"/>
                      <a:pt x="601" y="867"/>
                    </a:cubicBezTo>
                    <a:cubicBezTo>
                      <a:pt x="716" y="878"/>
                      <a:pt x="819" y="895"/>
                      <a:pt x="896" y="914"/>
                    </a:cubicBezTo>
                    <a:cubicBezTo>
                      <a:pt x="897" y="915"/>
                      <a:pt x="899" y="915"/>
                      <a:pt x="901" y="916"/>
                    </a:cubicBezTo>
                    <a:cubicBezTo>
                      <a:pt x="1000" y="1116"/>
                      <a:pt x="1067" y="1308"/>
                      <a:pt x="1117" y="1458"/>
                    </a:cubicBezTo>
                    <a:cubicBezTo>
                      <a:pt x="1167" y="1618"/>
                      <a:pt x="1217" y="1776"/>
                      <a:pt x="1217" y="1776"/>
                    </a:cubicBezTo>
                    <a:cubicBezTo>
                      <a:pt x="1217" y="1776"/>
                      <a:pt x="1209" y="1648"/>
                      <a:pt x="1173" y="1444"/>
                    </a:cubicBezTo>
                    <a:cubicBezTo>
                      <a:pt x="1136" y="1240"/>
                      <a:pt x="1068" y="956"/>
                      <a:pt x="904" y="675"/>
                    </a:cubicBezTo>
                    <a:cubicBezTo>
                      <a:pt x="743" y="395"/>
                      <a:pt x="518" y="190"/>
                      <a:pt x="332" y="90"/>
                    </a:cubicBezTo>
                    <a:cubicBezTo>
                      <a:pt x="240" y="37"/>
                      <a:pt x="154" y="9"/>
                      <a:pt x="94" y="2"/>
                    </a:cubicBezTo>
                    <a:cubicBezTo>
                      <a:pt x="81" y="1"/>
                      <a:pt x="69" y="0"/>
                      <a:pt x="58" y="0"/>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7"/>
              <p:cNvSpPr/>
              <p:nvPr/>
            </p:nvSpPr>
            <p:spPr>
              <a:xfrm>
                <a:off x="3199050" y="1744275"/>
                <a:ext cx="367275" cy="210825"/>
              </a:xfrm>
              <a:custGeom>
                <a:rect b="b" l="l" r="r" t="t"/>
                <a:pathLst>
                  <a:path extrusionOk="0" h="8433" w="14691">
                    <a:moveTo>
                      <a:pt x="6314" y="0"/>
                    </a:moveTo>
                    <a:lnTo>
                      <a:pt x="6314" y="1826"/>
                    </a:lnTo>
                    <a:cubicBezTo>
                      <a:pt x="6314" y="1904"/>
                      <a:pt x="6301" y="1979"/>
                      <a:pt x="6272" y="2053"/>
                    </a:cubicBezTo>
                    <a:cubicBezTo>
                      <a:pt x="6157" y="2347"/>
                      <a:pt x="5750" y="3032"/>
                      <a:pt x="4365" y="3499"/>
                    </a:cubicBezTo>
                    <a:cubicBezTo>
                      <a:pt x="2560" y="4107"/>
                      <a:pt x="251" y="5170"/>
                      <a:pt x="1" y="7211"/>
                    </a:cubicBezTo>
                    <a:cubicBezTo>
                      <a:pt x="989" y="7795"/>
                      <a:pt x="4057" y="8368"/>
                      <a:pt x="7314" y="8431"/>
                    </a:cubicBezTo>
                    <a:lnTo>
                      <a:pt x="7314" y="8433"/>
                    </a:lnTo>
                    <a:cubicBezTo>
                      <a:pt x="7325" y="8433"/>
                      <a:pt x="7335" y="8432"/>
                      <a:pt x="7346" y="8432"/>
                    </a:cubicBezTo>
                    <a:cubicBezTo>
                      <a:pt x="7356" y="8432"/>
                      <a:pt x="7367" y="8433"/>
                      <a:pt x="7377" y="8433"/>
                    </a:cubicBezTo>
                    <a:lnTo>
                      <a:pt x="7377" y="8431"/>
                    </a:lnTo>
                    <a:cubicBezTo>
                      <a:pt x="10635" y="8368"/>
                      <a:pt x="13702" y="7795"/>
                      <a:pt x="14690" y="7211"/>
                    </a:cubicBezTo>
                    <a:cubicBezTo>
                      <a:pt x="14440" y="5170"/>
                      <a:pt x="12132" y="4107"/>
                      <a:pt x="10327" y="3499"/>
                    </a:cubicBezTo>
                    <a:cubicBezTo>
                      <a:pt x="8943" y="3032"/>
                      <a:pt x="8535" y="2347"/>
                      <a:pt x="8420" y="2053"/>
                    </a:cubicBezTo>
                    <a:cubicBezTo>
                      <a:pt x="8391" y="1979"/>
                      <a:pt x="8377" y="1904"/>
                      <a:pt x="8377" y="1826"/>
                    </a:cubicBezTo>
                    <a:lnTo>
                      <a:pt x="83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7"/>
              <p:cNvSpPr/>
              <p:nvPr/>
            </p:nvSpPr>
            <p:spPr>
              <a:xfrm>
                <a:off x="3199050" y="1818875"/>
                <a:ext cx="367275" cy="136225"/>
              </a:xfrm>
              <a:custGeom>
                <a:rect b="b" l="l" r="r" t="t"/>
                <a:pathLst>
                  <a:path extrusionOk="0" h="5449" w="14691">
                    <a:moveTo>
                      <a:pt x="9249" y="0"/>
                    </a:moveTo>
                    <a:cubicBezTo>
                      <a:pt x="8689" y="492"/>
                      <a:pt x="7950" y="775"/>
                      <a:pt x="7205" y="775"/>
                    </a:cubicBezTo>
                    <a:cubicBezTo>
                      <a:pt x="7201" y="775"/>
                      <a:pt x="7198" y="775"/>
                      <a:pt x="7195" y="775"/>
                    </a:cubicBezTo>
                    <a:cubicBezTo>
                      <a:pt x="6507" y="772"/>
                      <a:pt x="5825" y="527"/>
                      <a:pt x="5285" y="101"/>
                    </a:cubicBezTo>
                    <a:cubicBezTo>
                      <a:pt x="5040" y="247"/>
                      <a:pt x="4738" y="389"/>
                      <a:pt x="4365" y="515"/>
                    </a:cubicBezTo>
                    <a:cubicBezTo>
                      <a:pt x="2560" y="1123"/>
                      <a:pt x="251" y="2186"/>
                      <a:pt x="1" y="4227"/>
                    </a:cubicBezTo>
                    <a:cubicBezTo>
                      <a:pt x="989" y="4811"/>
                      <a:pt x="4057" y="5384"/>
                      <a:pt x="7314" y="5447"/>
                    </a:cubicBezTo>
                    <a:lnTo>
                      <a:pt x="7314" y="5449"/>
                    </a:lnTo>
                    <a:cubicBezTo>
                      <a:pt x="7325" y="5449"/>
                      <a:pt x="7335" y="5448"/>
                      <a:pt x="7346" y="5448"/>
                    </a:cubicBezTo>
                    <a:cubicBezTo>
                      <a:pt x="7356" y="5448"/>
                      <a:pt x="7367" y="5449"/>
                      <a:pt x="7377" y="5449"/>
                    </a:cubicBezTo>
                    <a:lnTo>
                      <a:pt x="7377" y="5447"/>
                    </a:lnTo>
                    <a:cubicBezTo>
                      <a:pt x="10635" y="5384"/>
                      <a:pt x="13702" y="4811"/>
                      <a:pt x="14690" y="4227"/>
                    </a:cubicBezTo>
                    <a:cubicBezTo>
                      <a:pt x="14440" y="2186"/>
                      <a:pt x="12132" y="1123"/>
                      <a:pt x="10327" y="515"/>
                    </a:cubicBezTo>
                    <a:cubicBezTo>
                      <a:pt x="9868" y="360"/>
                      <a:pt x="9518" y="181"/>
                      <a:pt x="92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7"/>
              <p:cNvSpPr/>
              <p:nvPr/>
            </p:nvSpPr>
            <p:spPr>
              <a:xfrm>
                <a:off x="3312575" y="1818875"/>
                <a:ext cx="135450" cy="40500"/>
              </a:xfrm>
              <a:custGeom>
                <a:rect b="b" l="l" r="r" t="t"/>
                <a:pathLst>
                  <a:path extrusionOk="0" h="1620" w="5418">
                    <a:moveTo>
                      <a:pt x="4708" y="0"/>
                    </a:moveTo>
                    <a:cubicBezTo>
                      <a:pt x="4148" y="492"/>
                      <a:pt x="3409" y="775"/>
                      <a:pt x="2664" y="775"/>
                    </a:cubicBezTo>
                    <a:cubicBezTo>
                      <a:pt x="2660" y="775"/>
                      <a:pt x="2657" y="775"/>
                      <a:pt x="2654" y="775"/>
                    </a:cubicBezTo>
                    <a:cubicBezTo>
                      <a:pt x="1966" y="772"/>
                      <a:pt x="1284" y="527"/>
                      <a:pt x="744" y="101"/>
                    </a:cubicBezTo>
                    <a:cubicBezTo>
                      <a:pt x="539" y="222"/>
                      <a:pt x="294" y="342"/>
                      <a:pt x="0" y="452"/>
                    </a:cubicBezTo>
                    <a:cubicBezTo>
                      <a:pt x="646" y="1133"/>
                      <a:pt x="1554" y="1569"/>
                      <a:pt x="2494" y="1616"/>
                    </a:cubicBezTo>
                    <a:cubicBezTo>
                      <a:pt x="2549" y="1618"/>
                      <a:pt x="2605" y="1620"/>
                      <a:pt x="2660" y="1620"/>
                    </a:cubicBezTo>
                    <a:cubicBezTo>
                      <a:pt x="3698" y="1620"/>
                      <a:pt x="4727" y="1150"/>
                      <a:pt x="5417" y="376"/>
                    </a:cubicBezTo>
                    <a:cubicBezTo>
                      <a:pt x="5133" y="257"/>
                      <a:pt x="4899" y="130"/>
                      <a:pt x="47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7"/>
              <p:cNvSpPr/>
              <p:nvPr/>
            </p:nvSpPr>
            <p:spPr>
              <a:xfrm>
                <a:off x="3282125" y="1832325"/>
                <a:ext cx="201825" cy="122775"/>
              </a:xfrm>
              <a:custGeom>
                <a:rect b="b" l="l" r="r" t="t"/>
                <a:pathLst>
                  <a:path extrusionOk="0" h="4911" w="8073">
                    <a:moveTo>
                      <a:pt x="973" y="0"/>
                    </a:moveTo>
                    <a:cubicBezTo>
                      <a:pt x="679" y="101"/>
                      <a:pt x="375" y="212"/>
                      <a:pt x="68" y="338"/>
                    </a:cubicBezTo>
                    <a:cubicBezTo>
                      <a:pt x="58" y="981"/>
                      <a:pt x="47" y="1623"/>
                      <a:pt x="38" y="2266"/>
                    </a:cubicBezTo>
                    <a:cubicBezTo>
                      <a:pt x="25" y="3037"/>
                      <a:pt x="12" y="3807"/>
                      <a:pt x="0" y="4578"/>
                    </a:cubicBezTo>
                    <a:cubicBezTo>
                      <a:pt x="1190" y="4758"/>
                      <a:pt x="2573" y="4882"/>
                      <a:pt x="3991" y="4909"/>
                    </a:cubicBezTo>
                    <a:lnTo>
                      <a:pt x="3991" y="4911"/>
                    </a:lnTo>
                    <a:cubicBezTo>
                      <a:pt x="4001" y="4911"/>
                      <a:pt x="4010" y="4910"/>
                      <a:pt x="4018" y="4910"/>
                    </a:cubicBezTo>
                    <a:lnTo>
                      <a:pt x="4018" y="4911"/>
                    </a:lnTo>
                    <a:cubicBezTo>
                      <a:pt x="4024" y="4911"/>
                      <a:pt x="4031" y="4911"/>
                      <a:pt x="4036" y="4910"/>
                    </a:cubicBezTo>
                    <a:cubicBezTo>
                      <a:pt x="4042" y="4911"/>
                      <a:pt x="4048" y="4911"/>
                      <a:pt x="4054" y="4911"/>
                    </a:cubicBezTo>
                    <a:lnTo>
                      <a:pt x="4054" y="4910"/>
                    </a:lnTo>
                    <a:cubicBezTo>
                      <a:pt x="4063" y="4910"/>
                      <a:pt x="4072" y="4911"/>
                      <a:pt x="4081" y="4911"/>
                    </a:cubicBezTo>
                    <a:lnTo>
                      <a:pt x="4081" y="4909"/>
                    </a:lnTo>
                    <a:cubicBezTo>
                      <a:pt x="5499" y="4882"/>
                      <a:pt x="6881" y="4758"/>
                      <a:pt x="8072" y="4578"/>
                    </a:cubicBezTo>
                    <a:cubicBezTo>
                      <a:pt x="8060" y="3807"/>
                      <a:pt x="8047" y="3037"/>
                      <a:pt x="8035" y="2266"/>
                    </a:cubicBezTo>
                    <a:cubicBezTo>
                      <a:pt x="8024" y="1623"/>
                      <a:pt x="8015" y="981"/>
                      <a:pt x="8004" y="338"/>
                    </a:cubicBezTo>
                    <a:cubicBezTo>
                      <a:pt x="7698" y="212"/>
                      <a:pt x="7393" y="101"/>
                      <a:pt x="7100" y="0"/>
                    </a:cubicBezTo>
                    <a:cubicBezTo>
                      <a:pt x="6880" y="1008"/>
                      <a:pt x="6661" y="2016"/>
                      <a:pt x="6403" y="3014"/>
                    </a:cubicBezTo>
                    <a:cubicBezTo>
                      <a:pt x="6316" y="3024"/>
                      <a:pt x="6240" y="3034"/>
                      <a:pt x="6189" y="3035"/>
                    </a:cubicBezTo>
                    <a:cubicBezTo>
                      <a:pt x="5471" y="3063"/>
                      <a:pt x="4754" y="3089"/>
                      <a:pt x="4036" y="3112"/>
                    </a:cubicBezTo>
                    <a:cubicBezTo>
                      <a:pt x="3318" y="3089"/>
                      <a:pt x="2600" y="3063"/>
                      <a:pt x="1883" y="3035"/>
                    </a:cubicBezTo>
                    <a:cubicBezTo>
                      <a:pt x="1832" y="3034"/>
                      <a:pt x="1756" y="3024"/>
                      <a:pt x="1670" y="3014"/>
                    </a:cubicBezTo>
                    <a:cubicBezTo>
                      <a:pt x="1411" y="2016"/>
                      <a:pt x="1193" y="1008"/>
                      <a:pt x="9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7"/>
              <p:cNvSpPr/>
              <p:nvPr/>
            </p:nvSpPr>
            <p:spPr>
              <a:xfrm>
                <a:off x="3325050" y="1926875"/>
                <a:ext cx="116100" cy="28225"/>
              </a:xfrm>
              <a:custGeom>
                <a:rect b="b" l="l" r="r" t="t"/>
                <a:pathLst>
                  <a:path extrusionOk="0" h="1129" w="4644">
                    <a:moveTo>
                      <a:pt x="2355" y="1"/>
                    </a:moveTo>
                    <a:cubicBezTo>
                      <a:pt x="1564" y="4"/>
                      <a:pt x="745" y="41"/>
                      <a:pt x="1" y="323"/>
                    </a:cubicBezTo>
                    <a:cubicBezTo>
                      <a:pt x="8" y="551"/>
                      <a:pt x="24" y="778"/>
                      <a:pt x="43" y="1005"/>
                    </a:cubicBezTo>
                    <a:cubicBezTo>
                      <a:pt x="761" y="1069"/>
                      <a:pt x="1512" y="1112"/>
                      <a:pt x="2274" y="1127"/>
                    </a:cubicBezTo>
                    <a:lnTo>
                      <a:pt x="2274" y="1129"/>
                    </a:lnTo>
                    <a:cubicBezTo>
                      <a:pt x="2284" y="1129"/>
                      <a:pt x="2293" y="1128"/>
                      <a:pt x="2301" y="1128"/>
                    </a:cubicBezTo>
                    <a:lnTo>
                      <a:pt x="2301" y="1129"/>
                    </a:lnTo>
                    <a:cubicBezTo>
                      <a:pt x="2307" y="1129"/>
                      <a:pt x="2314" y="1129"/>
                      <a:pt x="2319" y="1128"/>
                    </a:cubicBezTo>
                    <a:cubicBezTo>
                      <a:pt x="2325" y="1129"/>
                      <a:pt x="2331" y="1129"/>
                      <a:pt x="2337" y="1129"/>
                    </a:cubicBezTo>
                    <a:lnTo>
                      <a:pt x="2337" y="1128"/>
                    </a:lnTo>
                    <a:cubicBezTo>
                      <a:pt x="2346" y="1128"/>
                      <a:pt x="2355" y="1129"/>
                      <a:pt x="2364" y="1129"/>
                    </a:cubicBezTo>
                    <a:lnTo>
                      <a:pt x="2364" y="1127"/>
                    </a:lnTo>
                    <a:cubicBezTo>
                      <a:pt x="3140" y="1112"/>
                      <a:pt x="3904" y="1068"/>
                      <a:pt x="4633" y="1001"/>
                    </a:cubicBezTo>
                    <a:cubicBezTo>
                      <a:pt x="4644" y="613"/>
                      <a:pt x="4637" y="266"/>
                      <a:pt x="4580" y="180"/>
                    </a:cubicBezTo>
                    <a:cubicBezTo>
                      <a:pt x="4502" y="162"/>
                      <a:pt x="4423" y="146"/>
                      <a:pt x="4344" y="132"/>
                    </a:cubicBezTo>
                    <a:cubicBezTo>
                      <a:pt x="3683" y="50"/>
                      <a:pt x="3018" y="20"/>
                      <a:pt x="2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7"/>
              <p:cNvSpPr/>
              <p:nvPr/>
            </p:nvSpPr>
            <p:spPr>
              <a:xfrm>
                <a:off x="3293550" y="1836600"/>
                <a:ext cx="1600" cy="2850"/>
              </a:xfrm>
              <a:custGeom>
                <a:rect b="b" l="l" r="r" t="t"/>
                <a:pathLst>
                  <a:path extrusionOk="0" h="114" w="64">
                    <a:moveTo>
                      <a:pt x="31" y="0"/>
                    </a:moveTo>
                    <a:cubicBezTo>
                      <a:pt x="31" y="0"/>
                      <a:pt x="30" y="0"/>
                      <a:pt x="29" y="0"/>
                    </a:cubicBezTo>
                    <a:cubicBezTo>
                      <a:pt x="13" y="1"/>
                      <a:pt x="1" y="15"/>
                      <a:pt x="2" y="31"/>
                    </a:cubicBezTo>
                    <a:lnTo>
                      <a:pt x="6" y="87"/>
                    </a:lnTo>
                    <a:cubicBezTo>
                      <a:pt x="8" y="102"/>
                      <a:pt x="20" y="113"/>
                      <a:pt x="34" y="113"/>
                    </a:cubicBezTo>
                    <a:lnTo>
                      <a:pt x="36" y="113"/>
                    </a:lnTo>
                    <a:cubicBezTo>
                      <a:pt x="52" y="112"/>
                      <a:pt x="64" y="98"/>
                      <a:pt x="63" y="83"/>
                    </a:cubicBezTo>
                    <a:lnTo>
                      <a:pt x="58" y="27"/>
                    </a:lnTo>
                    <a:cubicBezTo>
                      <a:pt x="57" y="12"/>
                      <a:pt x="45" y="0"/>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7"/>
              <p:cNvSpPr/>
              <p:nvPr/>
            </p:nvSpPr>
            <p:spPr>
              <a:xfrm>
                <a:off x="3294075" y="1843775"/>
                <a:ext cx="8550" cy="99525"/>
              </a:xfrm>
              <a:custGeom>
                <a:rect b="b" l="l" r="r" t="t"/>
                <a:pathLst>
                  <a:path extrusionOk="0" h="3981" w="342">
                    <a:moveTo>
                      <a:pt x="31" y="1"/>
                    </a:moveTo>
                    <a:cubicBezTo>
                      <a:pt x="30" y="1"/>
                      <a:pt x="29" y="1"/>
                      <a:pt x="28" y="1"/>
                    </a:cubicBezTo>
                    <a:cubicBezTo>
                      <a:pt x="12" y="2"/>
                      <a:pt x="1" y="16"/>
                      <a:pt x="1" y="30"/>
                    </a:cubicBezTo>
                    <a:lnTo>
                      <a:pt x="10" y="147"/>
                    </a:lnTo>
                    <a:cubicBezTo>
                      <a:pt x="11" y="160"/>
                      <a:pt x="23" y="172"/>
                      <a:pt x="38" y="172"/>
                    </a:cubicBezTo>
                    <a:lnTo>
                      <a:pt x="40" y="172"/>
                    </a:lnTo>
                    <a:cubicBezTo>
                      <a:pt x="56" y="171"/>
                      <a:pt x="68" y="158"/>
                      <a:pt x="66" y="142"/>
                    </a:cubicBezTo>
                    <a:lnTo>
                      <a:pt x="58" y="27"/>
                    </a:lnTo>
                    <a:cubicBezTo>
                      <a:pt x="57" y="12"/>
                      <a:pt x="45" y="1"/>
                      <a:pt x="31" y="1"/>
                    </a:cubicBezTo>
                    <a:close/>
                    <a:moveTo>
                      <a:pt x="55" y="346"/>
                    </a:moveTo>
                    <a:cubicBezTo>
                      <a:pt x="54" y="346"/>
                      <a:pt x="54" y="346"/>
                      <a:pt x="53" y="346"/>
                    </a:cubicBezTo>
                    <a:cubicBezTo>
                      <a:pt x="37" y="348"/>
                      <a:pt x="26" y="361"/>
                      <a:pt x="27" y="377"/>
                    </a:cubicBezTo>
                    <a:lnTo>
                      <a:pt x="35" y="492"/>
                    </a:lnTo>
                    <a:cubicBezTo>
                      <a:pt x="36" y="507"/>
                      <a:pt x="49" y="518"/>
                      <a:pt x="63" y="518"/>
                    </a:cubicBezTo>
                    <a:lnTo>
                      <a:pt x="65" y="518"/>
                    </a:lnTo>
                    <a:cubicBezTo>
                      <a:pt x="81" y="518"/>
                      <a:pt x="92" y="504"/>
                      <a:pt x="91" y="488"/>
                    </a:cubicBezTo>
                    <a:lnTo>
                      <a:pt x="83" y="373"/>
                    </a:lnTo>
                    <a:cubicBezTo>
                      <a:pt x="82" y="358"/>
                      <a:pt x="69" y="346"/>
                      <a:pt x="55" y="346"/>
                    </a:cubicBezTo>
                    <a:close/>
                    <a:moveTo>
                      <a:pt x="80" y="693"/>
                    </a:moveTo>
                    <a:cubicBezTo>
                      <a:pt x="79" y="693"/>
                      <a:pt x="78" y="693"/>
                      <a:pt x="77" y="693"/>
                    </a:cubicBezTo>
                    <a:cubicBezTo>
                      <a:pt x="62" y="694"/>
                      <a:pt x="50" y="708"/>
                      <a:pt x="51" y="723"/>
                    </a:cubicBezTo>
                    <a:lnTo>
                      <a:pt x="60" y="838"/>
                    </a:lnTo>
                    <a:cubicBezTo>
                      <a:pt x="61" y="853"/>
                      <a:pt x="73" y="864"/>
                      <a:pt x="88" y="864"/>
                    </a:cubicBezTo>
                    <a:lnTo>
                      <a:pt x="90" y="864"/>
                    </a:lnTo>
                    <a:cubicBezTo>
                      <a:pt x="105" y="863"/>
                      <a:pt x="118" y="850"/>
                      <a:pt x="116" y="835"/>
                    </a:cubicBezTo>
                    <a:lnTo>
                      <a:pt x="108" y="719"/>
                    </a:lnTo>
                    <a:cubicBezTo>
                      <a:pt x="106" y="705"/>
                      <a:pt x="95" y="693"/>
                      <a:pt x="80" y="693"/>
                    </a:cubicBezTo>
                    <a:close/>
                    <a:moveTo>
                      <a:pt x="104" y="1039"/>
                    </a:moveTo>
                    <a:cubicBezTo>
                      <a:pt x="104" y="1039"/>
                      <a:pt x="103" y="1039"/>
                      <a:pt x="103" y="1039"/>
                    </a:cubicBezTo>
                    <a:cubicBezTo>
                      <a:pt x="87" y="1041"/>
                      <a:pt x="76" y="1054"/>
                      <a:pt x="77" y="1069"/>
                    </a:cubicBezTo>
                    <a:lnTo>
                      <a:pt x="84" y="1185"/>
                    </a:lnTo>
                    <a:cubicBezTo>
                      <a:pt x="86" y="1200"/>
                      <a:pt x="98" y="1211"/>
                      <a:pt x="113" y="1211"/>
                    </a:cubicBezTo>
                    <a:lnTo>
                      <a:pt x="115" y="1211"/>
                    </a:lnTo>
                    <a:cubicBezTo>
                      <a:pt x="131" y="1210"/>
                      <a:pt x="142" y="1196"/>
                      <a:pt x="141" y="1180"/>
                    </a:cubicBezTo>
                    <a:lnTo>
                      <a:pt x="132" y="1065"/>
                    </a:lnTo>
                    <a:cubicBezTo>
                      <a:pt x="132" y="1050"/>
                      <a:pt x="119" y="1039"/>
                      <a:pt x="104" y="1039"/>
                    </a:cubicBezTo>
                    <a:close/>
                    <a:moveTo>
                      <a:pt x="130" y="1385"/>
                    </a:moveTo>
                    <a:cubicBezTo>
                      <a:pt x="129" y="1385"/>
                      <a:pt x="128" y="1385"/>
                      <a:pt x="127" y="1385"/>
                    </a:cubicBezTo>
                    <a:cubicBezTo>
                      <a:pt x="112" y="1386"/>
                      <a:pt x="100" y="1400"/>
                      <a:pt x="101" y="1415"/>
                    </a:cubicBezTo>
                    <a:lnTo>
                      <a:pt x="110" y="1530"/>
                    </a:lnTo>
                    <a:cubicBezTo>
                      <a:pt x="111" y="1545"/>
                      <a:pt x="123" y="1557"/>
                      <a:pt x="138" y="1557"/>
                    </a:cubicBezTo>
                    <a:lnTo>
                      <a:pt x="139" y="1557"/>
                    </a:lnTo>
                    <a:cubicBezTo>
                      <a:pt x="155" y="1556"/>
                      <a:pt x="167" y="1543"/>
                      <a:pt x="166" y="1527"/>
                    </a:cubicBezTo>
                    <a:lnTo>
                      <a:pt x="158" y="1412"/>
                    </a:lnTo>
                    <a:cubicBezTo>
                      <a:pt x="157" y="1397"/>
                      <a:pt x="145" y="1385"/>
                      <a:pt x="130" y="1385"/>
                    </a:cubicBezTo>
                    <a:close/>
                    <a:moveTo>
                      <a:pt x="154" y="1731"/>
                    </a:moveTo>
                    <a:cubicBezTo>
                      <a:pt x="154" y="1731"/>
                      <a:pt x="153" y="1731"/>
                      <a:pt x="153" y="1731"/>
                    </a:cubicBezTo>
                    <a:cubicBezTo>
                      <a:pt x="137" y="1733"/>
                      <a:pt x="125" y="1746"/>
                      <a:pt x="126" y="1762"/>
                    </a:cubicBezTo>
                    <a:lnTo>
                      <a:pt x="134" y="1877"/>
                    </a:lnTo>
                    <a:cubicBezTo>
                      <a:pt x="136" y="1892"/>
                      <a:pt x="148" y="1903"/>
                      <a:pt x="163" y="1903"/>
                    </a:cubicBezTo>
                    <a:lnTo>
                      <a:pt x="165" y="1903"/>
                    </a:lnTo>
                    <a:cubicBezTo>
                      <a:pt x="180" y="1902"/>
                      <a:pt x="192" y="1888"/>
                      <a:pt x="191" y="1873"/>
                    </a:cubicBezTo>
                    <a:lnTo>
                      <a:pt x="182" y="1757"/>
                    </a:lnTo>
                    <a:cubicBezTo>
                      <a:pt x="181" y="1742"/>
                      <a:pt x="168" y="1731"/>
                      <a:pt x="154" y="1731"/>
                    </a:cubicBezTo>
                    <a:close/>
                    <a:moveTo>
                      <a:pt x="179" y="2078"/>
                    </a:moveTo>
                    <a:cubicBezTo>
                      <a:pt x="178" y="2078"/>
                      <a:pt x="178" y="2078"/>
                      <a:pt x="177" y="2078"/>
                    </a:cubicBezTo>
                    <a:cubicBezTo>
                      <a:pt x="162" y="2079"/>
                      <a:pt x="150" y="2092"/>
                      <a:pt x="151" y="2108"/>
                    </a:cubicBezTo>
                    <a:lnTo>
                      <a:pt x="160" y="2223"/>
                    </a:lnTo>
                    <a:cubicBezTo>
                      <a:pt x="160" y="2238"/>
                      <a:pt x="173" y="2249"/>
                      <a:pt x="187" y="2249"/>
                    </a:cubicBezTo>
                    <a:lnTo>
                      <a:pt x="189" y="2249"/>
                    </a:lnTo>
                    <a:cubicBezTo>
                      <a:pt x="205" y="2248"/>
                      <a:pt x="217" y="2235"/>
                      <a:pt x="215" y="2219"/>
                    </a:cubicBezTo>
                    <a:lnTo>
                      <a:pt x="208" y="2104"/>
                    </a:lnTo>
                    <a:cubicBezTo>
                      <a:pt x="207" y="2089"/>
                      <a:pt x="194" y="2078"/>
                      <a:pt x="179" y="2078"/>
                    </a:cubicBezTo>
                    <a:close/>
                    <a:moveTo>
                      <a:pt x="204" y="2424"/>
                    </a:moveTo>
                    <a:cubicBezTo>
                      <a:pt x="203" y="2424"/>
                      <a:pt x="203" y="2424"/>
                      <a:pt x="202" y="2424"/>
                    </a:cubicBezTo>
                    <a:cubicBezTo>
                      <a:pt x="187" y="2425"/>
                      <a:pt x="175" y="2438"/>
                      <a:pt x="176" y="2454"/>
                    </a:cubicBezTo>
                    <a:lnTo>
                      <a:pt x="184" y="2569"/>
                    </a:lnTo>
                    <a:cubicBezTo>
                      <a:pt x="186" y="2584"/>
                      <a:pt x="198" y="2596"/>
                      <a:pt x="213" y="2596"/>
                    </a:cubicBezTo>
                    <a:lnTo>
                      <a:pt x="215" y="2596"/>
                    </a:lnTo>
                    <a:cubicBezTo>
                      <a:pt x="230" y="2594"/>
                      <a:pt x="242" y="2581"/>
                      <a:pt x="241" y="2565"/>
                    </a:cubicBezTo>
                    <a:lnTo>
                      <a:pt x="232" y="2450"/>
                    </a:lnTo>
                    <a:cubicBezTo>
                      <a:pt x="231" y="2435"/>
                      <a:pt x="218" y="2424"/>
                      <a:pt x="204" y="2424"/>
                    </a:cubicBezTo>
                    <a:close/>
                    <a:moveTo>
                      <a:pt x="228" y="2770"/>
                    </a:moveTo>
                    <a:cubicBezTo>
                      <a:pt x="228" y="2770"/>
                      <a:pt x="227" y="2770"/>
                      <a:pt x="227" y="2770"/>
                    </a:cubicBezTo>
                    <a:cubicBezTo>
                      <a:pt x="212" y="2771"/>
                      <a:pt x="200" y="2785"/>
                      <a:pt x="201" y="2800"/>
                    </a:cubicBezTo>
                    <a:lnTo>
                      <a:pt x="209" y="2915"/>
                    </a:lnTo>
                    <a:cubicBezTo>
                      <a:pt x="210" y="2930"/>
                      <a:pt x="222" y="2941"/>
                      <a:pt x="237" y="2941"/>
                    </a:cubicBezTo>
                    <a:lnTo>
                      <a:pt x="240" y="2941"/>
                    </a:lnTo>
                    <a:cubicBezTo>
                      <a:pt x="255" y="2941"/>
                      <a:pt x="267" y="2927"/>
                      <a:pt x="265" y="2912"/>
                    </a:cubicBezTo>
                    <a:lnTo>
                      <a:pt x="257" y="2796"/>
                    </a:lnTo>
                    <a:cubicBezTo>
                      <a:pt x="256" y="2781"/>
                      <a:pt x="243" y="2770"/>
                      <a:pt x="228" y="2770"/>
                    </a:cubicBezTo>
                    <a:close/>
                    <a:moveTo>
                      <a:pt x="255" y="3116"/>
                    </a:moveTo>
                    <a:cubicBezTo>
                      <a:pt x="254" y="3116"/>
                      <a:pt x="253" y="3116"/>
                      <a:pt x="252" y="3116"/>
                    </a:cubicBezTo>
                    <a:cubicBezTo>
                      <a:pt x="236" y="3118"/>
                      <a:pt x="225" y="3131"/>
                      <a:pt x="226" y="3147"/>
                    </a:cubicBezTo>
                    <a:lnTo>
                      <a:pt x="235" y="3262"/>
                    </a:lnTo>
                    <a:cubicBezTo>
                      <a:pt x="235" y="3277"/>
                      <a:pt x="248" y="3288"/>
                      <a:pt x="263" y="3288"/>
                    </a:cubicBezTo>
                    <a:lnTo>
                      <a:pt x="264" y="3288"/>
                    </a:lnTo>
                    <a:cubicBezTo>
                      <a:pt x="280" y="3287"/>
                      <a:pt x="291" y="3273"/>
                      <a:pt x="291" y="3257"/>
                    </a:cubicBezTo>
                    <a:lnTo>
                      <a:pt x="282" y="3142"/>
                    </a:lnTo>
                    <a:cubicBezTo>
                      <a:pt x="281" y="3128"/>
                      <a:pt x="269" y="3116"/>
                      <a:pt x="255" y="3116"/>
                    </a:cubicBezTo>
                    <a:close/>
                    <a:moveTo>
                      <a:pt x="279" y="3463"/>
                    </a:moveTo>
                    <a:cubicBezTo>
                      <a:pt x="278" y="3463"/>
                      <a:pt x="277" y="3463"/>
                      <a:pt x="277" y="3463"/>
                    </a:cubicBezTo>
                    <a:cubicBezTo>
                      <a:pt x="262" y="3464"/>
                      <a:pt x="249" y="3477"/>
                      <a:pt x="250" y="3492"/>
                    </a:cubicBezTo>
                    <a:lnTo>
                      <a:pt x="259" y="3608"/>
                    </a:lnTo>
                    <a:cubicBezTo>
                      <a:pt x="260" y="3622"/>
                      <a:pt x="272" y="3634"/>
                      <a:pt x="287" y="3634"/>
                    </a:cubicBezTo>
                    <a:lnTo>
                      <a:pt x="290" y="3634"/>
                    </a:lnTo>
                    <a:cubicBezTo>
                      <a:pt x="304" y="3633"/>
                      <a:pt x="317" y="3620"/>
                      <a:pt x="315" y="3604"/>
                    </a:cubicBezTo>
                    <a:lnTo>
                      <a:pt x="307" y="3489"/>
                    </a:lnTo>
                    <a:cubicBezTo>
                      <a:pt x="306" y="3474"/>
                      <a:pt x="293" y="3463"/>
                      <a:pt x="279" y="3463"/>
                    </a:cubicBezTo>
                    <a:close/>
                    <a:moveTo>
                      <a:pt x="305" y="3808"/>
                    </a:moveTo>
                    <a:cubicBezTo>
                      <a:pt x="304" y="3808"/>
                      <a:pt x="303" y="3808"/>
                      <a:pt x="302" y="3808"/>
                    </a:cubicBezTo>
                    <a:cubicBezTo>
                      <a:pt x="286" y="3810"/>
                      <a:pt x="275" y="3823"/>
                      <a:pt x="276" y="3839"/>
                    </a:cubicBezTo>
                    <a:lnTo>
                      <a:pt x="284" y="3954"/>
                    </a:lnTo>
                    <a:cubicBezTo>
                      <a:pt x="285" y="3969"/>
                      <a:pt x="297" y="3980"/>
                      <a:pt x="312" y="3980"/>
                    </a:cubicBezTo>
                    <a:lnTo>
                      <a:pt x="314" y="3980"/>
                    </a:lnTo>
                    <a:cubicBezTo>
                      <a:pt x="330" y="3979"/>
                      <a:pt x="341" y="3966"/>
                      <a:pt x="340" y="3950"/>
                    </a:cubicBezTo>
                    <a:lnTo>
                      <a:pt x="332" y="3835"/>
                    </a:lnTo>
                    <a:cubicBezTo>
                      <a:pt x="331" y="3820"/>
                      <a:pt x="319" y="3808"/>
                      <a:pt x="305" y="3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7"/>
              <p:cNvSpPr/>
              <p:nvPr/>
            </p:nvSpPr>
            <p:spPr>
              <a:xfrm>
                <a:off x="3301550" y="1947625"/>
                <a:ext cx="1600" cy="2850"/>
              </a:xfrm>
              <a:custGeom>
                <a:rect b="b" l="l" r="r" t="t"/>
                <a:pathLst>
                  <a:path extrusionOk="0" h="114" w="64">
                    <a:moveTo>
                      <a:pt x="30" y="1"/>
                    </a:moveTo>
                    <a:cubicBezTo>
                      <a:pt x="29" y="1"/>
                      <a:pt x="28" y="1"/>
                      <a:pt x="27" y="1"/>
                    </a:cubicBezTo>
                    <a:cubicBezTo>
                      <a:pt x="12" y="2"/>
                      <a:pt x="0" y="15"/>
                      <a:pt x="2" y="31"/>
                    </a:cubicBezTo>
                    <a:lnTo>
                      <a:pt x="5" y="88"/>
                    </a:lnTo>
                    <a:cubicBezTo>
                      <a:pt x="6" y="102"/>
                      <a:pt x="19" y="114"/>
                      <a:pt x="33" y="114"/>
                    </a:cubicBezTo>
                    <a:lnTo>
                      <a:pt x="36" y="114"/>
                    </a:lnTo>
                    <a:cubicBezTo>
                      <a:pt x="52" y="112"/>
                      <a:pt x="63" y="99"/>
                      <a:pt x="62" y="83"/>
                    </a:cubicBezTo>
                    <a:lnTo>
                      <a:pt x="58" y="27"/>
                    </a:lnTo>
                    <a:cubicBezTo>
                      <a:pt x="57" y="13"/>
                      <a:pt x="45" y="1"/>
                      <a:pt x="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7"/>
              <p:cNvSpPr/>
              <p:nvPr/>
            </p:nvSpPr>
            <p:spPr>
              <a:xfrm>
                <a:off x="3471375" y="1836600"/>
                <a:ext cx="1575" cy="2850"/>
              </a:xfrm>
              <a:custGeom>
                <a:rect b="b" l="l" r="r" t="t"/>
                <a:pathLst>
                  <a:path extrusionOk="0" h="114" w="63">
                    <a:moveTo>
                      <a:pt x="32" y="0"/>
                    </a:moveTo>
                    <a:cubicBezTo>
                      <a:pt x="19" y="0"/>
                      <a:pt x="6" y="12"/>
                      <a:pt x="5" y="27"/>
                    </a:cubicBezTo>
                    <a:lnTo>
                      <a:pt x="1" y="83"/>
                    </a:lnTo>
                    <a:cubicBezTo>
                      <a:pt x="0" y="98"/>
                      <a:pt x="12" y="112"/>
                      <a:pt x="27" y="113"/>
                    </a:cubicBezTo>
                    <a:lnTo>
                      <a:pt x="29" y="113"/>
                    </a:lnTo>
                    <a:cubicBezTo>
                      <a:pt x="44" y="113"/>
                      <a:pt x="56" y="102"/>
                      <a:pt x="58" y="87"/>
                    </a:cubicBezTo>
                    <a:lnTo>
                      <a:pt x="61" y="31"/>
                    </a:lnTo>
                    <a:cubicBezTo>
                      <a:pt x="62" y="15"/>
                      <a:pt x="51" y="1"/>
                      <a:pt x="35" y="0"/>
                    </a:cubicBezTo>
                    <a:cubicBezTo>
                      <a:pt x="34" y="0"/>
                      <a:pt x="33" y="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7"/>
              <p:cNvSpPr/>
              <p:nvPr/>
            </p:nvSpPr>
            <p:spPr>
              <a:xfrm>
                <a:off x="3463900" y="1843775"/>
                <a:ext cx="8550" cy="99525"/>
              </a:xfrm>
              <a:custGeom>
                <a:rect b="b" l="l" r="r" t="t"/>
                <a:pathLst>
                  <a:path extrusionOk="0" h="3981" w="342">
                    <a:moveTo>
                      <a:pt x="311" y="1"/>
                    </a:moveTo>
                    <a:cubicBezTo>
                      <a:pt x="297" y="1"/>
                      <a:pt x="284" y="12"/>
                      <a:pt x="283" y="27"/>
                    </a:cubicBezTo>
                    <a:lnTo>
                      <a:pt x="276" y="142"/>
                    </a:lnTo>
                    <a:cubicBezTo>
                      <a:pt x="274" y="158"/>
                      <a:pt x="286" y="171"/>
                      <a:pt x="301" y="172"/>
                    </a:cubicBezTo>
                    <a:lnTo>
                      <a:pt x="304" y="172"/>
                    </a:lnTo>
                    <a:cubicBezTo>
                      <a:pt x="318" y="172"/>
                      <a:pt x="331" y="160"/>
                      <a:pt x="332" y="147"/>
                    </a:cubicBezTo>
                    <a:lnTo>
                      <a:pt x="340" y="30"/>
                    </a:lnTo>
                    <a:cubicBezTo>
                      <a:pt x="341" y="16"/>
                      <a:pt x="329" y="2"/>
                      <a:pt x="314" y="1"/>
                    </a:cubicBezTo>
                    <a:cubicBezTo>
                      <a:pt x="313" y="1"/>
                      <a:pt x="312" y="1"/>
                      <a:pt x="311" y="1"/>
                    </a:cubicBezTo>
                    <a:close/>
                    <a:moveTo>
                      <a:pt x="287" y="346"/>
                    </a:moveTo>
                    <a:cubicBezTo>
                      <a:pt x="272" y="346"/>
                      <a:pt x="260" y="358"/>
                      <a:pt x="259" y="373"/>
                    </a:cubicBezTo>
                    <a:lnTo>
                      <a:pt x="250" y="488"/>
                    </a:lnTo>
                    <a:cubicBezTo>
                      <a:pt x="249" y="504"/>
                      <a:pt x="261" y="518"/>
                      <a:pt x="277" y="518"/>
                    </a:cubicBezTo>
                    <a:lnTo>
                      <a:pt x="278" y="518"/>
                    </a:lnTo>
                    <a:cubicBezTo>
                      <a:pt x="293" y="518"/>
                      <a:pt x="305" y="507"/>
                      <a:pt x="307" y="492"/>
                    </a:cubicBezTo>
                    <a:lnTo>
                      <a:pt x="315" y="377"/>
                    </a:lnTo>
                    <a:cubicBezTo>
                      <a:pt x="316" y="361"/>
                      <a:pt x="304" y="348"/>
                      <a:pt x="289" y="346"/>
                    </a:cubicBezTo>
                    <a:cubicBezTo>
                      <a:pt x="288" y="346"/>
                      <a:pt x="288" y="346"/>
                      <a:pt x="287" y="346"/>
                    </a:cubicBezTo>
                    <a:close/>
                    <a:moveTo>
                      <a:pt x="261" y="693"/>
                    </a:moveTo>
                    <a:cubicBezTo>
                      <a:pt x="247" y="693"/>
                      <a:pt x="235" y="705"/>
                      <a:pt x="234" y="719"/>
                    </a:cubicBezTo>
                    <a:lnTo>
                      <a:pt x="226" y="835"/>
                    </a:lnTo>
                    <a:cubicBezTo>
                      <a:pt x="224" y="850"/>
                      <a:pt x="236" y="863"/>
                      <a:pt x="251" y="864"/>
                    </a:cubicBezTo>
                    <a:lnTo>
                      <a:pt x="254" y="864"/>
                    </a:lnTo>
                    <a:cubicBezTo>
                      <a:pt x="269" y="864"/>
                      <a:pt x="281" y="853"/>
                      <a:pt x="282" y="838"/>
                    </a:cubicBezTo>
                    <a:lnTo>
                      <a:pt x="290" y="723"/>
                    </a:lnTo>
                    <a:cubicBezTo>
                      <a:pt x="291" y="708"/>
                      <a:pt x="279" y="694"/>
                      <a:pt x="264" y="693"/>
                    </a:cubicBezTo>
                    <a:cubicBezTo>
                      <a:pt x="263" y="693"/>
                      <a:pt x="262" y="693"/>
                      <a:pt x="261" y="693"/>
                    </a:cubicBezTo>
                    <a:close/>
                    <a:moveTo>
                      <a:pt x="237" y="1039"/>
                    </a:moveTo>
                    <a:cubicBezTo>
                      <a:pt x="222" y="1039"/>
                      <a:pt x="210" y="1050"/>
                      <a:pt x="209" y="1065"/>
                    </a:cubicBezTo>
                    <a:lnTo>
                      <a:pt x="201" y="1180"/>
                    </a:lnTo>
                    <a:cubicBezTo>
                      <a:pt x="200" y="1196"/>
                      <a:pt x="211" y="1210"/>
                      <a:pt x="227" y="1211"/>
                    </a:cubicBezTo>
                    <a:lnTo>
                      <a:pt x="228" y="1211"/>
                    </a:lnTo>
                    <a:cubicBezTo>
                      <a:pt x="243" y="1211"/>
                      <a:pt x="256" y="1200"/>
                      <a:pt x="257" y="1185"/>
                    </a:cubicBezTo>
                    <a:lnTo>
                      <a:pt x="265" y="1069"/>
                    </a:lnTo>
                    <a:cubicBezTo>
                      <a:pt x="266" y="1054"/>
                      <a:pt x="255" y="1041"/>
                      <a:pt x="239" y="1039"/>
                    </a:cubicBezTo>
                    <a:cubicBezTo>
                      <a:pt x="238" y="1039"/>
                      <a:pt x="238" y="1039"/>
                      <a:pt x="237" y="1039"/>
                    </a:cubicBezTo>
                    <a:close/>
                    <a:moveTo>
                      <a:pt x="213" y="1385"/>
                    </a:moveTo>
                    <a:cubicBezTo>
                      <a:pt x="198" y="1385"/>
                      <a:pt x="185" y="1397"/>
                      <a:pt x="184" y="1412"/>
                    </a:cubicBezTo>
                    <a:lnTo>
                      <a:pt x="175" y="1527"/>
                    </a:lnTo>
                    <a:cubicBezTo>
                      <a:pt x="174" y="1543"/>
                      <a:pt x="187" y="1556"/>
                      <a:pt x="201" y="1557"/>
                    </a:cubicBezTo>
                    <a:lnTo>
                      <a:pt x="204" y="1557"/>
                    </a:lnTo>
                    <a:cubicBezTo>
                      <a:pt x="219" y="1557"/>
                      <a:pt x="231" y="1545"/>
                      <a:pt x="232" y="1530"/>
                    </a:cubicBezTo>
                    <a:lnTo>
                      <a:pt x="240" y="1415"/>
                    </a:lnTo>
                    <a:cubicBezTo>
                      <a:pt x="242" y="1400"/>
                      <a:pt x="229" y="1386"/>
                      <a:pt x="215" y="1385"/>
                    </a:cubicBezTo>
                    <a:cubicBezTo>
                      <a:pt x="214" y="1385"/>
                      <a:pt x="213" y="1385"/>
                      <a:pt x="213" y="1385"/>
                    </a:cubicBezTo>
                    <a:close/>
                    <a:moveTo>
                      <a:pt x="187" y="1731"/>
                    </a:moveTo>
                    <a:cubicBezTo>
                      <a:pt x="173" y="1731"/>
                      <a:pt x="160" y="1742"/>
                      <a:pt x="160" y="1757"/>
                    </a:cubicBezTo>
                    <a:lnTo>
                      <a:pt x="151" y="1873"/>
                    </a:lnTo>
                    <a:cubicBezTo>
                      <a:pt x="150" y="1888"/>
                      <a:pt x="161" y="1902"/>
                      <a:pt x="177" y="1903"/>
                    </a:cubicBezTo>
                    <a:lnTo>
                      <a:pt x="179" y="1903"/>
                    </a:lnTo>
                    <a:cubicBezTo>
                      <a:pt x="194" y="1903"/>
                      <a:pt x="206" y="1892"/>
                      <a:pt x="207" y="1877"/>
                    </a:cubicBezTo>
                    <a:lnTo>
                      <a:pt x="215" y="1762"/>
                    </a:lnTo>
                    <a:cubicBezTo>
                      <a:pt x="216" y="1746"/>
                      <a:pt x="205" y="1733"/>
                      <a:pt x="189" y="1731"/>
                    </a:cubicBezTo>
                    <a:cubicBezTo>
                      <a:pt x="189" y="1731"/>
                      <a:pt x="188" y="1731"/>
                      <a:pt x="187" y="1731"/>
                    </a:cubicBezTo>
                    <a:close/>
                    <a:moveTo>
                      <a:pt x="163" y="2078"/>
                    </a:moveTo>
                    <a:cubicBezTo>
                      <a:pt x="148" y="2078"/>
                      <a:pt x="135" y="2089"/>
                      <a:pt x="134" y="2104"/>
                    </a:cubicBezTo>
                    <a:lnTo>
                      <a:pt x="125" y="2219"/>
                    </a:lnTo>
                    <a:cubicBezTo>
                      <a:pt x="125" y="2235"/>
                      <a:pt x="137" y="2248"/>
                      <a:pt x="152" y="2249"/>
                    </a:cubicBezTo>
                    <a:lnTo>
                      <a:pt x="154" y="2249"/>
                    </a:lnTo>
                    <a:cubicBezTo>
                      <a:pt x="169" y="2249"/>
                      <a:pt x="181" y="2238"/>
                      <a:pt x="182" y="2223"/>
                    </a:cubicBezTo>
                    <a:lnTo>
                      <a:pt x="190" y="2108"/>
                    </a:lnTo>
                    <a:cubicBezTo>
                      <a:pt x="192" y="2092"/>
                      <a:pt x="180" y="2079"/>
                      <a:pt x="165" y="2078"/>
                    </a:cubicBezTo>
                    <a:cubicBezTo>
                      <a:pt x="164" y="2078"/>
                      <a:pt x="164" y="2078"/>
                      <a:pt x="163" y="2078"/>
                    </a:cubicBezTo>
                    <a:close/>
                    <a:moveTo>
                      <a:pt x="138" y="2424"/>
                    </a:moveTo>
                    <a:cubicBezTo>
                      <a:pt x="123" y="2424"/>
                      <a:pt x="111" y="2435"/>
                      <a:pt x="109" y="2450"/>
                    </a:cubicBezTo>
                    <a:lnTo>
                      <a:pt x="101" y="2565"/>
                    </a:lnTo>
                    <a:cubicBezTo>
                      <a:pt x="100" y="2581"/>
                      <a:pt x="111" y="2594"/>
                      <a:pt x="127" y="2596"/>
                    </a:cubicBezTo>
                    <a:lnTo>
                      <a:pt x="129" y="2596"/>
                    </a:lnTo>
                    <a:cubicBezTo>
                      <a:pt x="144" y="2596"/>
                      <a:pt x="156" y="2584"/>
                      <a:pt x="157" y="2569"/>
                    </a:cubicBezTo>
                    <a:lnTo>
                      <a:pt x="166" y="2454"/>
                    </a:lnTo>
                    <a:cubicBezTo>
                      <a:pt x="166" y="2438"/>
                      <a:pt x="155" y="2425"/>
                      <a:pt x="139" y="2424"/>
                    </a:cubicBezTo>
                    <a:cubicBezTo>
                      <a:pt x="139" y="2424"/>
                      <a:pt x="138" y="2424"/>
                      <a:pt x="138" y="2424"/>
                    </a:cubicBezTo>
                    <a:close/>
                    <a:moveTo>
                      <a:pt x="112" y="2770"/>
                    </a:moveTo>
                    <a:cubicBezTo>
                      <a:pt x="98" y="2770"/>
                      <a:pt x="85" y="2781"/>
                      <a:pt x="84" y="2796"/>
                    </a:cubicBezTo>
                    <a:lnTo>
                      <a:pt x="76" y="2912"/>
                    </a:lnTo>
                    <a:cubicBezTo>
                      <a:pt x="75" y="2927"/>
                      <a:pt x="87" y="2941"/>
                      <a:pt x="102" y="2941"/>
                    </a:cubicBezTo>
                    <a:lnTo>
                      <a:pt x="104" y="2941"/>
                    </a:lnTo>
                    <a:cubicBezTo>
                      <a:pt x="118" y="2941"/>
                      <a:pt x="132" y="2930"/>
                      <a:pt x="132" y="2915"/>
                    </a:cubicBezTo>
                    <a:lnTo>
                      <a:pt x="140" y="2800"/>
                    </a:lnTo>
                    <a:cubicBezTo>
                      <a:pt x="142" y="2785"/>
                      <a:pt x="130" y="2771"/>
                      <a:pt x="114" y="2770"/>
                    </a:cubicBezTo>
                    <a:cubicBezTo>
                      <a:pt x="114" y="2770"/>
                      <a:pt x="113" y="2770"/>
                      <a:pt x="112" y="2770"/>
                    </a:cubicBezTo>
                    <a:close/>
                    <a:moveTo>
                      <a:pt x="87" y="3116"/>
                    </a:moveTo>
                    <a:cubicBezTo>
                      <a:pt x="73" y="3116"/>
                      <a:pt x="61" y="3128"/>
                      <a:pt x="59" y="3142"/>
                    </a:cubicBezTo>
                    <a:lnTo>
                      <a:pt x="51" y="3257"/>
                    </a:lnTo>
                    <a:cubicBezTo>
                      <a:pt x="50" y="3273"/>
                      <a:pt x="62" y="3287"/>
                      <a:pt x="77" y="3288"/>
                    </a:cubicBezTo>
                    <a:lnTo>
                      <a:pt x="79" y="3288"/>
                    </a:lnTo>
                    <a:cubicBezTo>
                      <a:pt x="94" y="3288"/>
                      <a:pt x="106" y="3277"/>
                      <a:pt x="107" y="3262"/>
                    </a:cubicBezTo>
                    <a:lnTo>
                      <a:pt x="116" y="3147"/>
                    </a:lnTo>
                    <a:cubicBezTo>
                      <a:pt x="117" y="3131"/>
                      <a:pt x="105" y="3118"/>
                      <a:pt x="90" y="3116"/>
                    </a:cubicBezTo>
                    <a:cubicBezTo>
                      <a:pt x="89" y="3116"/>
                      <a:pt x="88" y="3116"/>
                      <a:pt x="87" y="3116"/>
                    </a:cubicBezTo>
                    <a:close/>
                    <a:moveTo>
                      <a:pt x="61" y="3463"/>
                    </a:moveTo>
                    <a:cubicBezTo>
                      <a:pt x="48" y="3463"/>
                      <a:pt x="35" y="3474"/>
                      <a:pt x="35" y="3489"/>
                    </a:cubicBezTo>
                    <a:lnTo>
                      <a:pt x="26" y="3604"/>
                    </a:lnTo>
                    <a:cubicBezTo>
                      <a:pt x="25" y="3620"/>
                      <a:pt x="36" y="3633"/>
                      <a:pt x="52" y="3634"/>
                    </a:cubicBezTo>
                    <a:lnTo>
                      <a:pt x="55" y="3634"/>
                    </a:lnTo>
                    <a:cubicBezTo>
                      <a:pt x="69" y="3634"/>
                      <a:pt x="82" y="3622"/>
                      <a:pt x="83" y="3608"/>
                    </a:cubicBezTo>
                    <a:lnTo>
                      <a:pt x="91" y="3492"/>
                    </a:lnTo>
                    <a:cubicBezTo>
                      <a:pt x="92" y="3477"/>
                      <a:pt x="80" y="3464"/>
                      <a:pt x="64" y="3463"/>
                    </a:cubicBezTo>
                    <a:cubicBezTo>
                      <a:pt x="63" y="3463"/>
                      <a:pt x="62" y="3463"/>
                      <a:pt x="61" y="3463"/>
                    </a:cubicBezTo>
                    <a:close/>
                    <a:moveTo>
                      <a:pt x="37" y="3808"/>
                    </a:moveTo>
                    <a:cubicBezTo>
                      <a:pt x="23" y="3808"/>
                      <a:pt x="11" y="3820"/>
                      <a:pt x="9" y="3835"/>
                    </a:cubicBezTo>
                    <a:lnTo>
                      <a:pt x="1" y="3950"/>
                    </a:lnTo>
                    <a:cubicBezTo>
                      <a:pt x="1" y="3966"/>
                      <a:pt x="12" y="3979"/>
                      <a:pt x="28" y="3980"/>
                    </a:cubicBezTo>
                    <a:lnTo>
                      <a:pt x="29" y="3980"/>
                    </a:lnTo>
                    <a:cubicBezTo>
                      <a:pt x="44" y="3980"/>
                      <a:pt x="56" y="3969"/>
                      <a:pt x="57" y="3954"/>
                    </a:cubicBezTo>
                    <a:lnTo>
                      <a:pt x="66" y="3839"/>
                    </a:lnTo>
                    <a:cubicBezTo>
                      <a:pt x="67" y="3823"/>
                      <a:pt x="56" y="3810"/>
                      <a:pt x="40" y="3808"/>
                    </a:cubicBezTo>
                    <a:cubicBezTo>
                      <a:pt x="39" y="3808"/>
                      <a:pt x="38" y="3808"/>
                      <a:pt x="37" y="3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7"/>
              <p:cNvSpPr/>
              <p:nvPr/>
            </p:nvSpPr>
            <p:spPr>
              <a:xfrm>
                <a:off x="3463375" y="1947625"/>
                <a:ext cx="1600" cy="2850"/>
              </a:xfrm>
              <a:custGeom>
                <a:rect b="b" l="l" r="r" t="t"/>
                <a:pathLst>
                  <a:path extrusionOk="0" h="114" w="64">
                    <a:moveTo>
                      <a:pt x="33" y="1"/>
                    </a:moveTo>
                    <a:cubicBezTo>
                      <a:pt x="19" y="1"/>
                      <a:pt x="7" y="13"/>
                      <a:pt x="6" y="27"/>
                    </a:cubicBezTo>
                    <a:lnTo>
                      <a:pt x="2" y="83"/>
                    </a:lnTo>
                    <a:cubicBezTo>
                      <a:pt x="1" y="99"/>
                      <a:pt x="12" y="112"/>
                      <a:pt x="28" y="114"/>
                    </a:cubicBezTo>
                    <a:lnTo>
                      <a:pt x="30" y="114"/>
                    </a:lnTo>
                    <a:cubicBezTo>
                      <a:pt x="44" y="114"/>
                      <a:pt x="57" y="102"/>
                      <a:pt x="58" y="88"/>
                    </a:cubicBezTo>
                    <a:lnTo>
                      <a:pt x="62" y="31"/>
                    </a:lnTo>
                    <a:cubicBezTo>
                      <a:pt x="64" y="15"/>
                      <a:pt x="51" y="2"/>
                      <a:pt x="36" y="1"/>
                    </a:cubicBezTo>
                    <a:cubicBezTo>
                      <a:pt x="35" y="1"/>
                      <a:pt x="34" y="1"/>
                      <a:pt x="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7"/>
              <p:cNvSpPr/>
              <p:nvPr/>
            </p:nvSpPr>
            <p:spPr>
              <a:xfrm>
                <a:off x="3324800" y="1938525"/>
                <a:ext cx="113875" cy="6375"/>
              </a:xfrm>
              <a:custGeom>
                <a:rect b="b" l="l" r="r" t="t"/>
                <a:pathLst>
                  <a:path extrusionOk="0" h="255" w="4555">
                    <a:moveTo>
                      <a:pt x="2730" y="1"/>
                    </a:moveTo>
                    <a:cubicBezTo>
                      <a:pt x="2715" y="1"/>
                      <a:pt x="2702" y="14"/>
                      <a:pt x="2702" y="29"/>
                    </a:cubicBezTo>
                    <a:cubicBezTo>
                      <a:pt x="2702" y="45"/>
                      <a:pt x="2714" y="58"/>
                      <a:pt x="2730" y="58"/>
                    </a:cubicBezTo>
                    <a:cubicBezTo>
                      <a:pt x="2767" y="58"/>
                      <a:pt x="2805" y="58"/>
                      <a:pt x="2842" y="59"/>
                    </a:cubicBezTo>
                    <a:cubicBezTo>
                      <a:pt x="2858" y="59"/>
                      <a:pt x="2871" y="46"/>
                      <a:pt x="2871" y="30"/>
                    </a:cubicBezTo>
                    <a:cubicBezTo>
                      <a:pt x="2871" y="15"/>
                      <a:pt x="2859" y="2"/>
                      <a:pt x="2843" y="2"/>
                    </a:cubicBezTo>
                    <a:cubicBezTo>
                      <a:pt x="2805" y="2"/>
                      <a:pt x="2767" y="1"/>
                      <a:pt x="2730" y="1"/>
                    </a:cubicBezTo>
                    <a:close/>
                    <a:moveTo>
                      <a:pt x="2504" y="3"/>
                    </a:moveTo>
                    <a:lnTo>
                      <a:pt x="2391" y="4"/>
                    </a:lnTo>
                    <a:cubicBezTo>
                      <a:pt x="2375" y="4"/>
                      <a:pt x="2363" y="18"/>
                      <a:pt x="2363" y="33"/>
                    </a:cubicBezTo>
                    <a:cubicBezTo>
                      <a:pt x="2364" y="49"/>
                      <a:pt x="2376" y="61"/>
                      <a:pt x="2392" y="61"/>
                    </a:cubicBezTo>
                    <a:lnTo>
                      <a:pt x="2504" y="59"/>
                    </a:lnTo>
                    <a:cubicBezTo>
                      <a:pt x="2520" y="59"/>
                      <a:pt x="2533" y="46"/>
                      <a:pt x="2532" y="31"/>
                    </a:cubicBezTo>
                    <a:cubicBezTo>
                      <a:pt x="2532" y="15"/>
                      <a:pt x="2520" y="3"/>
                      <a:pt x="2504" y="3"/>
                    </a:cubicBezTo>
                    <a:close/>
                    <a:moveTo>
                      <a:pt x="3068" y="6"/>
                    </a:moveTo>
                    <a:cubicBezTo>
                      <a:pt x="3054" y="6"/>
                      <a:pt x="3040" y="18"/>
                      <a:pt x="3039" y="33"/>
                    </a:cubicBezTo>
                    <a:cubicBezTo>
                      <a:pt x="3039" y="49"/>
                      <a:pt x="3052" y="62"/>
                      <a:pt x="3067" y="62"/>
                    </a:cubicBezTo>
                    <a:cubicBezTo>
                      <a:pt x="3105" y="63"/>
                      <a:pt x="3143" y="65"/>
                      <a:pt x="3180" y="66"/>
                    </a:cubicBezTo>
                    <a:lnTo>
                      <a:pt x="3181" y="66"/>
                    </a:lnTo>
                    <a:cubicBezTo>
                      <a:pt x="3196" y="66"/>
                      <a:pt x="3209" y="54"/>
                      <a:pt x="3209" y="39"/>
                    </a:cubicBezTo>
                    <a:cubicBezTo>
                      <a:pt x="3210" y="24"/>
                      <a:pt x="3198" y="11"/>
                      <a:pt x="3182" y="10"/>
                    </a:cubicBezTo>
                    <a:cubicBezTo>
                      <a:pt x="3144" y="8"/>
                      <a:pt x="3107" y="7"/>
                      <a:pt x="3069" y="6"/>
                    </a:cubicBezTo>
                    <a:cubicBezTo>
                      <a:pt x="3069" y="6"/>
                      <a:pt x="3068" y="6"/>
                      <a:pt x="3068" y="6"/>
                    </a:cubicBezTo>
                    <a:close/>
                    <a:moveTo>
                      <a:pt x="2165" y="11"/>
                    </a:moveTo>
                    <a:cubicBezTo>
                      <a:pt x="2127" y="12"/>
                      <a:pt x="2090" y="13"/>
                      <a:pt x="2052" y="15"/>
                    </a:cubicBezTo>
                    <a:cubicBezTo>
                      <a:pt x="2036" y="16"/>
                      <a:pt x="2024" y="29"/>
                      <a:pt x="2025" y="45"/>
                    </a:cubicBezTo>
                    <a:cubicBezTo>
                      <a:pt x="2026" y="59"/>
                      <a:pt x="2038" y="72"/>
                      <a:pt x="2053" y="72"/>
                    </a:cubicBezTo>
                    <a:lnTo>
                      <a:pt x="2055" y="72"/>
                    </a:lnTo>
                    <a:cubicBezTo>
                      <a:pt x="2091" y="70"/>
                      <a:pt x="2129" y="68"/>
                      <a:pt x="2166" y="67"/>
                    </a:cubicBezTo>
                    <a:cubicBezTo>
                      <a:pt x="2182" y="66"/>
                      <a:pt x="2194" y="53"/>
                      <a:pt x="2194" y="38"/>
                    </a:cubicBezTo>
                    <a:cubicBezTo>
                      <a:pt x="2193" y="23"/>
                      <a:pt x="2179" y="11"/>
                      <a:pt x="2165" y="11"/>
                    </a:cubicBezTo>
                    <a:close/>
                    <a:moveTo>
                      <a:pt x="3404" y="20"/>
                    </a:moveTo>
                    <a:cubicBezTo>
                      <a:pt x="3390" y="20"/>
                      <a:pt x="3379" y="33"/>
                      <a:pt x="3378" y="46"/>
                    </a:cubicBezTo>
                    <a:cubicBezTo>
                      <a:pt x="3377" y="62"/>
                      <a:pt x="3389" y="75"/>
                      <a:pt x="3404" y="77"/>
                    </a:cubicBezTo>
                    <a:cubicBezTo>
                      <a:pt x="3442" y="79"/>
                      <a:pt x="3480" y="81"/>
                      <a:pt x="3517" y="84"/>
                    </a:cubicBezTo>
                    <a:lnTo>
                      <a:pt x="3519" y="84"/>
                    </a:lnTo>
                    <a:cubicBezTo>
                      <a:pt x="3534" y="84"/>
                      <a:pt x="3546" y="73"/>
                      <a:pt x="3547" y="58"/>
                    </a:cubicBezTo>
                    <a:cubicBezTo>
                      <a:pt x="3549" y="42"/>
                      <a:pt x="3536" y="29"/>
                      <a:pt x="3521" y="27"/>
                    </a:cubicBezTo>
                    <a:cubicBezTo>
                      <a:pt x="3483" y="25"/>
                      <a:pt x="3446" y="23"/>
                      <a:pt x="3408" y="20"/>
                    </a:cubicBezTo>
                    <a:cubicBezTo>
                      <a:pt x="3407" y="20"/>
                      <a:pt x="3405" y="20"/>
                      <a:pt x="3404" y="20"/>
                    </a:cubicBezTo>
                    <a:close/>
                    <a:moveTo>
                      <a:pt x="1827" y="25"/>
                    </a:moveTo>
                    <a:cubicBezTo>
                      <a:pt x="1827" y="25"/>
                      <a:pt x="1826" y="25"/>
                      <a:pt x="1826" y="25"/>
                    </a:cubicBezTo>
                    <a:cubicBezTo>
                      <a:pt x="1788" y="27"/>
                      <a:pt x="1751" y="30"/>
                      <a:pt x="1713" y="32"/>
                    </a:cubicBezTo>
                    <a:cubicBezTo>
                      <a:pt x="1697" y="32"/>
                      <a:pt x="1686" y="46"/>
                      <a:pt x="1687" y="61"/>
                    </a:cubicBezTo>
                    <a:cubicBezTo>
                      <a:pt x="1688" y="77"/>
                      <a:pt x="1700" y="88"/>
                      <a:pt x="1715" y="88"/>
                    </a:cubicBezTo>
                    <a:lnTo>
                      <a:pt x="1717" y="88"/>
                    </a:lnTo>
                    <a:cubicBezTo>
                      <a:pt x="1753" y="86"/>
                      <a:pt x="1791" y="84"/>
                      <a:pt x="1829" y="82"/>
                    </a:cubicBezTo>
                    <a:cubicBezTo>
                      <a:pt x="1844" y="81"/>
                      <a:pt x="1856" y="68"/>
                      <a:pt x="1856" y="52"/>
                    </a:cubicBezTo>
                    <a:cubicBezTo>
                      <a:pt x="1855" y="37"/>
                      <a:pt x="1842" y="25"/>
                      <a:pt x="1827" y="25"/>
                    </a:cubicBezTo>
                    <a:close/>
                    <a:moveTo>
                      <a:pt x="1489" y="46"/>
                    </a:moveTo>
                    <a:cubicBezTo>
                      <a:pt x="1489" y="46"/>
                      <a:pt x="1488" y="46"/>
                      <a:pt x="1488" y="46"/>
                    </a:cubicBezTo>
                    <a:lnTo>
                      <a:pt x="1375" y="54"/>
                    </a:lnTo>
                    <a:cubicBezTo>
                      <a:pt x="1360" y="55"/>
                      <a:pt x="1347" y="69"/>
                      <a:pt x="1349" y="85"/>
                    </a:cubicBezTo>
                    <a:cubicBezTo>
                      <a:pt x="1350" y="100"/>
                      <a:pt x="1362" y="111"/>
                      <a:pt x="1377" y="111"/>
                    </a:cubicBezTo>
                    <a:lnTo>
                      <a:pt x="1379" y="111"/>
                    </a:lnTo>
                    <a:lnTo>
                      <a:pt x="1491" y="102"/>
                    </a:lnTo>
                    <a:cubicBezTo>
                      <a:pt x="1507" y="101"/>
                      <a:pt x="1519" y="88"/>
                      <a:pt x="1518" y="73"/>
                    </a:cubicBezTo>
                    <a:cubicBezTo>
                      <a:pt x="1517" y="57"/>
                      <a:pt x="1503" y="46"/>
                      <a:pt x="1489" y="46"/>
                    </a:cubicBezTo>
                    <a:close/>
                    <a:moveTo>
                      <a:pt x="3747" y="46"/>
                    </a:moveTo>
                    <a:cubicBezTo>
                      <a:pt x="3731" y="46"/>
                      <a:pt x="3717" y="56"/>
                      <a:pt x="3715" y="72"/>
                    </a:cubicBezTo>
                    <a:cubicBezTo>
                      <a:pt x="3714" y="87"/>
                      <a:pt x="3726" y="101"/>
                      <a:pt x="3741" y="102"/>
                    </a:cubicBezTo>
                    <a:cubicBezTo>
                      <a:pt x="3778" y="106"/>
                      <a:pt x="3816" y="109"/>
                      <a:pt x="3853" y="114"/>
                    </a:cubicBezTo>
                    <a:lnTo>
                      <a:pt x="3856" y="114"/>
                    </a:lnTo>
                    <a:cubicBezTo>
                      <a:pt x="3870" y="114"/>
                      <a:pt x="3882" y="103"/>
                      <a:pt x="3884" y="88"/>
                    </a:cubicBezTo>
                    <a:cubicBezTo>
                      <a:pt x="3886" y="73"/>
                      <a:pt x="3874" y="59"/>
                      <a:pt x="3859" y="58"/>
                    </a:cubicBezTo>
                    <a:cubicBezTo>
                      <a:pt x="3822" y="53"/>
                      <a:pt x="3784" y="50"/>
                      <a:pt x="3747" y="46"/>
                    </a:cubicBezTo>
                    <a:close/>
                    <a:moveTo>
                      <a:pt x="1153" y="72"/>
                    </a:moveTo>
                    <a:cubicBezTo>
                      <a:pt x="1152" y="72"/>
                      <a:pt x="1151" y="72"/>
                      <a:pt x="1150" y="73"/>
                    </a:cubicBezTo>
                    <a:lnTo>
                      <a:pt x="1037" y="82"/>
                    </a:lnTo>
                    <a:cubicBezTo>
                      <a:pt x="1022" y="84"/>
                      <a:pt x="1010" y="97"/>
                      <a:pt x="1011" y="113"/>
                    </a:cubicBezTo>
                    <a:cubicBezTo>
                      <a:pt x="1013" y="128"/>
                      <a:pt x="1025" y="139"/>
                      <a:pt x="1039" y="139"/>
                    </a:cubicBezTo>
                    <a:lnTo>
                      <a:pt x="1042" y="139"/>
                    </a:lnTo>
                    <a:lnTo>
                      <a:pt x="1154" y="128"/>
                    </a:lnTo>
                    <a:cubicBezTo>
                      <a:pt x="1170" y="128"/>
                      <a:pt x="1181" y="114"/>
                      <a:pt x="1180" y="98"/>
                    </a:cubicBezTo>
                    <a:cubicBezTo>
                      <a:pt x="1179" y="83"/>
                      <a:pt x="1166" y="72"/>
                      <a:pt x="1153" y="72"/>
                    </a:cubicBezTo>
                    <a:close/>
                    <a:moveTo>
                      <a:pt x="4081" y="85"/>
                    </a:moveTo>
                    <a:cubicBezTo>
                      <a:pt x="4067" y="85"/>
                      <a:pt x="4054" y="95"/>
                      <a:pt x="4051" y="109"/>
                    </a:cubicBezTo>
                    <a:cubicBezTo>
                      <a:pt x="4050" y="125"/>
                      <a:pt x="4060" y="139"/>
                      <a:pt x="4076" y="142"/>
                    </a:cubicBezTo>
                    <a:cubicBezTo>
                      <a:pt x="4113" y="147"/>
                      <a:pt x="4150" y="152"/>
                      <a:pt x="4187" y="158"/>
                    </a:cubicBezTo>
                    <a:lnTo>
                      <a:pt x="4191" y="158"/>
                    </a:lnTo>
                    <a:cubicBezTo>
                      <a:pt x="4205" y="158"/>
                      <a:pt x="4216" y="149"/>
                      <a:pt x="4219" y="135"/>
                    </a:cubicBezTo>
                    <a:cubicBezTo>
                      <a:pt x="4222" y="120"/>
                      <a:pt x="4211" y="105"/>
                      <a:pt x="4196" y="102"/>
                    </a:cubicBezTo>
                    <a:cubicBezTo>
                      <a:pt x="4159" y="97"/>
                      <a:pt x="4121" y="91"/>
                      <a:pt x="4084" y="86"/>
                    </a:cubicBezTo>
                    <a:cubicBezTo>
                      <a:pt x="4083" y="86"/>
                      <a:pt x="4082" y="85"/>
                      <a:pt x="4081" y="85"/>
                    </a:cubicBezTo>
                    <a:close/>
                    <a:moveTo>
                      <a:pt x="815" y="104"/>
                    </a:moveTo>
                    <a:cubicBezTo>
                      <a:pt x="814" y="104"/>
                      <a:pt x="813" y="104"/>
                      <a:pt x="812" y="104"/>
                    </a:cubicBezTo>
                    <a:lnTo>
                      <a:pt x="700" y="115"/>
                    </a:lnTo>
                    <a:cubicBezTo>
                      <a:pt x="684" y="117"/>
                      <a:pt x="673" y="131"/>
                      <a:pt x="675" y="147"/>
                    </a:cubicBezTo>
                    <a:cubicBezTo>
                      <a:pt x="676" y="161"/>
                      <a:pt x="688" y="171"/>
                      <a:pt x="703" y="171"/>
                    </a:cubicBezTo>
                    <a:lnTo>
                      <a:pt x="706" y="171"/>
                    </a:lnTo>
                    <a:lnTo>
                      <a:pt x="818" y="160"/>
                    </a:lnTo>
                    <a:cubicBezTo>
                      <a:pt x="833" y="158"/>
                      <a:pt x="844" y="144"/>
                      <a:pt x="843" y="129"/>
                    </a:cubicBezTo>
                    <a:cubicBezTo>
                      <a:pt x="842" y="115"/>
                      <a:pt x="829" y="104"/>
                      <a:pt x="815" y="104"/>
                    </a:cubicBezTo>
                    <a:close/>
                    <a:moveTo>
                      <a:pt x="479" y="140"/>
                    </a:moveTo>
                    <a:cubicBezTo>
                      <a:pt x="478" y="140"/>
                      <a:pt x="477" y="140"/>
                      <a:pt x="475" y="141"/>
                    </a:cubicBezTo>
                    <a:lnTo>
                      <a:pt x="362" y="154"/>
                    </a:lnTo>
                    <a:cubicBezTo>
                      <a:pt x="348" y="156"/>
                      <a:pt x="336" y="169"/>
                      <a:pt x="338" y="185"/>
                    </a:cubicBezTo>
                    <a:cubicBezTo>
                      <a:pt x="340" y="199"/>
                      <a:pt x="352" y="210"/>
                      <a:pt x="366" y="210"/>
                    </a:cubicBezTo>
                    <a:lnTo>
                      <a:pt x="369" y="210"/>
                    </a:lnTo>
                    <a:lnTo>
                      <a:pt x="481" y="197"/>
                    </a:lnTo>
                    <a:cubicBezTo>
                      <a:pt x="497" y="195"/>
                      <a:pt x="508" y="181"/>
                      <a:pt x="507" y="165"/>
                    </a:cubicBezTo>
                    <a:cubicBezTo>
                      <a:pt x="505" y="151"/>
                      <a:pt x="493" y="140"/>
                      <a:pt x="479" y="140"/>
                    </a:cubicBezTo>
                    <a:close/>
                    <a:moveTo>
                      <a:pt x="4413" y="143"/>
                    </a:moveTo>
                    <a:cubicBezTo>
                      <a:pt x="4400" y="143"/>
                      <a:pt x="4388" y="152"/>
                      <a:pt x="4386" y="165"/>
                    </a:cubicBezTo>
                    <a:cubicBezTo>
                      <a:pt x="4382" y="180"/>
                      <a:pt x="4392" y="195"/>
                      <a:pt x="4408" y="198"/>
                    </a:cubicBezTo>
                    <a:cubicBezTo>
                      <a:pt x="4444" y="206"/>
                      <a:pt x="4481" y="214"/>
                      <a:pt x="4517" y="222"/>
                    </a:cubicBezTo>
                    <a:cubicBezTo>
                      <a:pt x="4519" y="223"/>
                      <a:pt x="4521" y="223"/>
                      <a:pt x="4524" y="223"/>
                    </a:cubicBezTo>
                    <a:cubicBezTo>
                      <a:pt x="4536" y="223"/>
                      <a:pt x="4548" y="214"/>
                      <a:pt x="4551" y="201"/>
                    </a:cubicBezTo>
                    <a:cubicBezTo>
                      <a:pt x="4554" y="186"/>
                      <a:pt x="4545" y="170"/>
                      <a:pt x="4530" y="167"/>
                    </a:cubicBezTo>
                    <a:cubicBezTo>
                      <a:pt x="4493" y="159"/>
                      <a:pt x="4457" y="151"/>
                      <a:pt x="4419" y="143"/>
                    </a:cubicBezTo>
                    <a:cubicBezTo>
                      <a:pt x="4417" y="143"/>
                      <a:pt x="4415" y="143"/>
                      <a:pt x="4413" y="143"/>
                    </a:cubicBezTo>
                    <a:close/>
                    <a:moveTo>
                      <a:pt x="143" y="182"/>
                    </a:moveTo>
                    <a:cubicBezTo>
                      <a:pt x="141" y="182"/>
                      <a:pt x="140" y="182"/>
                      <a:pt x="138" y="183"/>
                    </a:cubicBezTo>
                    <a:cubicBezTo>
                      <a:pt x="66" y="192"/>
                      <a:pt x="25" y="198"/>
                      <a:pt x="25" y="198"/>
                    </a:cubicBezTo>
                    <a:cubicBezTo>
                      <a:pt x="11" y="201"/>
                      <a:pt x="0" y="215"/>
                      <a:pt x="2" y="231"/>
                    </a:cubicBezTo>
                    <a:cubicBezTo>
                      <a:pt x="4" y="245"/>
                      <a:pt x="16" y="254"/>
                      <a:pt x="30" y="254"/>
                    </a:cubicBezTo>
                    <a:lnTo>
                      <a:pt x="34" y="254"/>
                    </a:lnTo>
                    <a:cubicBezTo>
                      <a:pt x="34" y="254"/>
                      <a:pt x="73" y="248"/>
                      <a:pt x="146" y="238"/>
                    </a:cubicBezTo>
                    <a:cubicBezTo>
                      <a:pt x="162" y="237"/>
                      <a:pt x="172" y="222"/>
                      <a:pt x="170" y="207"/>
                    </a:cubicBezTo>
                    <a:cubicBezTo>
                      <a:pt x="168" y="193"/>
                      <a:pt x="156" y="182"/>
                      <a:pt x="143" y="18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7"/>
              <p:cNvSpPr/>
              <p:nvPr/>
            </p:nvSpPr>
            <p:spPr>
              <a:xfrm>
                <a:off x="3354050" y="1744275"/>
                <a:ext cx="54425" cy="55125"/>
              </a:xfrm>
              <a:custGeom>
                <a:rect b="b" l="l" r="r" t="t"/>
                <a:pathLst>
                  <a:path extrusionOk="0" h="2205" w="2177">
                    <a:moveTo>
                      <a:pt x="114" y="0"/>
                    </a:moveTo>
                    <a:lnTo>
                      <a:pt x="114" y="1826"/>
                    </a:lnTo>
                    <a:cubicBezTo>
                      <a:pt x="114" y="1904"/>
                      <a:pt x="101" y="1979"/>
                      <a:pt x="72" y="2053"/>
                    </a:cubicBezTo>
                    <a:cubicBezTo>
                      <a:pt x="55" y="2096"/>
                      <a:pt x="32" y="2147"/>
                      <a:pt x="0" y="2205"/>
                    </a:cubicBezTo>
                    <a:cubicBezTo>
                      <a:pt x="748" y="2161"/>
                      <a:pt x="1500" y="2021"/>
                      <a:pt x="2177" y="1732"/>
                    </a:cubicBezTo>
                    <a:lnTo>
                      <a:pt x="21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7"/>
              <p:cNvSpPr/>
              <p:nvPr/>
            </p:nvSpPr>
            <p:spPr>
              <a:xfrm>
                <a:off x="3265925" y="1540025"/>
                <a:ext cx="219800" cy="225800"/>
              </a:xfrm>
              <a:custGeom>
                <a:rect b="b" l="l" r="r" t="t"/>
                <a:pathLst>
                  <a:path extrusionOk="0" h="10932" w="8792">
                    <a:moveTo>
                      <a:pt x="474" y="0"/>
                    </a:moveTo>
                    <a:cubicBezTo>
                      <a:pt x="212" y="0"/>
                      <a:pt x="0" y="212"/>
                      <a:pt x="0" y="474"/>
                    </a:cubicBezTo>
                    <a:lnTo>
                      <a:pt x="0" y="10372"/>
                    </a:lnTo>
                    <a:cubicBezTo>
                      <a:pt x="0" y="10681"/>
                      <a:pt x="251" y="10932"/>
                      <a:pt x="561" y="10932"/>
                    </a:cubicBezTo>
                    <a:lnTo>
                      <a:pt x="8232" y="10932"/>
                    </a:lnTo>
                    <a:cubicBezTo>
                      <a:pt x="8541" y="10932"/>
                      <a:pt x="8792" y="10681"/>
                      <a:pt x="8792" y="10372"/>
                    </a:cubicBezTo>
                    <a:lnTo>
                      <a:pt x="8792" y="474"/>
                    </a:lnTo>
                    <a:cubicBezTo>
                      <a:pt x="8792" y="212"/>
                      <a:pt x="8580" y="0"/>
                      <a:pt x="8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7"/>
              <p:cNvSpPr/>
              <p:nvPr/>
            </p:nvSpPr>
            <p:spPr>
              <a:xfrm>
                <a:off x="3262200" y="1514100"/>
                <a:ext cx="219775" cy="100025"/>
              </a:xfrm>
              <a:custGeom>
                <a:rect b="b" l="l" r="r" t="t"/>
                <a:pathLst>
                  <a:path extrusionOk="0" h="4001" w="8791">
                    <a:moveTo>
                      <a:pt x="4983" y="0"/>
                    </a:moveTo>
                    <a:cubicBezTo>
                      <a:pt x="4389" y="0"/>
                      <a:pt x="3794" y="99"/>
                      <a:pt x="3232" y="296"/>
                    </a:cubicBezTo>
                    <a:cubicBezTo>
                      <a:pt x="2092" y="697"/>
                      <a:pt x="1098" y="1502"/>
                      <a:pt x="471" y="2535"/>
                    </a:cubicBezTo>
                    <a:lnTo>
                      <a:pt x="1" y="3430"/>
                    </a:lnTo>
                    <a:cubicBezTo>
                      <a:pt x="467" y="3681"/>
                      <a:pt x="997" y="3783"/>
                      <a:pt x="1522" y="3853"/>
                    </a:cubicBezTo>
                    <a:cubicBezTo>
                      <a:pt x="2301" y="3958"/>
                      <a:pt x="3084" y="4000"/>
                      <a:pt x="3869" y="4000"/>
                    </a:cubicBezTo>
                    <a:cubicBezTo>
                      <a:pt x="5510" y="4000"/>
                      <a:pt x="7157" y="3815"/>
                      <a:pt x="8791" y="3630"/>
                    </a:cubicBezTo>
                    <a:cubicBezTo>
                      <a:pt x="8748" y="2800"/>
                      <a:pt x="8686" y="1914"/>
                      <a:pt x="8181" y="1252"/>
                    </a:cubicBezTo>
                    <a:cubicBezTo>
                      <a:pt x="7837" y="801"/>
                      <a:pt x="7321" y="508"/>
                      <a:pt x="6788" y="314"/>
                    </a:cubicBezTo>
                    <a:cubicBezTo>
                      <a:pt x="6211" y="105"/>
                      <a:pt x="5597" y="0"/>
                      <a:pt x="4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7"/>
              <p:cNvSpPr/>
              <p:nvPr/>
            </p:nvSpPr>
            <p:spPr>
              <a:xfrm>
                <a:off x="3251975" y="1548300"/>
                <a:ext cx="33125" cy="138050"/>
              </a:xfrm>
              <a:custGeom>
                <a:rect b="b" l="l" r="r" t="t"/>
                <a:pathLst>
                  <a:path extrusionOk="0" h="5522" w="1325">
                    <a:moveTo>
                      <a:pt x="585" y="0"/>
                    </a:moveTo>
                    <a:lnTo>
                      <a:pt x="350" y="126"/>
                    </a:lnTo>
                    <a:cubicBezTo>
                      <a:pt x="0" y="1910"/>
                      <a:pt x="95" y="3781"/>
                      <a:pt x="622" y="5522"/>
                    </a:cubicBezTo>
                    <a:cubicBezTo>
                      <a:pt x="1325" y="3769"/>
                      <a:pt x="1312" y="1743"/>
                      <a:pt x="585" y="0"/>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7"/>
              <p:cNvSpPr/>
              <p:nvPr/>
            </p:nvSpPr>
            <p:spPr>
              <a:xfrm>
                <a:off x="3476925" y="1566450"/>
                <a:ext cx="17175" cy="118525"/>
              </a:xfrm>
              <a:custGeom>
                <a:rect b="b" l="l" r="r" t="t"/>
                <a:pathLst>
                  <a:path extrusionOk="0" h="4741" w="687">
                    <a:moveTo>
                      <a:pt x="153" y="1"/>
                    </a:moveTo>
                    <a:cubicBezTo>
                      <a:pt x="77" y="803"/>
                      <a:pt x="1" y="1609"/>
                      <a:pt x="42" y="2413"/>
                    </a:cubicBezTo>
                    <a:cubicBezTo>
                      <a:pt x="83" y="3218"/>
                      <a:pt x="246" y="4028"/>
                      <a:pt x="623" y="4741"/>
                    </a:cubicBezTo>
                    <a:cubicBezTo>
                      <a:pt x="686" y="4328"/>
                      <a:pt x="674" y="3907"/>
                      <a:pt x="661" y="3489"/>
                    </a:cubicBezTo>
                    <a:cubicBezTo>
                      <a:pt x="626" y="2354"/>
                      <a:pt x="591" y="1219"/>
                      <a:pt x="556" y="83"/>
                    </a:cubicBezTo>
                    <a:lnTo>
                      <a:pt x="153" y="1"/>
                    </a:ln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7"/>
              <p:cNvSpPr/>
              <p:nvPr/>
            </p:nvSpPr>
            <p:spPr>
              <a:xfrm>
                <a:off x="3366425" y="1649650"/>
                <a:ext cx="21650" cy="47775"/>
              </a:xfrm>
              <a:custGeom>
                <a:rect b="b" l="l" r="r" t="t"/>
                <a:pathLst>
                  <a:path extrusionOk="0" h="1911" w="866">
                    <a:moveTo>
                      <a:pt x="302" y="1"/>
                    </a:moveTo>
                    <a:lnTo>
                      <a:pt x="289" y="129"/>
                    </a:lnTo>
                    <a:cubicBezTo>
                      <a:pt x="316" y="252"/>
                      <a:pt x="344" y="379"/>
                      <a:pt x="324" y="504"/>
                    </a:cubicBezTo>
                    <a:cubicBezTo>
                      <a:pt x="308" y="608"/>
                      <a:pt x="259" y="702"/>
                      <a:pt x="212" y="796"/>
                    </a:cubicBezTo>
                    <a:cubicBezTo>
                      <a:pt x="102" y="1021"/>
                      <a:pt x="0" y="1270"/>
                      <a:pt x="47" y="1515"/>
                    </a:cubicBezTo>
                    <a:cubicBezTo>
                      <a:pt x="87" y="1723"/>
                      <a:pt x="279" y="1911"/>
                      <a:pt x="478" y="1911"/>
                    </a:cubicBezTo>
                    <a:cubicBezTo>
                      <a:pt x="515" y="1911"/>
                      <a:pt x="552" y="1904"/>
                      <a:pt x="589" y="1890"/>
                    </a:cubicBezTo>
                    <a:cubicBezTo>
                      <a:pt x="708" y="1845"/>
                      <a:pt x="791" y="1731"/>
                      <a:pt x="829" y="1609"/>
                    </a:cubicBezTo>
                    <a:cubicBezTo>
                      <a:pt x="865" y="1488"/>
                      <a:pt x="862" y="1357"/>
                      <a:pt x="850" y="1230"/>
                    </a:cubicBezTo>
                    <a:cubicBezTo>
                      <a:pt x="838" y="1104"/>
                      <a:pt x="817" y="976"/>
                      <a:pt x="773" y="857"/>
                    </a:cubicBezTo>
                    <a:cubicBezTo>
                      <a:pt x="734" y="752"/>
                      <a:pt x="679" y="655"/>
                      <a:pt x="623" y="558"/>
                    </a:cubicBezTo>
                    <a:cubicBezTo>
                      <a:pt x="516" y="373"/>
                      <a:pt x="410" y="187"/>
                      <a:pt x="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7"/>
              <p:cNvSpPr/>
              <p:nvPr/>
            </p:nvSpPr>
            <p:spPr>
              <a:xfrm>
                <a:off x="3361150" y="1624950"/>
                <a:ext cx="16525" cy="73000"/>
              </a:xfrm>
              <a:custGeom>
                <a:rect b="b" l="l" r="r" t="t"/>
                <a:pathLst>
                  <a:path extrusionOk="0" h="2920" w="661">
                    <a:moveTo>
                      <a:pt x="20" y="1"/>
                    </a:moveTo>
                    <a:cubicBezTo>
                      <a:pt x="19" y="1"/>
                      <a:pt x="19" y="1"/>
                      <a:pt x="18" y="1"/>
                    </a:cubicBezTo>
                    <a:cubicBezTo>
                      <a:pt x="1" y="13"/>
                      <a:pt x="98" y="168"/>
                      <a:pt x="238" y="420"/>
                    </a:cubicBezTo>
                    <a:cubicBezTo>
                      <a:pt x="306" y="547"/>
                      <a:pt x="384" y="700"/>
                      <a:pt x="439" y="878"/>
                    </a:cubicBezTo>
                    <a:cubicBezTo>
                      <a:pt x="494" y="1055"/>
                      <a:pt x="526" y="1261"/>
                      <a:pt x="494" y="1468"/>
                    </a:cubicBezTo>
                    <a:cubicBezTo>
                      <a:pt x="466" y="1676"/>
                      <a:pt x="349" y="1848"/>
                      <a:pt x="266" y="2031"/>
                    </a:cubicBezTo>
                    <a:cubicBezTo>
                      <a:pt x="225" y="2121"/>
                      <a:pt x="193" y="2216"/>
                      <a:pt x="182" y="2308"/>
                    </a:cubicBezTo>
                    <a:cubicBezTo>
                      <a:pt x="171" y="2403"/>
                      <a:pt x="185" y="2491"/>
                      <a:pt x="209" y="2565"/>
                    </a:cubicBezTo>
                    <a:cubicBezTo>
                      <a:pt x="258" y="2716"/>
                      <a:pt x="347" y="2811"/>
                      <a:pt x="415" y="2863"/>
                    </a:cubicBezTo>
                    <a:cubicBezTo>
                      <a:pt x="473" y="2905"/>
                      <a:pt x="515" y="2920"/>
                      <a:pt x="529" y="2920"/>
                    </a:cubicBezTo>
                    <a:cubicBezTo>
                      <a:pt x="533" y="2920"/>
                      <a:pt x="535" y="2919"/>
                      <a:pt x="535" y="2918"/>
                    </a:cubicBezTo>
                    <a:cubicBezTo>
                      <a:pt x="540" y="2909"/>
                      <a:pt x="503" y="2882"/>
                      <a:pt x="450" y="2824"/>
                    </a:cubicBezTo>
                    <a:cubicBezTo>
                      <a:pt x="398" y="2767"/>
                      <a:pt x="330" y="2672"/>
                      <a:pt x="298" y="2540"/>
                    </a:cubicBezTo>
                    <a:cubicBezTo>
                      <a:pt x="264" y="2407"/>
                      <a:pt x="289" y="2248"/>
                      <a:pt x="376" y="2082"/>
                    </a:cubicBezTo>
                    <a:cubicBezTo>
                      <a:pt x="425" y="1989"/>
                      <a:pt x="472" y="1900"/>
                      <a:pt x="518" y="1815"/>
                    </a:cubicBezTo>
                    <a:cubicBezTo>
                      <a:pt x="567" y="1718"/>
                      <a:pt x="608" y="1605"/>
                      <a:pt x="624" y="1488"/>
                    </a:cubicBezTo>
                    <a:cubicBezTo>
                      <a:pt x="661" y="1253"/>
                      <a:pt x="620" y="1028"/>
                      <a:pt x="554" y="840"/>
                    </a:cubicBezTo>
                    <a:cubicBezTo>
                      <a:pt x="489" y="651"/>
                      <a:pt x="398" y="496"/>
                      <a:pt x="318" y="372"/>
                    </a:cubicBezTo>
                    <a:cubicBezTo>
                      <a:pt x="159" y="134"/>
                      <a:pt x="39" y="1"/>
                      <a:pt x="20" y="1"/>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7"/>
              <p:cNvSpPr/>
              <p:nvPr/>
            </p:nvSpPr>
            <p:spPr>
              <a:xfrm>
                <a:off x="3381925" y="1691125"/>
                <a:ext cx="8075" cy="5125"/>
              </a:xfrm>
              <a:custGeom>
                <a:rect b="b" l="l" r="r" t="t"/>
                <a:pathLst>
                  <a:path extrusionOk="0" h="205" w="323">
                    <a:moveTo>
                      <a:pt x="266" y="1"/>
                    </a:moveTo>
                    <a:cubicBezTo>
                      <a:pt x="232" y="1"/>
                      <a:pt x="181" y="22"/>
                      <a:pt x="129" y="52"/>
                    </a:cubicBezTo>
                    <a:cubicBezTo>
                      <a:pt x="58" y="94"/>
                      <a:pt x="1" y="142"/>
                      <a:pt x="12" y="178"/>
                    </a:cubicBezTo>
                    <a:cubicBezTo>
                      <a:pt x="17" y="194"/>
                      <a:pt x="39" y="204"/>
                      <a:pt x="71" y="204"/>
                    </a:cubicBezTo>
                    <a:cubicBezTo>
                      <a:pt x="105" y="204"/>
                      <a:pt x="151" y="193"/>
                      <a:pt x="196" y="166"/>
                    </a:cubicBezTo>
                    <a:cubicBezTo>
                      <a:pt x="283" y="115"/>
                      <a:pt x="322" y="38"/>
                      <a:pt x="297" y="11"/>
                    </a:cubicBezTo>
                    <a:cubicBezTo>
                      <a:pt x="290" y="4"/>
                      <a:pt x="279" y="1"/>
                      <a:pt x="266" y="1"/>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7"/>
              <p:cNvSpPr/>
              <p:nvPr/>
            </p:nvSpPr>
            <p:spPr>
              <a:xfrm>
                <a:off x="3320800" y="1646800"/>
                <a:ext cx="18875" cy="18900"/>
              </a:xfrm>
              <a:custGeom>
                <a:rect b="b" l="l" r="r" t="t"/>
                <a:pathLst>
                  <a:path extrusionOk="0" h="756" w="755">
                    <a:moveTo>
                      <a:pt x="378" y="1"/>
                    </a:moveTo>
                    <a:cubicBezTo>
                      <a:pt x="169" y="1"/>
                      <a:pt x="0" y="169"/>
                      <a:pt x="0" y="378"/>
                    </a:cubicBezTo>
                    <a:cubicBezTo>
                      <a:pt x="0" y="586"/>
                      <a:pt x="169" y="756"/>
                      <a:pt x="378" y="756"/>
                    </a:cubicBezTo>
                    <a:cubicBezTo>
                      <a:pt x="586" y="756"/>
                      <a:pt x="755" y="586"/>
                      <a:pt x="755" y="378"/>
                    </a:cubicBezTo>
                    <a:cubicBezTo>
                      <a:pt x="755" y="169"/>
                      <a:pt x="586" y="1"/>
                      <a:pt x="378"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7"/>
              <p:cNvSpPr/>
              <p:nvPr/>
            </p:nvSpPr>
            <p:spPr>
              <a:xfrm>
                <a:off x="3408200" y="1646800"/>
                <a:ext cx="18900" cy="18900"/>
              </a:xfrm>
              <a:custGeom>
                <a:rect b="b" l="l" r="r" t="t"/>
                <a:pathLst>
                  <a:path extrusionOk="0" h="756" w="756">
                    <a:moveTo>
                      <a:pt x="378" y="1"/>
                    </a:moveTo>
                    <a:cubicBezTo>
                      <a:pt x="170" y="1"/>
                      <a:pt x="0" y="169"/>
                      <a:pt x="0" y="378"/>
                    </a:cubicBezTo>
                    <a:cubicBezTo>
                      <a:pt x="0" y="586"/>
                      <a:pt x="170" y="756"/>
                      <a:pt x="378" y="756"/>
                    </a:cubicBezTo>
                    <a:cubicBezTo>
                      <a:pt x="586" y="756"/>
                      <a:pt x="756" y="586"/>
                      <a:pt x="756" y="378"/>
                    </a:cubicBezTo>
                    <a:cubicBezTo>
                      <a:pt x="756" y="169"/>
                      <a:pt x="586" y="1"/>
                      <a:pt x="378"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7"/>
              <p:cNvSpPr/>
              <p:nvPr/>
            </p:nvSpPr>
            <p:spPr>
              <a:xfrm>
                <a:off x="3290525" y="1592025"/>
                <a:ext cx="55750" cy="27350"/>
              </a:xfrm>
              <a:custGeom>
                <a:rect b="b" l="l" r="r" t="t"/>
                <a:pathLst>
                  <a:path extrusionOk="0" h="1094" w="2230">
                    <a:moveTo>
                      <a:pt x="1601" y="1"/>
                    </a:moveTo>
                    <a:cubicBezTo>
                      <a:pt x="1397" y="1"/>
                      <a:pt x="1156" y="38"/>
                      <a:pt x="917" y="138"/>
                    </a:cubicBezTo>
                    <a:cubicBezTo>
                      <a:pt x="567" y="284"/>
                      <a:pt x="312" y="526"/>
                      <a:pt x="175" y="726"/>
                    </a:cubicBezTo>
                    <a:cubicBezTo>
                      <a:pt x="35" y="926"/>
                      <a:pt x="0" y="1077"/>
                      <a:pt x="30" y="1091"/>
                    </a:cubicBezTo>
                    <a:cubicBezTo>
                      <a:pt x="32" y="1093"/>
                      <a:pt x="35" y="1094"/>
                      <a:pt x="38" y="1094"/>
                    </a:cubicBezTo>
                    <a:cubicBezTo>
                      <a:pt x="77" y="1094"/>
                      <a:pt x="166" y="987"/>
                      <a:pt x="315" y="846"/>
                    </a:cubicBezTo>
                    <a:cubicBezTo>
                      <a:pt x="474" y="693"/>
                      <a:pt x="714" y="505"/>
                      <a:pt x="1018" y="378"/>
                    </a:cubicBezTo>
                    <a:cubicBezTo>
                      <a:pt x="1321" y="251"/>
                      <a:pt x="1624" y="212"/>
                      <a:pt x="1844" y="206"/>
                    </a:cubicBezTo>
                    <a:cubicBezTo>
                      <a:pt x="2066" y="198"/>
                      <a:pt x="2209" y="212"/>
                      <a:pt x="2220" y="175"/>
                    </a:cubicBezTo>
                    <a:cubicBezTo>
                      <a:pt x="2229" y="143"/>
                      <a:pt x="2098" y="64"/>
                      <a:pt x="1857" y="22"/>
                    </a:cubicBezTo>
                    <a:cubicBezTo>
                      <a:pt x="1782" y="9"/>
                      <a:pt x="1695" y="1"/>
                      <a:pt x="1601" y="1"/>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7"/>
              <p:cNvSpPr/>
              <p:nvPr/>
            </p:nvSpPr>
            <p:spPr>
              <a:xfrm>
                <a:off x="3399150" y="1592025"/>
                <a:ext cx="55750" cy="27350"/>
              </a:xfrm>
              <a:custGeom>
                <a:rect b="b" l="l" r="r" t="t"/>
                <a:pathLst>
                  <a:path extrusionOk="0" h="1094" w="2230">
                    <a:moveTo>
                      <a:pt x="628" y="1"/>
                    </a:moveTo>
                    <a:cubicBezTo>
                      <a:pt x="534" y="1"/>
                      <a:pt x="447" y="9"/>
                      <a:pt x="372" y="22"/>
                    </a:cubicBezTo>
                    <a:cubicBezTo>
                      <a:pt x="131" y="64"/>
                      <a:pt x="0" y="143"/>
                      <a:pt x="10" y="175"/>
                    </a:cubicBezTo>
                    <a:cubicBezTo>
                      <a:pt x="20" y="212"/>
                      <a:pt x="163" y="198"/>
                      <a:pt x="384" y="206"/>
                    </a:cubicBezTo>
                    <a:cubicBezTo>
                      <a:pt x="605" y="212"/>
                      <a:pt x="908" y="251"/>
                      <a:pt x="1211" y="378"/>
                    </a:cubicBezTo>
                    <a:cubicBezTo>
                      <a:pt x="1515" y="505"/>
                      <a:pt x="1755" y="693"/>
                      <a:pt x="1915" y="846"/>
                    </a:cubicBezTo>
                    <a:cubicBezTo>
                      <a:pt x="2063" y="987"/>
                      <a:pt x="2152" y="1094"/>
                      <a:pt x="2191" y="1094"/>
                    </a:cubicBezTo>
                    <a:cubicBezTo>
                      <a:pt x="2194" y="1094"/>
                      <a:pt x="2197" y="1093"/>
                      <a:pt x="2199" y="1091"/>
                    </a:cubicBezTo>
                    <a:cubicBezTo>
                      <a:pt x="2229" y="1077"/>
                      <a:pt x="2194" y="926"/>
                      <a:pt x="2054" y="726"/>
                    </a:cubicBezTo>
                    <a:cubicBezTo>
                      <a:pt x="1917" y="526"/>
                      <a:pt x="1662" y="284"/>
                      <a:pt x="1312" y="138"/>
                    </a:cubicBezTo>
                    <a:cubicBezTo>
                      <a:pt x="1073" y="38"/>
                      <a:pt x="832" y="1"/>
                      <a:pt x="628" y="1"/>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7"/>
              <p:cNvSpPr/>
              <p:nvPr/>
            </p:nvSpPr>
            <p:spPr>
              <a:xfrm>
                <a:off x="3351175" y="1702550"/>
                <a:ext cx="58250" cy="31075"/>
              </a:xfrm>
              <a:custGeom>
                <a:rect b="b" l="l" r="r" t="t"/>
                <a:pathLst>
                  <a:path extrusionOk="0" h="1243" w="2330">
                    <a:moveTo>
                      <a:pt x="1154" y="1"/>
                    </a:moveTo>
                    <a:cubicBezTo>
                      <a:pt x="910" y="1"/>
                      <a:pt x="660" y="62"/>
                      <a:pt x="457" y="198"/>
                    </a:cubicBezTo>
                    <a:cubicBezTo>
                      <a:pt x="237" y="345"/>
                      <a:pt x="1" y="640"/>
                      <a:pt x="39" y="923"/>
                    </a:cubicBezTo>
                    <a:cubicBezTo>
                      <a:pt x="59" y="1068"/>
                      <a:pt x="156" y="1211"/>
                      <a:pt x="291" y="1238"/>
                    </a:cubicBezTo>
                    <a:cubicBezTo>
                      <a:pt x="308" y="1241"/>
                      <a:pt x="325" y="1243"/>
                      <a:pt x="342" y="1243"/>
                    </a:cubicBezTo>
                    <a:cubicBezTo>
                      <a:pt x="465" y="1243"/>
                      <a:pt x="581" y="1157"/>
                      <a:pt x="677" y="1067"/>
                    </a:cubicBezTo>
                    <a:cubicBezTo>
                      <a:pt x="817" y="936"/>
                      <a:pt x="969" y="882"/>
                      <a:pt x="1126" y="882"/>
                    </a:cubicBezTo>
                    <a:cubicBezTo>
                      <a:pt x="1308" y="882"/>
                      <a:pt x="1495" y="955"/>
                      <a:pt x="1674" y="1061"/>
                    </a:cubicBezTo>
                    <a:cubicBezTo>
                      <a:pt x="1778" y="1123"/>
                      <a:pt x="1892" y="1186"/>
                      <a:pt x="2003" y="1186"/>
                    </a:cubicBezTo>
                    <a:cubicBezTo>
                      <a:pt x="2073" y="1186"/>
                      <a:pt x="2143" y="1161"/>
                      <a:pt x="2207" y="1093"/>
                    </a:cubicBezTo>
                    <a:cubicBezTo>
                      <a:pt x="2329" y="964"/>
                      <a:pt x="2267" y="790"/>
                      <a:pt x="2211" y="648"/>
                    </a:cubicBezTo>
                    <a:cubicBezTo>
                      <a:pt x="2143" y="480"/>
                      <a:pt x="2022" y="328"/>
                      <a:pt x="1874" y="225"/>
                    </a:cubicBezTo>
                    <a:cubicBezTo>
                      <a:pt x="1696" y="101"/>
                      <a:pt x="1487" y="23"/>
                      <a:pt x="1276" y="6"/>
                    </a:cubicBezTo>
                    <a:cubicBezTo>
                      <a:pt x="1235" y="2"/>
                      <a:pt x="1195" y="1"/>
                      <a:pt x="1154" y="1"/>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7"/>
              <p:cNvSpPr/>
              <p:nvPr/>
            </p:nvSpPr>
            <p:spPr>
              <a:xfrm>
                <a:off x="3362100" y="1714750"/>
                <a:ext cx="36075" cy="18450"/>
              </a:xfrm>
              <a:custGeom>
                <a:rect b="b" l="l" r="r" t="t"/>
                <a:pathLst>
                  <a:path extrusionOk="0" h="738" w="1443">
                    <a:moveTo>
                      <a:pt x="704" y="0"/>
                    </a:moveTo>
                    <a:cubicBezTo>
                      <a:pt x="584" y="0"/>
                      <a:pt x="465" y="31"/>
                      <a:pt x="364" y="98"/>
                    </a:cubicBezTo>
                    <a:cubicBezTo>
                      <a:pt x="302" y="139"/>
                      <a:pt x="248" y="189"/>
                      <a:pt x="202" y="246"/>
                    </a:cubicBezTo>
                    <a:cubicBezTo>
                      <a:pt x="88" y="385"/>
                      <a:pt x="18" y="559"/>
                      <a:pt x="0" y="738"/>
                    </a:cubicBezTo>
                    <a:cubicBezTo>
                      <a:pt x="88" y="709"/>
                      <a:pt x="170" y="646"/>
                      <a:pt x="240" y="579"/>
                    </a:cubicBezTo>
                    <a:cubicBezTo>
                      <a:pt x="380" y="448"/>
                      <a:pt x="532" y="394"/>
                      <a:pt x="689" y="394"/>
                    </a:cubicBezTo>
                    <a:cubicBezTo>
                      <a:pt x="871" y="394"/>
                      <a:pt x="1058" y="467"/>
                      <a:pt x="1237" y="573"/>
                    </a:cubicBezTo>
                    <a:cubicBezTo>
                      <a:pt x="1303" y="613"/>
                      <a:pt x="1373" y="652"/>
                      <a:pt x="1443" y="676"/>
                    </a:cubicBezTo>
                    <a:cubicBezTo>
                      <a:pt x="1417" y="503"/>
                      <a:pt x="1344" y="338"/>
                      <a:pt x="1222" y="214"/>
                    </a:cubicBezTo>
                    <a:cubicBezTo>
                      <a:pt x="1088" y="77"/>
                      <a:pt x="894" y="0"/>
                      <a:pt x="704" y="0"/>
                    </a:cubicBezTo>
                    <a:close/>
                  </a:path>
                </a:pathLst>
              </a:custGeom>
              <a:solidFill>
                <a:srgbClr val="FF4B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7"/>
              <p:cNvSpPr/>
              <p:nvPr/>
            </p:nvSpPr>
            <p:spPr>
              <a:xfrm>
                <a:off x="3254150" y="1483550"/>
                <a:ext cx="241275" cy="123300"/>
              </a:xfrm>
              <a:custGeom>
                <a:rect b="b" l="l" r="r" t="t"/>
                <a:pathLst>
                  <a:path extrusionOk="0" h="4932" w="9651">
                    <a:moveTo>
                      <a:pt x="5513" y="1"/>
                    </a:moveTo>
                    <a:cubicBezTo>
                      <a:pt x="5132" y="1"/>
                      <a:pt x="4750" y="47"/>
                      <a:pt x="4372" y="97"/>
                    </a:cubicBezTo>
                    <a:cubicBezTo>
                      <a:pt x="3760" y="178"/>
                      <a:pt x="3149" y="268"/>
                      <a:pt x="2553" y="424"/>
                    </a:cubicBezTo>
                    <a:cubicBezTo>
                      <a:pt x="1887" y="598"/>
                      <a:pt x="1219" y="867"/>
                      <a:pt x="751" y="1373"/>
                    </a:cubicBezTo>
                    <a:cubicBezTo>
                      <a:pt x="201" y="1967"/>
                      <a:pt x="1" y="2814"/>
                      <a:pt x="7" y="3625"/>
                    </a:cubicBezTo>
                    <a:lnTo>
                      <a:pt x="155" y="4389"/>
                    </a:lnTo>
                    <a:cubicBezTo>
                      <a:pt x="754" y="4648"/>
                      <a:pt x="1406" y="4781"/>
                      <a:pt x="2058" y="4781"/>
                    </a:cubicBezTo>
                    <a:cubicBezTo>
                      <a:pt x="2206" y="4781"/>
                      <a:pt x="2355" y="4775"/>
                      <a:pt x="2502" y="4761"/>
                    </a:cubicBezTo>
                    <a:cubicBezTo>
                      <a:pt x="2518" y="4099"/>
                      <a:pt x="2534" y="3437"/>
                      <a:pt x="2551" y="2774"/>
                    </a:cubicBezTo>
                    <a:cubicBezTo>
                      <a:pt x="2672" y="3399"/>
                      <a:pt x="2792" y="4024"/>
                      <a:pt x="2913" y="4649"/>
                    </a:cubicBezTo>
                    <a:cubicBezTo>
                      <a:pt x="2926" y="4715"/>
                      <a:pt x="2941" y="4786"/>
                      <a:pt x="2989" y="4834"/>
                    </a:cubicBezTo>
                    <a:cubicBezTo>
                      <a:pt x="3045" y="4889"/>
                      <a:pt x="3130" y="4899"/>
                      <a:pt x="3208" y="4904"/>
                    </a:cubicBezTo>
                    <a:cubicBezTo>
                      <a:pt x="3461" y="4922"/>
                      <a:pt x="3714" y="4931"/>
                      <a:pt x="3968" y="4931"/>
                    </a:cubicBezTo>
                    <a:cubicBezTo>
                      <a:pt x="4541" y="4931"/>
                      <a:pt x="5114" y="4885"/>
                      <a:pt x="5680" y="4792"/>
                    </a:cubicBezTo>
                    <a:cubicBezTo>
                      <a:pt x="5686" y="4065"/>
                      <a:pt x="5682" y="3338"/>
                      <a:pt x="5667" y="2611"/>
                    </a:cubicBezTo>
                    <a:lnTo>
                      <a:pt x="5667" y="2611"/>
                    </a:lnTo>
                    <a:cubicBezTo>
                      <a:pt x="5807" y="3330"/>
                      <a:pt x="5946" y="4049"/>
                      <a:pt x="6085" y="4768"/>
                    </a:cubicBezTo>
                    <a:cubicBezTo>
                      <a:pt x="6181" y="4770"/>
                      <a:pt x="6277" y="4771"/>
                      <a:pt x="6374" y="4771"/>
                    </a:cubicBezTo>
                    <a:cubicBezTo>
                      <a:pt x="6972" y="4771"/>
                      <a:pt x="7569" y="4729"/>
                      <a:pt x="8161" y="4646"/>
                    </a:cubicBezTo>
                    <a:cubicBezTo>
                      <a:pt x="8210" y="4639"/>
                      <a:pt x="8264" y="4629"/>
                      <a:pt x="8291" y="4588"/>
                    </a:cubicBezTo>
                    <a:cubicBezTo>
                      <a:pt x="8311" y="4558"/>
                      <a:pt x="8311" y="4520"/>
                      <a:pt x="8310" y="4484"/>
                    </a:cubicBezTo>
                    <a:lnTo>
                      <a:pt x="8264" y="2863"/>
                    </a:lnTo>
                    <a:lnTo>
                      <a:pt x="8473" y="4610"/>
                    </a:lnTo>
                    <a:cubicBezTo>
                      <a:pt x="8582" y="4614"/>
                      <a:pt x="8691" y="4617"/>
                      <a:pt x="8800" y="4617"/>
                    </a:cubicBezTo>
                    <a:cubicBezTo>
                      <a:pt x="9035" y="4617"/>
                      <a:pt x="9270" y="4606"/>
                      <a:pt x="9504" y="4584"/>
                    </a:cubicBezTo>
                    <a:cubicBezTo>
                      <a:pt x="9591" y="3586"/>
                      <a:pt x="9651" y="2486"/>
                      <a:pt x="9048" y="1685"/>
                    </a:cubicBezTo>
                    <a:cubicBezTo>
                      <a:pt x="8878" y="1459"/>
                      <a:pt x="8662" y="1270"/>
                      <a:pt x="8437" y="1097"/>
                    </a:cubicBezTo>
                    <a:cubicBezTo>
                      <a:pt x="7671" y="507"/>
                      <a:pt x="6757" y="75"/>
                      <a:pt x="5792" y="10"/>
                    </a:cubicBezTo>
                    <a:cubicBezTo>
                      <a:pt x="5699" y="4"/>
                      <a:pt x="5606" y="1"/>
                      <a:pt x="5513"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7"/>
              <p:cNvSpPr/>
              <p:nvPr/>
            </p:nvSpPr>
            <p:spPr>
              <a:xfrm>
                <a:off x="3474050" y="1519125"/>
                <a:ext cx="25725" cy="94400"/>
              </a:xfrm>
              <a:custGeom>
                <a:rect b="b" l="l" r="r" t="t"/>
                <a:pathLst>
                  <a:path extrusionOk="0" h="3776" w="1029">
                    <a:moveTo>
                      <a:pt x="16" y="0"/>
                    </a:moveTo>
                    <a:cubicBezTo>
                      <a:pt x="15" y="0"/>
                      <a:pt x="15" y="0"/>
                      <a:pt x="15" y="1"/>
                    </a:cubicBezTo>
                    <a:cubicBezTo>
                      <a:pt x="1" y="11"/>
                      <a:pt x="135" y="190"/>
                      <a:pt x="310" y="503"/>
                    </a:cubicBezTo>
                    <a:cubicBezTo>
                      <a:pt x="398" y="660"/>
                      <a:pt x="490" y="853"/>
                      <a:pt x="580" y="1072"/>
                    </a:cubicBezTo>
                    <a:cubicBezTo>
                      <a:pt x="666" y="1292"/>
                      <a:pt x="748" y="1539"/>
                      <a:pt x="812" y="1805"/>
                    </a:cubicBezTo>
                    <a:cubicBezTo>
                      <a:pt x="872" y="2072"/>
                      <a:pt x="908" y="2329"/>
                      <a:pt x="927" y="2565"/>
                    </a:cubicBezTo>
                    <a:cubicBezTo>
                      <a:pt x="944" y="2802"/>
                      <a:pt x="945" y="3015"/>
                      <a:pt x="936" y="3194"/>
                    </a:cubicBezTo>
                    <a:cubicBezTo>
                      <a:pt x="917" y="3552"/>
                      <a:pt x="875" y="3772"/>
                      <a:pt x="892" y="3776"/>
                    </a:cubicBezTo>
                    <a:cubicBezTo>
                      <a:pt x="892" y="3776"/>
                      <a:pt x="892" y="3776"/>
                      <a:pt x="892" y="3776"/>
                    </a:cubicBezTo>
                    <a:cubicBezTo>
                      <a:pt x="899" y="3776"/>
                      <a:pt x="915" y="3723"/>
                      <a:pt x="938" y="3624"/>
                    </a:cubicBezTo>
                    <a:cubicBezTo>
                      <a:pt x="951" y="3575"/>
                      <a:pt x="964" y="3514"/>
                      <a:pt x="973" y="3442"/>
                    </a:cubicBezTo>
                    <a:cubicBezTo>
                      <a:pt x="984" y="3371"/>
                      <a:pt x="999" y="3290"/>
                      <a:pt x="1004" y="3199"/>
                    </a:cubicBezTo>
                    <a:cubicBezTo>
                      <a:pt x="1023" y="3018"/>
                      <a:pt x="1028" y="2800"/>
                      <a:pt x="1017" y="2559"/>
                    </a:cubicBezTo>
                    <a:cubicBezTo>
                      <a:pt x="1002" y="2319"/>
                      <a:pt x="968" y="2054"/>
                      <a:pt x="907" y="1783"/>
                    </a:cubicBezTo>
                    <a:cubicBezTo>
                      <a:pt x="842" y="1512"/>
                      <a:pt x="756" y="1260"/>
                      <a:pt x="663" y="1037"/>
                    </a:cubicBezTo>
                    <a:cubicBezTo>
                      <a:pt x="567" y="816"/>
                      <a:pt x="467" y="623"/>
                      <a:pt x="369" y="469"/>
                    </a:cubicBezTo>
                    <a:cubicBezTo>
                      <a:pt x="324" y="390"/>
                      <a:pt x="275" y="324"/>
                      <a:pt x="234" y="264"/>
                    </a:cubicBezTo>
                    <a:cubicBezTo>
                      <a:pt x="194" y="204"/>
                      <a:pt x="155" y="155"/>
                      <a:pt x="122" y="116"/>
                    </a:cubicBezTo>
                    <a:cubicBezTo>
                      <a:pt x="60" y="41"/>
                      <a:pt x="23" y="0"/>
                      <a:pt x="16" y="0"/>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7"/>
              <p:cNvSpPr/>
              <p:nvPr/>
            </p:nvSpPr>
            <p:spPr>
              <a:xfrm>
                <a:off x="3463225" y="1519275"/>
                <a:ext cx="15950" cy="71125"/>
              </a:xfrm>
              <a:custGeom>
                <a:rect b="b" l="l" r="r" t="t"/>
                <a:pathLst>
                  <a:path extrusionOk="0" h="2845" w="638">
                    <a:moveTo>
                      <a:pt x="15" y="0"/>
                    </a:moveTo>
                    <a:cubicBezTo>
                      <a:pt x="15" y="0"/>
                      <a:pt x="15" y="1"/>
                      <a:pt x="14" y="1"/>
                    </a:cubicBezTo>
                    <a:cubicBezTo>
                      <a:pt x="1" y="9"/>
                      <a:pt x="90" y="149"/>
                      <a:pt x="195" y="391"/>
                    </a:cubicBezTo>
                    <a:cubicBezTo>
                      <a:pt x="250" y="511"/>
                      <a:pt x="303" y="660"/>
                      <a:pt x="353" y="827"/>
                    </a:cubicBezTo>
                    <a:cubicBezTo>
                      <a:pt x="401" y="994"/>
                      <a:pt x="445" y="1181"/>
                      <a:pt x="476" y="1380"/>
                    </a:cubicBezTo>
                    <a:cubicBezTo>
                      <a:pt x="539" y="1778"/>
                      <a:pt x="551" y="2146"/>
                      <a:pt x="556" y="2412"/>
                    </a:cubicBezTo>
                    <a:cubicBezTo>
                      <a:pt x="560" y="2678"/>
                      <a:pt x="560" y="2844"/>
                      <a:pt x="574" y="2844"/>
                    </a:cubicBezTo>
                    <a:cubicBezTo>
                      <a:pt x="574" y="2844"/>
                      <a:pt x="574" y="2844"/>
                      <a:pt x="574" y="2844"/>
                    </a:cubicBezTo>
                    <a:cubicBezTo>
                      <a:pt x="587" y="2844"/>
                      <a:pt x="612" y="2680"/>
                      <a:pt x="626" y="2413"/>
                    </a:cubicBezTo>
                    <a:cubicBezTo>
                      <a:pt x="638" y="2145"/>
                      <a:pt x="637" y="1772"/>
                      <a:pt x="573" y="1364"/>
                    </a:cubicBezTo>
                    <a:cubicBezTo>
                      <a:pt x="540" y="1161"/>
                      <a:pt x="494" y="970"/>
                      <a:pt x="440" y="800"/>
                    </a:cubicBezTo>
                    <a:cubicBezTo>
                      <a:pt x="382" y="630"/>
                      <a:pt x="322" y="481"/>
                      <a:pt x="258" y="361"/>
                    </a:cubicBezTo>
                    <a:cubicBezTo>
                      <a:pt x="136" y="127"/>
                      <a:pt x="27" y="0"/>
                      <a:pt x="15" y="0"/>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7"/>
              <p:cNvSpPr/>
              <p:nvPr/>
            </p:nvSpPr>
            <p:spPr>
              <a:xfrm>
                <a:off x="3417100" y="1479025"/>
                <a:ext cx="47250" cy="30950"/>
              </a:xfrm>
              <a:custGeom>
                <a:rect b="b" l="l" r="r" t="t"/>
                <a:pathLst>
                  <a:path extrusionOk="0" h="1238" w="1890">
                    <a:moveTo>
                      <a:pt x="23" y="1"/>
                    </a:moveTo>
                    <a:cubicBezTo>
                      <a:pt x="11" y="1"/>
                      <a:pt x="5" y="2"/>
                      <a:pt x="4" y="5"/>
                    </a:cubicBezTo>
                    <a:cubicBezTo>
                      <a:pt x="1" y="18"/>
                      <a:pt x="125" y="60"/>
                      <a:pt x="324" y="127"/>
                    </a:cubicBezTo>
                    <a:cubicBezTo>
                      <a:pt x="521" y="195"/>
                      <a:pt x="794" y="291"/>
                      <a:pt x="1068" y="448"/>
                    </a:cubicBezTo>
                    <a:cubicBezTo>
                      <a:pt x="1343" y="604"/>
                      <a:pt x="1555" y="800"/>
                      <a:pt x="1681" y="963"/>
                    </a:cubicBezTo>
                    <a:cubicBezTo>
                      <a:pt x="1807" y="1120"/>
                      <a:pt x="1861" y="1237"/>
                      <a:pt x="1877" y="1237"/>
                    </a:cubicBezTo>
                    <a:cubicBezTo>
                      <a:pt x="1878" y="1237"/>
                      <a:pt x="1878" y="1237"/>
                      <a:pt x="1879" y="1237"/>
                    </a:cubicBezTo>
                    <a:cubicBezTo>
                      <a:pt x="1889" y="1234"/>
                      <a:pt x="1858" y="1102"/>
                      <a:pt x="1737" y="922"/>
                    </a:cubicBezTo>
                    <a:cubicBezTo>
                      <a:pt x="1619" y="742"/>
                      <a:pt x="1403" y="525"/>
                      <a:pt x="1117" y="363"/>
                    </a:cubicBezTo>
                    <a:cubicBezTo>
                      <a:pt x="832" y="201"/>
                      <a:pt x="548" y="113"/>
                      <a:pt x="343" y="61"/>
                    </a:cubicBezTo>
                    <a:cubicBezTo>
                      <a:pt x="180" y="20"/>
                      <a:pt x="66" y="1"/>
                      <a:pt x="23"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7"/>
              <p:cNvSpPr/>
              <p:nvPr/>
            </p:nvSpPr>
            <p:spPr>
              <a:xfrm>
                <a:off x="3259175" y="1490925"/>
                <a:ext cx="189375" cy="101050"/>
              </a:xfrm>
              <a:custGeom>
                <a:rect b="b" l="l" r="r" t="t"/>
                <a:pathLst>
                  <a:path extrusionOk="0" h="4042" w="7575">
                    <a:moveTo>
                      <a:pt x="4809" y="0"/>
                    </a:moveTo>
                    <a:cubicBezTo>
                      <a:pt x="4782" y="0"/>
                      <a:pt x="4755" y="1"/>
                      <a:pt x="4728" y="1"/>
                    </a:cubicBezTo>
                    <a:cubicBezTo>
                      <a:pt x="4143" y="5"/>
                      <a:pt x="3496" y="111"/>
                      <a:pt x="2865" y="361"/>
                    </a:cubicBezTo>
                    <a:cubicBezTo>
                      <a:pt x="2237" y="619"/>
                      <a:pt x="1700" y="997"/>
                      <a:pt x="1287" y="1412"/>
                    </a:cubicBezTo>
                    <a:cubicBezTo>
                      <a:pt x="1078" y="1618"/>
                      <a:pt x="905" y="1837"/>
                      <a:pt x="752" y="2048"/>
                    </a:cubicBezTo>
                    <a:cubicBezTo>
                      <a:pt x="680" y="2156"/>
                      <a:pt x="610" y="2261"/>
                      <a:pt x="549" y="2366"/>
                    </a:cubicBezTo>
                    <a:cubicBezTo>
                      <a:pt x="493" y="2472"/>
                      <a:pt x="430" y="2570"/>
                      <a:pt x="386" y="2672"/>
                    </a:cubicBezTo>
                    <a:cubicBezTo>
                      <a:pt x="195" y="3072"/>
                      <a:pt x="96" y="3419"/>
                      <a:pt x="52" y="3662"/>
                    </a:cubicBezTo>
                    <a:cubicBezTo>
                      <a:pt x="23" y="3782"/>
                      <a:pt x="20" y="3878"/>
                      <a:pt x="9" y="3943"/>
                    </a:cubicBezTo>
                    <a:cubicBezTo>
                      <a:pt x="2" y="4006"/>
                      <a:pt x="0" y="4040"/>
                      <a:pt x="4" y="4041"/>
                    </a:cubicBezTo>
                    <a:cubicBezTo>
                      <a:pt x="4" y="4041"/>
                      <a:pt x="4" y="4041"/>
                      <a:pt x="4" y="4041"/>
                    </a:cubicBezTo>
                    <a:cubicBezTo>
                      <a:pt x="13" y="4041"/>
                      <a:pt x="33" y="3907"/>
                      <a:pt x="89" y="3669"/>
                    </a:cubicBezTo>
                    <a:cubicBezTo>
                      <a:pt x="144" y="3432"/>
                      <a:pt x="252" y="3092"/>
                      <a:pt x="448" y="2703"/>
                    </a:cubicBezTo>
                    <a:cubicBezTo>
                      <a:pt x="493" y="2603"/>
                      <a:pt x="557" y="2508"/>
                      <a:pt x="614" y="2404"/>
                    </a:cubicBezTo>
                    <a:cubicBezTo>
                      <a:pt x="675" y="2302"/>
                      <a:pt x="746" y="2201"/>
                      <a:pt x="818" y="2095"/>
                    </a:cubicBezTo>
                    <a:cubicBezTo>
                      <a:pt x="971" y="1890"/>
                      <a:pt x="1143" y="1676"/>
                      <a:pt x="1350" y="1476"/>
                    </a:cubicBezTo>
                    <a:cubicBezTo>
                      <a:pt x="1760" y="1072"/>
                      <a:pt x="2287" y="703"/>
                      <a:pt x="2902" y="452"/>
                    </a:cubicBezTo>
                    <a:cubicBezTo>
                      <a:pt x="3519" y="207"/>
                      <a:pt x="4153" y="99"/>
                      <a:pt x="4728" y="91"/>
                    </a:cubicBezTo>
                    <a:cubicBezTo>
                      <a:pt x="4768" y="90"/>
                      <a:pt x="4807" y="90"/>
                      <a:pt x="4846" y="90"/>
                    </a:cubicBezTo>
                    <a:cubicBezTo>
                      <a:pt x="5091" y="90"/>
                      <a:pt x="5325" y="112"/>
                      <a:pt x="5545" y="135"/>
                    </a:cubicBezTo>
                    <a:cubicBezTo>
                      <a:pt x="5799" y="171"/>
                      <a:pt x="6035" y="214"/>
                      <a:pt x="6246" y="269"/>
                    </a:cubicBezTo>
                    <a:cubicBezTo>
                      <a:pt x="6669" y="378"/>
                      <a:pt x="7000" y="506"/>
                      <a:pt x="7224" y="606"/>
                    </a:cubicBezTo>
                    <a:cubicBezTo>
                      <a:pt x="7436" y="700"/>
                      <a:pt x="7556" y="761"/>
                      <a:pt x="7571" y="761"/>
                    </a:cubicBezTo>
                    <a:cubicBezTo>
                      <a:pt x="7572" y="761"/>
                      <a:pt x="7572" y="760"/>
                      <a:pt x="7572" y="760"/>
                    </a:cubicBezTo>
                    <a:cubicBezTo>
                      <a:pt x="7574" y="757"/>
                      <a:pt x="7546" y="738"/>
                      <a:pt x="7489" y="706"/>
                    </a:cubicBezTo>
                    <a:cubicBezTo>
                      <a:pt x="7433" y="675"/>
                      <a:pt x="7351" y="623"/>
                      <a:pt x="7240" y="571"/>
                    </a:cubicBezTo>
                    <a:cubicBezTo>
                      <a:pt x="7020" y="460"/>
                      <a:pt x="6690" y="321"/>
                      <a:pt x="6263" y="202"/>
                    </a:cubicBezTo>
                    <a:cubicBezTo>
                      <a:pt x="6050" y="142"/>
                      <a:pt x="5813" y="95"/>
                      <a:pt x="5556" y="55"/>
                    </a:cubicBezTo>
                    <a:cubicBezTo>
                      <a:pt x="5322" y="26"/>
                      <a:pt x="5072" y="0"/>
                      <a:pt x="4809" y="0"/>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7"/>
              <p:cNvSpPr/>
              <p:nvPr/>
            </p:nvSpPr>
            <p:spPr>
              <a:xfrm>
                <a:off x="3293175" y="1510825"/>
                <a:ext cx="33725" cy="83725"/>
              </a:xfrm>
              <a:custGeom>
                <a:rect b="b" l="l" r="r" t="t"/>
                <a:pathLst>
                  <a:path extrusionOk="0" h="3349" w="1349">
                    <a:moveTo>
                      <a:pt x="1337" y="1"/>
                    </a:moveTo>
                    <a:cubicBezTo>
                      <a:pt x="1327" y="1"/>
                      <a:pt x="1280" y="25"/>
                      <a:pt x="1207" y="73"/>
                    </a:cubicBezTo>
                    <a:cubicBezTo>
                      <a:pt x="1125" y="126"/>
                      <a:pt x="1014" y="211"/>
                      <a:pt x="888" y="331"/>
                    </a:cubicBezTo>
                    <a:cubicBezTo>
                      <a:pt x="636" y="567"/>
                      <a:pt x="336" y="962"/>
                      <a:pt x="168" y="1470"/>
                    </a:cubicBezTo>
                    <a:cubicBezTo>
                      <a:pt x="1" y="1979"/>
                      <a:pt x="7" y="2475"/>
                      <a:pt x="68" y="2815"/>
                    </a:cubicBezTo>
                    <a:cubicBezTo>
                      <a:pt x="99" y="2986"/>
                      <a:pt x="138" y="3121"/>
                      <a:pt x="171" y="3211"/>
                    </a:cubicBezTo>
                    <a:cubicBezTo>
                      <a:pt x="205" y="3300"/>
                      <a:pt x="229" y="3348"/>
                      <a:pt x="235" y="3348"/>
                    </a:cubicBezTo>
                    <a:cubicBezTo>
                      <a:pt x="235" y="3348"/>
                      <a:pt x="235" y="3348"/>
                      <a:pt x="235" y="3348"/>
                    </a:cubicBezTo>
                    <a:cubicBezTo>
                      <a:pt x="251" y="3343"/>
                      <a:pt x="178" y="3141"/>
                      <a:pt x="137" y="2804"/>
                    </a:cubicBezTo>
                    <a:cubicBezTo>
                      <a:pt x="94" y="2470"/>
                      <a:pt x="99" y="1992"/>
                      <a:pt x="261" y="1501"/>
                    </a:cubicBezTo>
                    <a:cubicBezTo>
                      <a:pt x="423" y="1011"/>
                      <a:pt x="703" y="623"/>
                      <a:pt x="937" y="380"/>
                    </a:cubicBezTo>
                    <a:cubicBezTo>
                      <a:pt x="1171" y="133"/>
                      <a:pt x="1349" y="16"/>
                      <a:pt x="1339" y="2"/>
                    </a:cubicBezTo>
                    <a:cubicBezTo>
                      <a:pt x="1339" y="1"/>
                      <a:pt x="1338" y="1"/>
                      <a:pt x="1337"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7"/>
              <p:cNvSpPr/>
              <p:nvPr/>
            </p:nvSpPr>
            <p:spPr>
              <a:xfrm>
                <a:off x="3334700" y="1504325"/>
                <a:ext cx="15225" cy="87450"/>
              </a:xfrm>
              <a:custGeom>
                <a:rect b="b" l="l" r="r" t="t"/>
                <a:pathLst>
                  <a:path extrusionOk="0" h="3498" w="609">
                    <a:moveTo>
                      <a:pt x="593" y="0"/>
                    </a:moveTo>
                    <a:cubicBezTo>
                      <a:pt x="586" y="0"/>
                      <a:pt x="546" y="33"/>
                      <a:pt x="491" y="100"/>
                    </a:cubicBezTo>
                    <a:cubicBezTo>
                      <a:pt x="432" y="172"/>
                      <a:pt x="358" y="285"/>
                      <a:pt x="290" y="438"/>
                    </a:cubicBezTo>
                    <a:cubicBezTo>
                      <a:pt x="154" y="744"/>
                      <a:pt x="72" y="1198"/>
                      <a:pt x="35" y="1698"/>
                    </a:cubicBezTo>
                    <a:cubicBezTo>
                      <a:pt x="1" y="2199"/>
                      <a:pt x="35" y="2655"/>
                      <a:pt x="84" y="2980"/>
                    </a:cubicBezTo>
                    <a:cubicBezTo>
                      <a:pt x="133" y="3303"/>
                      <a:pt x="192" y="3497"/>
                      <a:pt x="204" y="3497"/>
                    </a:cubicBezTo>
                    <a:cubicBezTo>
                      <a:pt x="204" y="3497"/>
                      <a:pt x="204" y="3497"/>
                      <a:pt x="204" y="3497"/>
                    </a:cubicBezTo>
                    <a:cubicBezTo>
                      <a:pt x="219" y="3495"/>
                      <a:pt x="184" y="3295"/>
                      <a:pt x="152" y="2971"/>
                    </a:cubicBezTo>
                    <a:cubicBezTo>
                      <a:pt x="121" y="2648"/>
                      <a:pt x="98" y="2198"/>
                      <a:pt x="132" y="1704"/>
                    </a:cubicBezTo>
                    <a:cubicBezTo>
                      <a:pt x="169" y="1211"/>
                      <a:pt x="240" y="765"/>
                      <a:pt x="355" y="464"/>
                    </a:cubicBezTo>
                    <a:cubicBezTo>
                      <a:pt x="467" y="161"/>
                      <a:pt x="608" y="11"/>
                      <a:pt x="594" y="1"/>
                    </a:cubicBezTo>
                    <a:cubicBezTo>
                      <a:pt x="594" y="0"/>
                      <a:pt x="594" y="0"/>
                      <a:pt x="593" y="0"/>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7"/>
              <p:cNvSpPr/>
              <p:nvPr/>
            </p:nvSpPr>
            <p:spPr>
              <a:xfrm>
                <a:off x="3363325" y="1507875"/>
                <a:ext cx="5475" cy="71225"/>
              </a:xfrm>
              <a:custGeom>
                <a:rect b="b" l="l" r="r" t="t"/>
                <a:pathLst>
                  <a:path extrusionOk="0" h="2849" w="219">
                    <a:moveTo>
                      <a:pt x="65" y="1"/>
                    </a:moveTo>
                    <a:cubicBezTo>
                      <a:pt x="52" y="1"/>
                      <a:pt x="32" y="160"/>
                      <a:pt x="19" y="418"/>
                    </a:cubicBezTo>
                    <a:cubicBezTo>
                      <a:pt x="5" y="677"/>
                      <a:pt x="0" y="1035"/>
                      <a:pt x="18" y="1429"/>
                    </a:cubicBezTo>
                    <a:cubicBezTo>
                      <a:pt x="35" y="1824"/>
                      <a:pt x="71" y="2180"/>
                      <a:pt x="107" y="2437"/>
                    </a:cubicBezTo>
                    <a:cubicBezTo>
                      <a:pt x="143" y="2691"/>
                      <a:pt x="177" y="2848"/>
                      <a:pt x="189" y="2848"/>
                    </a:cubicBezTo>
                    <a:cubicBezTo>
                      <a:pt x="190" y="2848"/>
                      <a:pt x="190" y="2848"/>
                      <a:pt x="190" y="2848"/>
                    </a:cubicBezTo>
                    <a:cubicBezTo>
                      <a:pt x="218" y="2844"/>
                      <a:pt x="149" y="2210"/>
                      <a:pt x="115" y="1425"/>
                    </a:cubicBezTo>
                    <a:cubicBezTo>
                      <a:pt x="80" y="640"/>
                      <a:pt x="94" y="3"/>
                      <a:pt x="65" y="1"/>
                    </a:cubicBezTo>
                    <a:cubicBezTo>
                      <a:pt x="65" y="1"/>
                      <a:pt x="65" y="1"/>
                      <a:pt x="65"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7"/>
              <p:cNvSpPr/>
              <p:nvPr/>
            </p:nvSpPr>
            <p:spPr>
              <a:xfrm>
                <a:off x="3377900" y="1503525"/>
                <a:ext cx="10975" cy="84000"/>
              </a:xfrm>
              <a:custGeom>
                <a:rect b="b" l="l" r="r" t="t"/>
                <a:pathLst>
                  <a:path extrusionOk="0" h="3360" w="439">
                    <a:moveTo>
                      <a:pt x="15" y="0"/>
                    </a:moveTo>
                    <a:cubicBezTo>
                      <a:pt x="15" y="0"/>
                      <a:pt x="15" y="0"/>
                      <a:pt x="14" y="0"/>
                    </a:cubicBezTo>
                    <a:cubicBezTo>
                      <a:pt x="0" y="5"/>
                      <a:pt x="47" y="189"/>
                      <a:pt x="110" y="488"/>
                    </a:cubicBezTo>
                    <a:cubicBezTo>
                      <a:pt x="175" y="788"/>
                      <a:pt x="250" y="1204"/>
                      <a:pt x="296" y="1668"/>
                    </a:cubicBezTo>
                    <a:cubicBezTo>
                      <a:pt x="341" y="2132"/>
                      <a:pt x="348" y="2556"/>
                      <a:pt x="344" y="2862"/>
                    </a:cubicBezTo>
                    <a:cubicBezTo>
                      <a:pt x="339" y="3168"/>
                      <a:pt x="329" y="3358"/>
                      <a:pt x="344" y="3359"/>
                    </a:cubicBezTo>
                    <a:cubicBezTo>
                      <a:pt x="344" y="3359"/>
                      <a:pt x="344" y="3359"/>
                      <a:pt x="344" y="3359"/>
                    </a:cubicBezTo>
                    <a:cubicBezTo>
                      <a:pt x="356" y="3359"/>
                      <a:pt x="391" y="3171"/>
                      <a:pt x="413" y="2865"/>
                    </a:cubicBezTo>
                    <a:cubicBezTo>
                      <a:pt x="435" y="2557"/>
                      <a:pt x="439" y="2129"/>
                      <a:pt x="393" y="1659"/>
                    </a:cubicBezTo>
                    <a:cubicBezTo>
                      <a:pt x="347" y="1189"/>
                      <a:pt x="260" y="769"/>
                      <a:pt x="178" y="473"/>
                    </a:cubicBezTo>
                    <a:cubicBezTo>
                      <a:pt x="97" y="177"/>
                      <a:pt x="27" y="0"/>
                      <a:pt x="15" y="0"/>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7"/>
              <p:cNvSpPr/>
              <p:nvPr/>
            </p:nvSpPr>
            <p:spPr>
              <a:xfrm>
                <a:off x="3401025" y="1514250"/>
                <a:ext cx="19375" cy="67675"/>
              </a:xfrm>
              <a:custGeom>
                <a:rect b="b" l="l" r="r" t="t"/>
                <a:pathLst>
                  <a:path extrusionOk="0" h="2707" w="775">
                    <a:moveTo>
                      <a:pt x="28" y="1"/>
                    </a:moveTo>
                    <a:cubicBezTo>
                      <a:pt x="28" y="1"/>
                      <a:pt x="27" y="1"/>
                      <a:pt x="27" y="1"/>
                    </a:cubicBezTo>
                    <a:cubicBezTo>
                      <a:pt x="1" y="11"/>
                      <a:pt x="217" y="601"/>
                      <a:pt x="417" y="1347"/>
                    </a:cubicBezTo>
                    <a:cubicBezTo>
                      <a:pt x="620" y="2090"/>
                      <a:pt x="733" y="2707"/>
                      <a:pt x="762" y="2707"/>
                    </a:cubicBezTo>
                    <a:cubicBezTo>
                      <a:pt x="762" y="2707"/>
                      <a:pt x="762" y="2707"/>
                      <a:pt x="762" y="2707"/>
                    </a:cubicBezTo>
                    <a:cubicBezTo>
                      <a:pt x="775" y="2705"/>
                      <a:pt x="763" y="2547"/>
                      <a:pt x="723" y="2295"/>
                    </a:cubicBezTo>
                    <a:cubicBezTo>
                      <a:pt x="684" y="2043"/>
                      <a:pt x="614" y="1697"/>
                      <a:pt x="512" y="1322"/>
                    </a:cubicBezTo>
                    <a:cubicBezTo>
                      <a:pt x="410" y="946"/>
                      <a:pt x="295" y="612"/>
                      <a:pt x="202" y="375"/>
                    </a:cubicBezTo>
                    <a:cubicBezTo>
                      <a:pt x="111" y="142"/>
                      <a:pt x="42" y="1"/>
                      <a:pt x="28"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7"/>
              <p:cNvSpPr/>
              <p:nvPr/>
            </p:nvSpPr>
            <p:spPr>
              <a:xfrm>
                <a:off x="3419375" y="1504350"/>
                <a:ext cx="17875" cy="77550"/>
              </a:xfrm>
              <a:custGeom>
                <a:rect b="b" l="l" r="r" t="t"/>
                <a:pathLst>
                  <a:path extrusionOk="0" h="3102" w="715">
                    <a:moveTo>
                      <a:pt x="30" y="0"/>
                    </a:moveTo>
                    <a:cubicBezTo>
                      <a:pt x="30" y="0"/>
                      <a:pt x="29" y="0"/>
                      <a:pt x="29" y="0"/>
                    </a:cubicBezTo>
                    <a:cubicBezTo>
                      <a:pt x="0" y="14"/>
                      <a:pt x="332" y="655"/>
                      <a:pt x="505" y="1519"/>
                    </a:cubicBezTo>
                    <a:cubicBezTo>
                      <a:pt x="685" y="2381"/>
                      <a:pt x="631" y="3101"/>
                      <a:pt x="663" y="3102"/>
                    </a:cubicBezTo>
                    <a:cubicBezTo>
                      <a:pt x="663" y="3102"/>
                      <a:pt x="663" y="3102"/>
                      <a:pt x="663" y="3102"/>
                    </a:cubicBezTo>
                    <a:cubicBezTo>
                      <a:pt x="675" y="3102"/>
                      <a:pt x="703" y="2924"/>
                      <a:pt x="709" y="2633"/>
                    </a:cubicBezTo>
                    <a:cubicBezTo>
                      <a:pt x="715" y="2341"/>
                      <a:pt x="689" y="1936"/>
                      <a:pt x="601" y="1499"/>
                    </a:cubicBezTo>
                    <a:cubicBezTo>
                      <a:pt x="511" y="1062"/>
                      <a:pt x="375" y="680"/>
                      <a:pt x="255" y="414"/>
                    </a:cubicBezTo>
                    <a:cubicBezTo>
                      <a:pt x="138" y="152"/>
                      <a:pt x="43" y="0"/>
                      <a:pt x="30" y="0"/>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7"/>
              <p:cNvSpPr/>
              <p:nvPr/>
            </p:nvSpPr>
            <p:spPr>
              <a:xfrm>
                <a:off x="3445600" y="1524025"/>
                <a:ext cx="8900" cy="67800"/>
              </a:xfrm>
              <a:custGeom>
                <a:rect b="b" l="l" r="r" t="t"/>
                <a:pathLst>
                  <a:path extrusionOk="0" h="2712" w="356">
                    <a:moveTo>
                      <a:pt x="31" y="1"/>
                    </a:moveTo>
                    <a:cubicBezTo>
                      <a:pt x="31" y="1"/>
                      <a:pt x="31" y="1"/>
                      <a:pt x="31" y="1"/>
                    </a:cubicBezTo>
                    <a:cubicBezTo>
                      <a:pt x="0" y="10"/>
                      <a:pt x="217" y="594"/>
                      <a:pt x="243" y="1350"/>
                    </a:cubicBezTo>
                    <a:cubicBezTo>
                      <a:pt x="277" y="2105"/>
                      <a:pt x="108" y="2705"/>
                      <a:pt x="140" y="2711"/>
                    </a:cubicBezTo>
                    <a:cubicBezTo>
                      <a:pt x="140" y="2711"/>
                      <a:pt x="140" y="2711"/>
                      <a:pt x="140" y="2711"/>
                    </a:cubicBezTo>
                    <a:cubicBezTo>
                      <a:pt x="152" y="2711"/>
                      <a:pt x="208" y="2567"/>
                      <a:pt x="260" y="2324"/>
                    </a:cubicBezTo>
                    <a:cubicBezTo>
                      <a:pt x="313" y="2078"/>
                      <a:pt x="355" y="1731"/>
                      <a:pt x="341" y="1346"/>
                    </a:cubicBezTo>
                    <a:cubicBezTo>
                      <a:pt x="325" y="961"/>
                      <a:pt x="255" y="617"/>
                      <a:pt x="183" y="377"/>
                    </a:cubicBezTo>
                    <a:cubicBezTo>
                      <a:pt x="111" y="140"/>
                      <a:pt x="44" y="1"/>
                      <a:pt x="31"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7"/>
              <p:cNvSpPr/>
              <p:nvPr/>
            </p:nvSpPr>
            <p:spPr>
              <a:xfrm>
                <a:off x="3261225" y="1488625"/>
                <a:ext cx="85650" cy="47400"/>
              </a:xfrm>
              <a:custGeom>
                <a:rect b="b" l="l" r="r" t="t"/>
                <a:pathLst>
                  <a:path extrusionOk="0" h="1896" w="3426">
                    <a:moveTo>
                      <a:pt x="3389" y="0"/>
                    </a:moveTo>
                    <a:cubicBezTo>
                      <a:pt x="3363" y="0"/>
                      <a:pt x="3321" y="3"/>
                      <a:pt x="3265" y="7"/>
                    </a:cubicBezTo>
                    <a:cubicBezTo>
                      <a:pt x="3215" y="10"/>
                      <a:pt x="3152" y="16"/>
                      <a:pt x="3081" y="27"/>
                    </a:cubicBezTo>
                    <a:cubicBezTo>
                      <a:pt x="3009" y="38"/>
                      <a:pt x="2926" y="48"/>
                      <a:pt x="2837" y="69"/>
                    </a:cubicBezTo>
                    <a:cubicBezTo>
                      <a:pt x="2658" y="104"/>
                      <a:pt x="2448" y="161"/>
                      <a:pt x="2219" y="241"/>
                    </a:cubicBezTo>
                    <a:cubicBezTo>
                      <a:pt x="1992" y="324"/>
                      <a:pt x="1747" y="430"/>
                      <a:pt x="1501" y="565"/>
                    </a:cubicBezTo>
                    <a:cubicBezTo>
                      <a:pt x="1258" y="701"/>
                      <a:pt x="1037" y="852"/>
                      <a:pt x="847" y="1001"/>
                    </a:cubicBezTo>
                    <a:cubicBezTo>
                      <a:pt x="657" y="1152"/>
                      <a:pt x="496" y="1299"/>
                      <a:pt x="372" y="1433"/>
                    </a:cubicBezTo>
                    <a:cubicBezTo>
                      <a:pt x="307" y="1497"/>
                      <a:pt x="255" y="1562"/>
                      <a:pt x="207" y="1616"/>
                    </a:cubicBezTo>
                    <a:cubicBezTo>
                      <a:pt x="159" y="1671"/>
                      <a:pt x="121" y="1720"/>
                      <a:pt x="91" y="1762"/>
                    </a:cubicBezTo>
                    <a:cubicBezTo>
                      <a:pt x="31" y="1844"/>
                      <a:pt x="1" y="1891"/>
                      <a:pt x="6" y="1895"/>
                    </a:cubicBezTo>
                    <a:cubicBezTo>
                      <a:pt x="6" y="1896"/>
                      <a:pt x="7" y="1896"/>
                      <a:pt x="7" y="1896"/>
                    </a:cubicBezTo>
                    <a:cubicBezTo>
                      <a:pt x="27" y="1896"/>
                      <a:pt x="168" y="1724"/>
                      <a:pt x="421" y="1482"/>
                    </a:cubicBezTo>
                    <a:cubicBezTo>
                      <a:pt x="550" y="1356"/>
                      <a:pt x="713" y="1216"/>
                      <a:pt x="902" y="1071"/>
                    </a:cubicBezTo>
                    <a:cubicBezTo>
                      <a:pt x="1092" y="930"/>
                      <a:pt x="1309" y="784"/>
                      <a:pt x="1549" y="650"/>
                    </a:cubicBezTo>
                    <a:cubicBezTo>
                      <a:pt x="1790" y="519"/>
                      <a:pt x="2029" y="412"/>
                      <a:pt x="2251" y="326"/>
                    </a:cubicBezTo>
                    <a:cubicBezTo>
                      <a:pt x="2473" y="243"/>
                      <a:pt x="2678" y="179"/>
                      <a:pt x="2853" y="136"/>
                    </a:cubicBezTo>
                    <a:cubicBezTo>
                      <a:pt x="3202" y="49"/>
                      <a:pt x="3426" y="22"/>
                      <a:pt x="3424" y="5"/>
                    </a:cubicBezTo>
                    <a:cubicBezTo>
                      <a:pt x="3424" y="2"/>
                      <a:pt x="3412" y="0"/>
                      <a:pt x="3389" y="0"/>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7"/>
              <p:cNvSpPr/>
              <p:nvPr/>
            </p:nvSpPr>
            <p:spPr>
              <a:xfrm>
                <a:off x="3265100" y="1581175"/>
                <a:ext cx="9800" cy="73400"/>
              </a:xfrm>
              <a:custGeom>
                <a:rect b="b" l="l" r="r" t="t"/>
                <a:pathLst>
                  <a:path extrusionOk="0" h="2936" w="392">
                    <a:moveTo>
                      <a:pt x="360" y="1"/>
                    </a:moveTo>
                    <a:cubicBezTo>
                      <a:pt x="347" y="1"/>
                      <a:pt x="278" y="153"/>
                      <a:pt x="203" y="409"/>
                    </a:cubicBezTo>
                    <a:cubicBezTo>
                      <a:pt x="125" y="670"/>
                      <a:pt x="49" y="1039"/>
                      <a:pt x="25" y="1453"/>
                    </a:cubicBezTo>
                    <a:cubicBezTo>
                      <a:pt x="0" y="1868"/>
                      <a:pt x="32" y="2243"/>
                      <a:pt x="78" y="2510"/>
                    </a:cubicBezTo>
                    <a:cubicBezTo>
                      <a:pt x="123" y="2776"/>
                      <a:pt x="175" y="2936"/>
                      <a:pt x="187" y="2936"/>
                    </a:cubicBezTo>
                    <a:cubicBezTo>
                      <a:pt x="187" y="2936"/>
                      <a:pt x="187" y="2936"/>
                      <a:pt x="187" y="2935"/>
                    </a:cubicBezTo>
                    <a:cubicBezTo>
                      <a:pt x="218" y="2930"/>
                      <a:pt x="70" y="2275"/>
                      <a:pt x="121" y="1459"/>
                    </a:cubicBezTo>
                    <a:cubicBezTo>
                      <a:pt x="167" y="643"/>
                      <a:pt x="391" y="10"/>
                      <a:pt x="361" y="1"/>
                    </a:cubicBezTo>
                    <a:cubicBezTo>
                      <a:pt x="361" y="1"/>
                      <a:pt x="360" y="1"/>
                      <a:pt x="360"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7"/>
              <p:cNvSpPr/>
              <p:nvPr/>
            </p:nvSpPr>
            <p:spPr>
              <a:xfrm>
                <a:off x="3250500" y="1562850"/>
                <a:ext cx="4750" cy="49375"/>
              </a:xfrm>
              <a:custGeom>
                <a:rect b="b" l="l" r="r" t="t"/>
                <a:pathLst>
                  <a:path extrusionOk="0" h="1975" w="190">
                    <a:moveTo>
                      <a:pt x="153" y="0"/>
                    </a:moveTo>
                    <a:cubicBezTo>
                      <a:pt x="128" y="0"/>
                      <a:pt x="1" y="435"/>
                      <a:pt x="4" y="988"/>
                    </a:cubicBezTo>
                    <a:cubicBezTo>
                      <a:pt x="5" y="1541"/>
                      <a:pt x="136" y="1975"/>
                      <a:pt x="160" y="1975"/>
                    </a:cubicBezTo>
                    <a:cubicBezTo>
                      <a:pt x="160" y="1975"/>
                      <a:pt x="160" y="1975"/>
                      <a:pt x="161" y="1975"/>
                    </a:cubicBezTo>
                    <a:cubicBezTo>
                      <a:pt x="189" y="1968"/>
                      <a:pt x="102" y="1532"/>
                      <a:pt x="102" y="988"/>
                    </a:cubicBezTo>
                    <a:cubicBezTo>
                      <a:pt x="99" y="443"/>
                      <a:pt x="182" y="7"/>
                      <a:pt x="154" y="0"/>
                    </a:cubicBezTo>
                    <a:cubicBezTo>
                      <a:pt x="153" y="0"/>
                      <a:pt x="153" y="0"/>
                      <a:pt x="153" y="0"/>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7"/>
              <p:cNvSpPr/>
              <p:nvPr/>
            </p:nvSpPr>
            <p:spPr>
              <a:xfrm>
                <a:off x="3240050" y="1471100"/>
                <a:ext cx="229875" cy="165675"/>
              </a:xfrm>
              <a:custGeom>
                <a:rect b="b" l="l" r="r" t="t"/>
                <a:pathLst>
                  <a:path extrusionOk="0" h="6627" w="9195">
                    <a:moveTo>
                      <a:pt x="6945" y="0"/>
                    </a:moveTo>
                    <a:cubicBezTo>
                      <a:pt x="6898" y="0"/>
                      <a:pt x="6851" y="0"/>
                      <a:pt x="6805" y="1"/>
                    </a:cubicBezTo>
                    <a:cubicBezTo>
                      <a:pt x="5998" y="8"/>
                      <a:pt x="5191" y="28"/>
                      <a:pt x="4389" y="153"/>
                    </a:cubicBezTo>
                    <a:cubicBezTo>
                      <a:pt x="2909" y="387"/>
                      <a:pt x="1385" y="1059"/>
                      <a:pt x="667" y="2451"/>
                    </a:cubicBezTo>
                    <a:cubicBezTo>
                      <a:pt x="1" y="3739"/>
                      <a:pt x="97" y="5246"/>
                      <a:pt x="467" y="6627"/>
                    </a:cubicBezTo>
                    <a:cubicBezTo>
                      <a:pt x="476" y="6598"/>
                      <a:pt x="483" y="6568"/>
                      <a:pt x="492" y="6539"/>
                    </a:cubicBezTo>
                    <a:cubicBezTo>
                      <a:pt x="353" y="5433"/>
                      <a:pt x="451" y="4262"/>
                      <a:pt x="984" y="3275"/>
                    </a:cubicBezTo>
                    <a:cubicBezTo>
                      <a:pt x="1556" y="2215"/>
                      <a:pt x="2600" y="1509"/>
                      <a:pt x="3726" y="1139"/>
                    </a:cubicBezTo>
                    <a:cubicBezTo>
                      <a:pt x="4792" y="789"/>
                      <a:pt x="6070" y="509"/>
                      <a:pt x="7238" y="509"/>
                    </a:cubicBezTo>
                    <a:cubicBezTo>
                      <a:pt x="7420" y="509"/>
                      <a:pt x="7599" y="516"/>
                      <a:pt x="7775" y="531"/>
                    </a:cubicBezTo>
                    <a:cubicBezTo>
                      <a:pt x="8370" y="580"/>
                      <a:pt x="8836" y="826"/>
                      <a:pt x="9195" y="1196"/>
                    </a:cubicBezTo>
                    <a:cubicBezTo>
                      <a:pt x="9107" y="910"/>
                      <a:pt x="8940" y="649"/>
                      <a:pt x="8714" y="452"/>
                    </a:cubicBezTo>
                    <a:cubicBezTo>
                      <a:pt x="8245" y="44"/>
                      <a:pt x="7552" y="0"/>
                      <a:pt x="6945" y="0"/>
                    </a:cubicBezTo>
                    <a:close/>
                  </a:path>
                </a:pathLst>
              </a:custGeom>
              <a:solidFill>
                <a:srgbClr val="A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69" name="Google Shape;2069;p47"/>
          <p:cNvGrpSpPr/>
          <p:nvPr/>
        </p:nvGrpSpPr>
        <p:grpSpPr>
          <a:xfrm rot="962343">
            <a:off x="-309705" y="521047"/>
            <a:ext cx="1670328" cy="2460188"/>
            <a:chOff x="179526" y="1542273"/>
            <a:chExt cx="1670282" cy="2460121"/>
          </a:xfrm>
        </p:grpSpPr>
        <p:grpSp>
          <p:nvGrpSpPr>
            <p:cNvPr id="2070" name="Google Shape;2070;p47"/>
            <p:cNvGrpSpPr/>
            <p:nvPr/>
          </p:nvGrpSpPr>
          <p:grpSpPr>
            <a:xfrm>
              <a:off x="179526" y="1542273"/>
              <a:ext cx="1670282" cy="2460121"/>
              <a:chOff x="2903825" y="2119650"/>
              <a:chExt cx="623100" cy="917750"/>
            </a:xfrm>
          </p:grpSpPr>
          <p:sp>
            <p:nvSpPr>
              <p:cNvPr id="2071" name="Google Shape;2071;p47"/>
              <p:cNvSpPr/>
              <p:nvPr/>
            </p:nvSpPr>
            <p:spPr>
              <a:xfrm>
                <a:off x="2903825" y="2119650"/>
                <a:ext cx="623100" cy="917750"/>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chemeClr val="accent5"/>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7"/>
              <p:cNvSpPr/>
              <p:nvPr/>
            </p:nvSpPr>
            <p:spPr>
              <a:xfrm>
                <a:off x="2903825" y="2858150"/>
                <a:ext cx="623100" cy="179250"/>
              </a:xfrm>
              <a:custGeom>
                <a:rect b="b" l="l" r="r" t="t"/>
                <a:pathLst>
                  <a:path extrusionOk="0" h="7170" w="24924">
                    <a:moveTo>
                      <a:pt x="0" y="0"/>
                    </a:moveTo>
                    <a:lnTo>
                      <a:pt x="0" y="3778"/>
                    </a:lnTo>
                    <a:cubicBezTo>
                      <a:pt x="0" y="5644"/>
                      <a:pt x="1527" y="7170"/>
                      <a:pt x="3392" y="7170"/>
                    </a:cubicBezTo>
                    <a:lnTo>
                      <a:pt x="21532" y="7170"/>
                    </a:lnTo>
                    <a:cubicBezTo>
                      <a:pt x="23398" y="7170"/>
                      <a:pt x="24924" y="5644"/>
                      <a:pt x="24924" y="3778"/>
                    </a:cubicBezTo>
                    <a:lnTo>
                      <a:pt x="249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3" name="Google Shape;2073;p47"/>
            <p:cNvGrpSpPr/>
            <p:nvPr/>
          </p:nvGrpSpPr>
          <p:grpSpPr>
            <a:xfrm>
              <a:off x="610722" y="2017507"/>
              <a:ext cx="807897" cy="1108500"/>
              <a:chOff x="2111700" y="3755475"/>
              <a:chExt cx="394000" cy="540600"/>
            </a:xfrm>
          </p:grpSpPr>
          <p:sp>
            <p:nvSpPr>
              <p:cNvPr id="2074" name="Google Shape;2074;p47"/>
              <p:cNvSpPr/>
              <p:nvPr/>
            </p:nvSpPr>
            <p:spPr>
              <a:xfrm>
                <a:off x="2153925" y="4155050"/>
                <a:ext cx="335550" cy="141025"/>
              </a:xfrm>
              <a:custGeom>
                <a:rect b="b" l="l" r="r" t="t"/>
                <a:pathLst>
                  <a:path extrusionOk="0" h="5641" w="13422">
                    <a:moveTo>
                      <a:pt x="6290" y="0"/>
                    </a:moveTo>
                    <a:cubicBezTo>
                      <a:pt x="6191" y="0"/>
                      <a:pt x="6091" y="2"/>
                      <a:pt x="5991" y="6"/>
                    </a:cubicBezTo>
                    <a:cubicBezTo>
                      <a:pt x="2040" y="146"/>
                      <a:pt x="1" y="4678"/>
                      <a:pt x="1" y="4678"/>
                    </a:cubicBezTo>
                    <a:cubicBezTo>
                      <a:pt x="1950" y="5391"/>
                      <a:pt x="3930" y="5641"/>
                      <a:pt x="5749" y="5641"/>
                    </a:cubicBezTo>
                    <a:cubicBezTo>
                      <a:pt x="10030" y="5641"/>
                      <a:pt x="13422" y="4257"/>
                      <a:pt x="13422" y="4257"/>
                    </a:cubicBezTo>
                    <a:cubicBezTo>
                      <a:pt x="12702" y="2579"/>
                      <a:pt x="1008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7"/>
              <p:cNvSpPr/>
              <p:nvPr/>
            </p:nvSpPr>
            <p:spPr>
              <a:xfrm>
                <a:off x="2157600" y="4240175"/>
                <a:ext cx="323025" cy="39475"/>
              </a:xfrm>
              <a:custGeom>
                <a:rect b="b" l="l" r="r" t="t"/>
                <a:pathLst>
                  <a:path extrusionOk="0" h="1579" w="12921">
                    <a:moveTo>
                      <a:pt x="12918" y="0"/>
                    </a:moveTo>
                    <a:cubicBezTo>
                      <a:pt x="12908" y="0"/>
                      <a:pt x="12865" y="14"/>
                      <a:pt x="12790" y="39"/>
                    </a:cubicBezTo>
                    <a:cubicBezTo>
                      <a:pt x="12704" y="71"/>
                      <a:pt x="12583" y="114"/>
                      <a:pt x="12429" y="170"/>
                    </a:cubicBezTo>
                    <a:cubicBezTo>
                      <a:pt x="12350" y="200"/>
                      <a:pt x="12263" y="231"/>
                      <a:pt x="12169" y="267"/>
                    </a:cubicBezTo>
                    <a:cubicBezTo>
                      <a:pt x="12073" y="302"/>
                      <a:pt x="11968" y="334"/>
                      <a:pt x="11856" y="372"/>
                    </a:cubicBezTo>
                    <a:cubicBezTo>
                      <a:pt x="11630" y="443"/>
                      <a:pt x="11377" y="538"/>
                      <a:pt x="11090" y="616"/>
                    </a:cubicBezTo>
                    <a:cubicBezTo>
                      <a:pt x="10804" y="699"/>
                      <a:pt x="10491" y="794"/>
                      <a:pt x="10150" y="873"/>
                    </a:cubicBezTo>
                    <a:cubicBezTo>
                      <a:pt x="9980" y="912"/>
                      <a:pt x="9806" y="963"/>
                      <a:pt x="9623" y="998"/>
                    </a:cubicBezTo>
                    <a:cubicBezTo>
                      <a:pt x="9441" y="1035"/>
                      <a:pt x="9252" y="1075"/>
                      <a:pt x="9060" y="1114"/>
                    </a:cubicBezTo>
                    <a:cubicBezTo>
                      <a:pt x="8868" y="1157"/>
                      <a:pt x="8667" y="1180"/>
                      <a:pt x="8464" y="1216"/>
                    </a:cubicBezTo>
                    <a:cubicBezTo>
                      <a:pt x="8363" y="1233"/>
                      <a:pt x="8259" y="1249"/>
                      <a:pt x="8156" y="1267"/>
                    </a:cubicBezTo>
                    <a:cubicBezTo>
                      <a:pt x="8052" y="1282"/>
                      <a:pt x="7946" y="1293"/>
                      <a:pt x="7840" y="1306"/>
                    </a:cubicBezTo>
                    <a:cubicBezTo>
                      <a:pt x="7628" y="1329"/>
                      <a:pt x="7412" y="1362"/>
                      <a:pt x="7191" y="1380"/>
                    </a:cubicBezTo>
                    <a:cubicBezTo>
                      <a:pt x="6971" y="1397"/>
                      <a:pt x="6748" y="1415"/>
                      <a:pt x="6521" y="1433"/>
                    </a:cubicBezTo>
                    <a:cubicBezTo>
                      <a:pt x="6144" y="1449"/>
                      <a:pt x="5774" y="1465"/>
                      <a:pt x="5413" y="1465"/>
                    </a:cubicBezTo>
                    <a:cubicBezTo>
                      <a:pt x="5340" y="1465"/>
                      <a:pt x="5268" y="1465"/>
                      <a:pt x="5196" y="1463"/>
                    </a:cubicBezTo>
                    <a:cubicBezTo>
                      <a:pt x="5089" y="1463"/>
                      <a:pt x="4983" y="1462"/>
                      <a:pt x="4878" y="1462"/>
                    </a:cubicBezTo>
                    <a:cubicBezTo>
                      <a:pt x="4773" y="1457"/>
                      <a:pt x="4669" y="1452"/>
                      <a:pt x="4566" y="1448"/>
                    </a:cubicBezTo>
                    <a:cubicBezTo>
                      <a:pt x="4361" y="1437"/>
                      <a:pt x="4159" y="1433"/>
                      <a:pt x="3962" y="1417"/>
                    </a:cubicBezTo>
                    <a:cubicBezTo>
                      <a:pt x="3570" y="1381"/>
                      <a:pt x="3197" y="1355"/>
                      <a:pt x="2851" y="1303"/>
                    </a:cubicBezTo>
                    <a:cubicBezTo>
                      <a:pt x="2678" y="1279"/>
                      <a:pt x="2510" y="1261"/>
                      <a:pt x="2349" y="1235"/>
                    </a:cubicBezTo>
                    <a:cubicBezTo>
                      <a:pt x="2189" y="1208"/>
                      <a:pt x="2035" y="1181"/>
                      <a:pt x="1888" y="1156"/>
                    </a:cubicBezTo>
                    <a:cubicBezTo>
                      <a:pt x="1594" y="1110"/>
                      <a:pt x="1332" y="1046"/>
                      <a:pt x="1100" y="999"/>
                    </a:cubicBezTo>
                    <a:cubicBezTo>
                      <a:pt x="985" y="974"/>
                      <a:pt x="876" y="953"/>
                      <a:pt x="777" y="930"/>
                    </a:cubicBezTo>
                    <a:cubicBezTo>
                      <a:pt x="679" y="905"/>
                      <a:pt x="589" y="883"/>
                      <a:pt x="508" y="862"/>
                    </a:cubicBezTo>
                    <a:cubicBezTo>
                      <a:pt x="349" y="823"/>
                      <a:pt x="224" y="793"/>
                      <a:pt x="135" y="772"/>
                    </a:cubicBezTo>
                    <a:cubicBezTo>
                      <a:pt x="64" y="755"/>
                      <a:pt x="20" y="746"/>
                      <a:pt x="6" y="746"/>
                    </a:cubicBezTo>
                    <a:cubicBezTo>
                      <a:pt x="4" y="746"/>
                      <a:pt x="2" y="747"/>
                      <a:pt x="2" y="748"/>
                    </a:cubicBezTo>
                    <a:cubicBezTo>
                      <a:pt x="1" y="751"/>
                      <a:pt x="45" y="767"/>
                      <a:pt x="128" y="794"/>
                    </a:cubicBezTo>
                    <a:cubicBezTo>
                      <a:pt x="216" y="820"/>
                      <a:pt x="340" y="857"/>
                      <a:pt x="497" y="905"/>
                    </a:cubicBezTo>
                    <a:cubicBezTo>
                      <a:pt x="577" y="928"/>
                      <a:pt x="667" y="954"/>
                      <a:pt x="764" y="982"/>
                    </a:cubicBezTo>
                    <a:cubicBezTo>
                      <a:pt x="863" y="1009"/>
                      <a:pt x="970" y="1033"/>
                      <a:pt x="1086" y="1060"/>
                    </a:cubicBezTo>
                    <a:cubicBezTo>
                      <a:pt x="1317" y="1114"/>
                      <a:pt x="1579" y="1184"/>
                      <a:pt x="1874" y="1235"/>
                    </a:cubicBezTo>
                    <a:cubicBezTo>
                      <a:pt x="2021" y="1262"/>
                      <a:pt x="2175" y="1291"/>
                      <a:pt x="2335" y="1322"/>
                    </a:cubicBezTo>
                    <a:cubicBezTo>
                      <a:pt x="2495" y="1351"/>
                      <a:pt x="2664" y="1370"/>
                      <a:pt x="2838" y="1396"/>
                    </a:cubicBezTo>
                    <a:cubicBezTo>
                      <a:pt x="3186" y="1453"/>
                      <a:pt x="3560" y="1483"/>
                      <a:pt x="3954" y="1522"/>
                    </a:cubicBezTo>
                    <a:cubicBezTo>
                      <a:pt x="4152" y="1539"/>
                      <a:pt x="4354" y="1545"/>
                      <a:pt x="4562" y="1557"/>
                    </a:cubicBezTo>
                    <a:cubicBezTo>
                      <a:pt x="4665" y="1562"/>
                      <a:pt x="4769" y="1568"/>
                      <a:pt x="4874" y="1572"/>
                    </a:cubicBezTo>
                    <a:cubicBezTo>
                      <a:pt x="4981" y="1573"/>
                      <a:pt x="5087" y="1574"/>
                      <a:pt x="5195" y="1575"/>
                    </a:cubicBezTo>
                    <a:cubicBezTo>
                      <a:pt x="5278" y="1577"/>
                      <a:pt x="5361" y="1578"/>
                      <a:pt x="5445" y="1578"/>
                    </a:cubicBezTo>
                    <a:cubicBezTo>
                      <a:pt x="5797" y="1578"/>
                      <a:pt x="6159" y="1562"/>
                      <a:pt x="6528" y="1547"/>
                    </a:cubicBezTo>
                    <a:cubicBezTo>
                      <a:pt x="6755" y="1528"/>
                      <a:pt x="6980" y="1511"/>
                      <a:pt x="7202" y="1493"/>
                    </a:cubicBezTo>
                    <a:cubicBezTo>
                      <a:pt x="7424" y="1475"/>
                      <a:pt x="7641" y="1441"/>
                      <a:pt x="7854" y="1417"/>
                    </a:cubicBezTo>
                    <a:cubicBezTo>
                      <a:pt x="7962" y="1403"/>
                      <a:pt x="8067" y="1393"/>
                      <a:pt x="8171" y="1376"/>
                    </a:cubicBezTo>
                    <a:cubicBezTo>
                      <a:pt x="8276" y="1358"/>
                      <a:pt x="8379" y="1340"/>
                      <a:pt x="8481" y="1324"/>
                    </a:cubicBezTo>
                    <a:cubicBezTo>
                      <a:pt x="8685" y="1287"/>
                      <a:pt x="8886" y="1261"/>
                      <a:pt x="9079" y="1217"/>
                    </a:cubicBezTo>
                    <a:cubicBezTo>
                      <a:pt x="9273" y="1176"/>
                      <a:pt x="9462" y="1135"/>
                      <a:pt x="9645" y="1097"/>
                    </a:cubicBezTo>
                    <a:cubicBezTo>
                      <a:pt x="9828" y="1058"/>
                      <a:pt x="10003" y="1006"/>
                      <a:pt x="10174" y="964"/>
                    </a:cubicBezTo>
                    <a:cubicBezTo>
                      <a:pt x="10515" y="880"/>
                      <a:pt x="10828" y="782"/>
                      <a:pt x="11114" y="693"/>
                    </a:cubicBezTo>
                    <a:cubicBezTo>
                      <a:pt x="11401" y="610"/>
                      <a:pt x="11653" y="509"/>
                      <a:pt x="11877" y="432"/>
                    </a:cubicBezTo>
                    <a:cubicBezTo>
                      <a:pt x="11989" y="391"/>
                      <a:pt x="12093" y="356"/>
                      <a:pt x="12188" y="318"/>
                    </a:cubicBezTo>
                    <a:cubicBezTo>
                      <a:pt x="12282" y="279"/>
                      <a:pt x="12368" y="244"/>
                      <a:pt x="12444" y="212"/>
                    </a:cubicBezTo>
                    <a:cubicBezTo>
                      <a:pt x="12596" y="147"/>
                      <a:pt x="12715" y="96"/>
                      <a:pt x="12799" y="61"/>
                    </a:cubicBezTo>
                    <a:cubicBezTo>
                      <a:pt x="12879" y="25"/>
                      <a:pt x="12921" y="5"/>
                      <a:pt x="12920" y="1"/>
                    </a:cubicBezTo>
                    <a:cubicBezTo>
                      <a:pt x="12920" y="1"/>
                      <a:pt x="12919" y="0"/>
                      <a:pt x="129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7"/>
              <p:cNvSpPr/>
              <p:nvPr/>
            </p:nvSpPr>
            <p:spPr>
              <a:xfrm>
                <a:off x="2204900" y="4192750"/>
                <a:ext cx="216200" cy="34175"/>
              </a:xfrm>
              <a:custGeom>
                <a:rect b="b" l="l" r="r" t="t"/>
                <a:pathLst>
                  <a:path extrusionOk="0" h="1367" w="8648">
                    <a:moveTo>
                      <a:pt x="8643" y="0"/>
                    </a:moveTo>
                    <a:cubicBezTo>
                      <a:pt x="8627" y="0"/>
                      <a:pt x="8515" y="54"/>
                      <a:pt x="8323" y="149"/>
                    </a:cubicBezTo>
                    <a:cubicBezTo>
                      <a:pt x="8222" y="201"/>
                      <a:pt x="8099" y="265"/>
                      <a:pt x="7949" y="328"/>
                    </a:cubicBezTo>
                    <a:cubicBezTo>
                      <a:pt x="7801" y="391"/>
                      <a:pt x="7639" y="475"/>
                      <a:pt x="7448" y="543"/>
                    </a:cubicBezTo>
                    <a:cubicBezTo>
                      <a:pt x="7259" y="616"/>
                      <a:pt x="7053" y="700"/>
                      <a:pt x="6825" y="768"/>
                    </a:cubicBezTo>
                    <a:cubicBezTo>
                      <a:pt x="6711" y="803"/>
                      <a:pt x="6596" y="847"/>
                      <a:pt x="6474" y="879"/>
                    </a:cubicBezTo>
                    <a:cubicBezTo>
                      <a:pt x="6351" y="911"/>
                      <a:pt x="6225" y="944"/>
                      <a:pt x="6095" y="978"/>
                    </a:cubicBezTo>
                    <a:cubicBezTo>
                      <a:pt x="5967" y="1016"/>
                      <a:pt x="5830" y="1035"/>
                      <a:pt x="5694" y="1066"/>
                    </a:cubicBezTo>
                    <a:cubicBezTo>
                      <a:pt x="5557" y="1094"/>
                      <a:pt x="5418" y="1124"/>
                      <a:pt x="5273" y="1140"/>
                    </a:cubicBezTo>
                    <a:cubicBezTo>
                      <a:pt x="5129" y="1160"/>
                      <a:pt x="4983" y="1186"/>
                      <a:pt x="4834" y="1200"/>
                    </a:cubicBezTo>
                    <a:cubicBezTo>
                      <a:pt x="4684" y="1213"/>
                      <a:pt x="4533" y="1226"/>
                      <a:pt x="4379" y="1239"/>
                    </a:cubicBezTo>
                    <a:cubicBezTo>
                      <a:pt x="4180" y="1246"/>
                      <a:pt x="3984" y="1253"/>
                      <a:pt x="3792" y="1253"/>
                    </a:cubicBezTo>
                    <a:cubicBezTo>
                      <a:pt x="3686" y="1253"/>
                      <a:pt x="3582" y="1251"/>
                      <a:pt x="3479" y="1246"/>
                    </a:cubicBezTo>
                    <a:cubicBezTo>
                      <a:pt x="3406" y="1244"/>
                      <a:pt x="3334" y="1241"/>
                      <a:pt x="3262" y="1239"/>
                    </a:cubicBezTo>
                    <a:cubicBezTo>
                      <a:pt x="3191" y="1234"/>
                      <a:pt x="3121" y="1227"/>
                      <a:pt x="3052" y="1222"/>
                    </a:cubicBezTo>
                    <a:cubicBezTo>
                      <a:pt x="2912" y="1207"/>
                      <a:pt x="2775" y="1201"/>
                      <a:pt x="2643" y="1181"/>
                    </a:cubicBezTo>
                    <a:cubicBezTo>
                      <a:pt x="2379" y="1141"/>
                      <a:pt x="2126" y="1110"/>
                      <a:pt x="1894" y="1055"/>
                    </a:cubicBezTo>
                    <a:cubicBezTo>
                      <a:pt x="1778" y="1029"/>
                      <a:pt x="1664" y="1012"/>
                      <a:pt x="1557" y="982"/>
                    </a:cubicBezTo>
                    <a:cubicBezTo>
                      <a:pt x="1451" y="954"/>
                      <a:pt x="1349" y="926"/>
                      <a:pt x="1251" y="901"/>
                    </a:cubicBezTo>
                    <a:cubicBezTo>
                      <a:pt x="1053" y="854"/>
                      <a:pt x="882" y="788"/>
                      <a:pt x="727" y="741"/>
                    </a:cubicBezTo>
                    <a:cubicBezTo>
                      <a:pt x="652" y="715"/>
                      <a:pt x="579" y="695"/>
                      <a:pt x="514" y="670"/>
                    </a:cubicBezTo>
                    <a:cubicBezTo>
                      <a:pt x="451" y="646"/>
                      <a:pt x="391" y="623"/>
                      <a:pt x="339" y="604"/>
                    </a:cubicBezTo>
                    <a:cubicBezTo>
                      <a:pt x="142" y="530"/>
                      <a:pt x="26" y="488"/>
                      <a:pt x="7" y="488"/>
                    </a:cubicBezTo>
                    <a:cubicBezTo>
                      <a:pt x="5" y="488"/>
                      <a:pt x="4" y="489"/>
                      <a:pt x="4" y="489"/>
                    </a:cubicBezTo>
                    <a:cubicBezTo>
                      <a:pt x="1" y="496"/>
                      <a:pt x="114" y="551"/>
                      <a:pt x="322" y="644"/>
                    </a:cubicBezTo>
                    <a:cubicBezTo>
                      <a:pt x="374" y="668"/>
                      <a:pt x="432" y="694"/>
                      <a:pt x="496" y="721"/>
                    </a:cubicBezTo>
                    <a:cubicBezTo>
                      <a:pt x="559" y="748"/>
                      <a:pt x="631" y="773"/>
                      <a:pt x="707" y="801"/>
                    </a:cubicBezTo>
                    <a:cubicBezTo>
                      <a:pt x="859" y="855"/>
                      <a:pt x="1030" y="925"/>
                      <a:pt x="1228" y="978"/>
                    </a:cubicBezTo>
                    <a:cubicBezTo>
                      <a:pt x="1327" y="1006"/>
                      <a:pt x="1429" y="1036"/>
                      <a:pt x="1537" y="1068"/>
                    </a:cubicBezTo>
                    <a:cubicBezTo>
                      <a:pt x="1643" y="1100"/>
                      <a:pt x="1757" y="1120"/>
                      <a:pt x="1875" y="1148"/>
                    </a:cubicBezTo>
                    <a:cubicBezTo>
                      <a:pt x="2107" y="1206"/>
                      <a:pt x="2362" y="1242"/>
                      <a:pt x="2629" y="1285"/>
                    </a:cubicBezTo>
                    <a:cubicBezTo>
                      <a:pt x="2763" y="1306"/>
                      <a:pt x="2901" y="1314"/>
                      <a:pt x="3042" y="1329"/>
                    </a:cubicBezTo>
                    <a:cubicBezTo>
                      <a:pt x="3112" y="1336"/>
                      <a:pt x="3183" y="1343"/>
                      <a:pt x="3256" y="1350"/>
                    </a:cubicBezTo>
                    <a:cubicBezTo>
                      <a:pt x="3328" y="1352"/>
                      <a:pt x="3401" y="1356"/>
                      <a:pt x="3474" y="1358"/>
                    </a:cubicBezTo>
                    <a:cubicBezTo>
                      <a:pt x="3586" y="1364"/>
                      <a:pt x="3699" y="1367"/>
                      <a:pt x="3814" y="1367"/>
                    </a:cubicBezTo>
                    <a:cubicBezTo>
                      <a:pt x="4001" y="1367"/>
                      <a:pt x="4192" y="1360"/>
                      <a:pt x="4386" y="1353"/>
                    </a:cubicBezTo>
                    <a:cubicBezTo>
                      <a:pt x="4540" y="1339"/>
                      <a:pt x="4694" y="1326"/>
                      <a:pt x="4846" y="1313"/>
                    </a:cubicBezTo>
                    <a:cubicBezTo>
                      <a:pt x="4997" y="1300"/>
                      <a:pt x="5144" y="1271"/>
                      <a:pt x="5290" y="1251"/>
                    </a:cubicBezTo>
                    <a:cubicBezTo>
                      <a:pt x="5436" y="1233"/>
                      <a:pt x="5578" y="1203"/>
                      <a:pt x="5716" y="1172"/>
                    </a:cubicBezTo>
                    <a:cubicBezTo>
                      <a:pt x="5855" y="1140"/>
                      <a:pt x="5992" y="1120"/>
                      <a:pt x="6121" y="1080"/>
                    </a:cubicBezTo>
                    <a:cubicBezTo>
                      <a:pt x="6251" y="1044"/>
                      <a:pt x="6378" y="1010"/>
                      <a:pt x="6501" y="975"/>
                    </a:cubicBezTo>
                    <a:cubicBezTo>
                      <a:pt x="6625" y="941"/>
                      <a:pt x="6741" y="896"/>
                      <a:pt x="6855" y="858"/>
                    </a:cubicBezTo>
                    <a:cubicBezTo>
                      <a:pt x="7084" y="786"/>
                      <a:pt x="7290" y="696"/>
                      <a:pt x="7478" y="618"/>
                    </a:cubicBezTo>
                    <a:cubicBezTo>
                      <a:pt x="7669" y="544"/>
                      <a:pt x="7831" y="454"/>
                      <a:pt x="7978" y="385"/>
                    </a:cubicBezTo>
                    <a:cubicBezTo>
                      <a:pt x="8124" y="317"/>
                      <a:pt x="8245" y="247"/>
                      <a:pt x="8344" y="188"/>
                    </a:cubicBezTo>
                    <a:cubicBezTo>
                      <a:pt x="8541" y="74"/>
                      <a:pt x="8648" y="7"/>
                      <a:pt x="8644" y="1"/>
                    </a:cubicBezTo>
                    <a:cubicBezTo>
                      <a:pt x="8644" y="0"/>
                      <a:pt x="8644" y="0"/>
                      <a:pt x="8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7"/>
              <p:cNvSpPr/>
              <p:nvPr/>
            </p:nvSpPr>
            <p:spPr>
              <a:xfrm>
                <a:off x="2180550" y="4213675"/>
                <a:ext cx="271000" cy="39050"/>
              </a:xfrm>
              <a:custGeom>
                <a:rect b="b" l="l" r="r" t="t"/>
                <a:pathLst>
                  <a:path extrusionOk="0" h="1562" w="10840">
                    <a:moveTo>
                      <a:pt x="10835" y="1"/>
                    </a:moveTo>
                    <a:cubicBezTo>
                      <a:pt x="10827" y="1"/>
                      <a:pt x="10792" y="14"/>
                      <a:pt x="10729" y="39"/>
                    </a:cubicBezTo>
                    <a:cubicBezTo>
                      <a:pt x="10660" y="67"/>
                      <a:pt x="10560" y="110"/>
                      <a:pt x="10431" y="166"/>
                    </a:cubicBezTo>
                    <a:cubicBezTo>
                      <a:pt x="10367" y="195"/>
                      <a:pt x="10295" y="227"/>
                      <a:pt x="10218" y="261"/>
                    </a:cubicBezTo>
                    <a:cubicBezTo>
                      <a:pt x="10139" y="293"/>
                      <a:pt x="10051" y="326"/>
                      <a:pt x="9959" y="363"/>
                    </a:cubicBezTo>
                    <a:cubicBezTo>
                      <a:pt x="9772" y="434"/>
                      <a:pt x="9562" y="524"/>
                      <a:pt x="9323" y="600"/>
                    </a:cubicBezTo>
                    <a:cubicBezTo>
                      <a:pt x="9204" y="640"/>
                      <a:pt x="9080" y="683"/>
                      <a:pt x="8950" y="727"/>
                    </a:cubicBezTo>
                    <a:cubicBezTo>
                      <a:pt x="8820" y="771"/>
                      <a:pt x="8682" y="806"/>
                      <a:pt x="8541" y="849"/>
                    </a:cubicBezTo>
                    <a:cubicBezTo>
                      <a:pt x="8259" y="938"/>
                      <a:pt x="7952" y="1006"/>
                      <a:pt x="7629" y="1085"/>
                    </a:cubicBezTo>
                    <a:cubicBezTo>
                      <a:pt x="7468" y="1124"/>
                      <a:pt x="7300" y="1151"/>
                      <a:pt x="7129" y="1186"/>
                    </a:cubicBezTo>
                    <a:cubicBezTo>
                      <a:pt x="7045" y="1203"/>
                      <a:pt x="6958" y="1219"/>
                      <a:pt x="6871" y="1235"/>
                    </a:cubicBezTo>
                    <a:cubicBezTo>
                      <a:pt x="6784" y="1249"/>
                      <a:pt x="6695" y="1262"/>
                      <a:pt x="6606" y="1275"/>
                    </a:cubicBezTo>
                    <a:cubicBezTo>
                      <a:pt x="6427" y="1298"/>
                      <a:pt x="6247" y="1333"/>
                      <a:pt x="6060" y="1350"/>
                    </a:cubicBezTo>
                    <a:cubicBezTo>
                      <a:pt x="5876" y="1368"/>
                      <a:pt x="5687" y="1387"/>
                      <a:pt x="5497" y="1407"/>
                    </a:cubicBezTo>
                    <a:cubicBezTo>
                      <a:pt x="5306" y="1417"/>
                      <a:pt x="5117" y="1428"/>
                      <a:pt x="4930" y="1438"/>
                    </a:cubicBezTo>
                    <a:cubicBezTo>
                      <a:pt x="4745" y="1451"/>
                      <a:pt x="4560" y="1444"/>
                      <a:pt x="4380" y="1448"/>
                    </a:cubicBezTo>
                    <a:cubicBezTo>
                      <a:pt x="4290" y="1450"/>
                      <a:pt x="4200" y="1451"/>
                      <a:pt x="4111" y="1452"/>
                    </a:cubicBezTo>
                    <a:cubicBezTo>
                      <a:pt x="4023" y="1448"/>
                      <a:pt x="3936" y="1445"/>
                      <a:pt x="3849" y="1442"/>
                    </a:cubicBezTo>
                    <a:cubicBezTo>
                      <a:pt x="3675" y="1434"/>
                      <a:pt x="3505" y="1433"/>
                      <a:pt x="3339" y="1420"/>
                    </a:cubicBezTo>
                    <a:cubicBezTo>
                      <a:pt x="3009" y="1392"/>
                      <a:pt x="2694" y="1372"/>
                      <a:pt x="2402" y="1328"/>
                    </a:cubicBezTo>
                    <a:cubicBezTo>
                      <a:pt x="2256" y="1308"/>
                      <a:pt x="2114" y="1295"/>
                      <a:pt x="1979" y="1272"/>
                    </a:cubicBezTo>
                    <a:cubicBezTo>
                      <a:pt x="1844" y="1248"/>
                      <a:pt x="1715" y="1226"/>
                      <a:pt x="1591" y="1204"/>
                    </a:cubicBezTo>
                    <a:cubicBezTo>
                      <a:pt x="1342" y="1165"/>
                      <a:pt x="1122" y="1109"/>
                      <a:pt x="926" y="1068"/>
                    </a:cubicBezTo>
                    <a:cubicBezTo>
                      <a:pt x="829" y="1046"/>
                      <a:pt x="737" y="1028"/>
                      <a:pt x="655" y="1007"/>
                    </a:cubicBezTo>
                    <a:cubicBezTo>
                      <a:pt x="573" y="986"/>
                      <a:pt x="497" y="965"/>
                      <a:pt x="429" y="948"/>
                    </a:cubicBezTo>
                    <a:cubicBezTo>
                      <a:pt x="293" y="912"/>
                      <a:pt x="186" y="885"/>
                      <a:pt x="114" y="869"/>
                    </a:cubicBezTo>
                    <a:cubicBezTo>
                      <a:pt x="54" y="854"/>
                      <a:pt x="18" y="847"/>
                      <a:pt x="6" y="847"/>
                    </a:cubicBezTo>
                    <a:cubicBezTo>
                      <a:pt x="4" y="847"/>
                      <a:pt x="2" y="847"/>
                      <a:pt x="2" y="848"/>
                    </a:cubicBezTo>
                    <a:cubicBezTo>
                      <a:pt x="1" y="851"/>
                      <a:pt x="37" y="867"/>
                      <a:pt x="107" y="890"/>
                    </a:cubicBezTo>
                    <a:cubicBezTo>
                      <a:pt x="178" y="914"/>
                      <a:pt x="282" y="948"/>
                      <a:pt x="417" y="991"/>
                    </a:cubicBezTo>
                    <a:cubicBezTo>
                      <a:pt x="485" y="1012"/>
                      <a:pt x="560" y="1035"/>
                      <a:pt x="641" y="1060"/>
                    </a:cubicBezTo>
                    <a:cubicBezTo>
                      <a:pt x="723" y="1084"/>
                      <a:pt x="814" y="1105"/>
                      <a:pt x="911" y="1130"/>
                    </a:cubicBezTo>
                    <a:cubicBezTo>
                      <a:pt x="1106" y="1177"/>
                      <a:pt x="1326" y="1240"/>
                      <a:pt x="1575" y="1283"/>
                    </a:cubicBezTo>
                    <a:cubicBezTo>
                      <a:pt x="1699" y="1307"/>
                      <a:pt x="1829" y="1332"/>
                      <a:pt x="1965" y="1358"/>
                    </a:cubicBezTo>
                    <a:cubicBezTo>
                      <a:pt x="2100" y="1384"/>
                      <a:pt x="2243" y="1400"/>
                      <a:pt x="2390" y="1422"/>
                    </a:cubicBezTo>
                    <a:cubicBezTo>
                      <a:pt x="2683" y="1470"/>
                      <a:pt x="3000" y="1495"/>
                      <a:pt x="3333" y="1524"/>
                    </a:cubicBezTo>
                    <a:cubicBezTo>
                      <a:pt x="3499" y="1540"/>
                      <a:pt x="3670" y="1542"/>
                      <a:pt x="3845" y="1551"/>
                    </a:cubicBezTo>
                    <a:cubicBezTo>
                      <a:pt x="3932" y="1554"/>
                      <a:pt x="4021" y="1558"/>
                      <a:pt x="4110" y="1562"/>
                    </a:cubicBezTo>
                    <a:cubicBezTo>
                      <a:pt x="4199" y="1562"/>
                      <a:pt x="4289" y="1560"/>
                      <a:pt x="4380" y="1560"/>
                    </a:cubicBezTo>
                    <a:cubicBezTo>
                      <a:pt x="4441" y="1559"/>
                      <a:pt x="4502" y="1559"/>
                      <a:pt x="4563" y="1559"/>
                    </a:cubicBezTo>
                    <a:cubicBezTo>
                      <a:pt x="4576" y="1559"/>
                      <a:pt x="4588" y="1559"/>
                      <a:pt x="4600" y="1559"/>
                    </a:cubicBezTo>
                    <a:cubicBezTo>
                      <a:pt x="4711" y="1559"/>
                      <a:pt x="4822" y="1558"/>
                      <a:pt x="4935" y="1551"/>
                    </a:cubicBezTo>
                    <a:cubicBezTo>
                      <a:pt x="5122" y="1541"/>
                      <a:pt x="5312" y="1531"/>
                      <a:pt x="5506" y="1520"/>
                    </a:cubicBezTo>
                    <a:cubicBezTo>
                      <a:pt x="5698" y="1500"/>
                      <a:pt x="5887" y="1481"/>
                      <a:pt x="6073" y="1462"/>
                    </a:cubicBezTo>
                    <a:cubicBezTo>
                      <a:pt x="6261" y="1446"/>
                      <a:pt x="6443" y="1410"/>
                      <a:pt x="6623" y="1385"/>
                    </a:cubicBezTo>
                    <a:cubicBezTo>
                      <a:pt x="6713" y="1372"/>
                      <a:pt x="6802" y="1358"/>
                      <a:pt x="6890" y="1344"/>
                    </a:cubicBezTo>
                    <a:cubicBezTo>
                      <a:pt x="6978" y="1327"/>
                      <a:pt x="7065" y="1310"/>
                      <a:pt x="7150" y="1293"/>
                    </a:cubicBezTo>
                    <a:cubicBezTo>
                      <a:pt x="7322" y="1256"/>
                      <a:pt x="7491" y="1228"/>
                      <a:pt x="7652" y="1187"/>
                    </a:cubicBezTo>
                    <a:cubicBezTo>
                      <a:pt x="7976" y="1106"/>
                      <a:pt x="8286" y="1032"/>
                      <a:pt x="8568" y="939"/>
                    </a:cubicBezTo>
                    <a:cubicBezTo>
                      <a:pt x="8709" y="895"/>
                      <a:pt x="8848" y="857"/>
                      <a:pt x="8978" y="811"/>
                    </a:cubicBezTo>
                    <a:cubicBezTo>
                      <a:pt x="9108" y="763"/>
                      <a:pt x="9232" y="718"/>
                      <a:pt x="9350" y="676"/>
                    </a:cubicBezTo>
                    <a:cubicBezTo>
                      <a:pt x="9590" y="594"/>
                      <a:pt x="9797" y="499"/>
                      <a:pt x="9983" y="422"/>
                    </a:cubicBezTo>
                    <a:cubicBezTo>
                      <a:pt x="10075" y="381"/>
                      <a:pt x="10161" y="346"/>
                      <a:pt x="10239" y="311"/>
                    </a:cubicBezTo>
                    <a:cubicBezTo>
                      <a:pt x="10316" y="273"/>
                      <a:pt x="10386" y="239"/>
                      <a:pt x="10449" y="207"/>
                    </a:cubicBezTo>
                    <a:cubicBezTo>
                      <a:pt x="10577" y="144"/>
                      <a:pt x="10673" y="95"/>
                      <a:pt x="10739" y="60"/>
                    </a:cubicBezTo>
                    <a:cubicBezTo>
                      <a:pt x="10805" y="26"/>
                      <a:pt x="10839" y="6"/>
                      <a:pt x="10837" y="1"/>
                    </a:cubicBezTo>
                    <a:cubicBezTo>
                      <a:pt x="10837" y="1"/>
                      <a:pt x="10836" y="1"/>
                      <a:pt x="10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7"/>
              <p:cNvSpPr/>
              <p:nvPr/>
            </p:nvSpPr>
            <p:spPr>
              <a:xfrm>
                <a:off x="2223125" y="4174425"/>
                <a:ext cx="172400" cy="20000"/>
              </a:xfrm>
              <a:custGeom>
                <a:rect b="b" l="l" r="r" t="t"/>
                <a:pathLst>
                  <a:path extrusionOk="0" h="800" w="6896">
                    <a:moveTo>
                      <a:pt x="6888" y="0"/>
                    </a:moveTo>
                    <a:cubicBezTo>
                      <a:pt x="6867" y="0"/>
                      <a:pt x="6776" y="25"/>
                      <a:pt x="6626" y="72"/>
                    </a:cubicBezTo>
                    <a:cubicBezTo>
                      <a:pt x="6542" y="98"/>
                      <a:pt x="6439" y="131"/>
                      <a:pt x="6317" y="163"/>
                    </a:cubicBezTo>
                    <a:cubicBezTo>
                      <a:pt x="6196" y="197"/>
                      <a:pt x="6060" y="240"/>
                      <a:pt x="5906" y="276"/>
                    </a:cubicBezTo>
                    <a:cubicBezTo>
                      <a:pt x="5754" y="315"/>
                      <a:pt x="5586" y="358"/>
                      <a:pt x="5404" y="395"/>
                    </a:cubicBezTo>
                    <a:cubicBezTo>
                      <a:pt x="5223" y="437"/>
                      <a:pt x="5028" y="470"/>
                      <a:pt x="4823" y="509"/>
                    </a:cubicBezTo>
                    <a:cubicBezTo>
                      <a:pt x="4720" y="527"/>
                      <a:pt x="4614" y="541"/>
                      <a:pt x="4506" y="557"/>
                    </a:cubicBezTo>
                    <a:cubicBezTo>
                      <a:pt x="4399" y="575"/>
                      <a:pt x="4288" y="589"/>
                      <a:pt x="4175" y="601"/>
                    </a:cubicBezTo>
                    <a:cubicBezTo>
                      <a:pt x="3950" y="629"/>
                      <a:pt x="3716" y="646"/>
                      <a:pt x="3477" y="666"/>
                    </a:cubicBezTo>
                    <a:cubicBezTo>
                      <a:pt x="3246" y="675"/>
                      <a:pt x="3020" y="688"/>
                      <a:pt x="2801" y="688"/>
                    </a:cubicBezTo>
                    <a:cubicBezTo>
                      <a:pt x="2792" y="688"/>
                      <a:pt x="2783" y="688"/>
                      <a:pt x="2774" y="688"/>
                    </a:cubicBezTo>
                    <a:cubicBezTo>
                      <a:pt x="2727" y="689"/>
                      <a:pt x="2680" y="689"/>
                      <a:pt x="2634" y="689"/>
                    </a:cubicBezTo>
                    <a:cubicBezTo>
                      <a:pt x="2569" y="689"/>
                      <a:pt x="2504" y="688"/>
                      <a:pt x="2440" y="685"/>
                    </a:cubicBezTo>
                    <a:cubicBezTo>
                      <a:pt x="2331" y="682"/>
                      <a:pt x="2224" y="682"/>
                      <a:pt x="2120" y="677"/>
                    </a:cubicBezTo>
                    <a:cubicBezTo>
                      <a:pt x="1912" y="663"/>
                      <a:pt x="1713" y="656"/>
                      <a:pt x="1529" y="635"/>
                    </a:cubicBezTo>
                    <a:cubicBezTo>
                      <a:pt x="1344" y="621"/>
                      <a:pt x="1173" y="600"/>
                      <a:pt x="1016" y="579"/>
                    </a:cubicBezTo>
                    <a:cubicBezTo>
                      <a:pt x="859" y="562"/>
                      <a:pt x="719" y="537"/>
                      <a:pt x="595" y="519"/>
                    </a:cubicBezTo>
                    <a:cubicBezTo>
                      <a:pt x="469" y="501"/>
                      <a:pt x="363" y="482"/>
                      <a:pt x="276" y="466"/>
                    </a:cubicBezTo>
                    <a:cubicBezTo>
                      <a:pt x="135" y="441"/>
                      <a:pt x="44" y="427"/>
                      <a:pt x="14" y="427"/>
                    </a:cubicBezTo>
                    <a:cubicBezTo>
                      <a:pt x="7" y="427"/>
                      <a:pt x="3" y="428"/>
                      <a:pt x="3" y="430"/>
                    </a:cubicBezTo>
                    <a:cubicBezTo>
                      <a:pt x="1" y="437"/>
                      <a:pt x="95" y="465"/>
                      <a:pt x="267" y="509"/>
                    </a:cubicBezTo>
                    <a:cubicBezTo>
                      <a:pt x="353" y="532"/>
                      <a:pt x="458" y="558"/>
                      <a:pt x="582" y="581"/>
                    </a:cubicBezTo>
                    <a:cubicBezTo>
                      <a:pt x="707" y="605"/>
                      <a:pt x="847" y="637"/>
                      <a:pt x="1004" y="659"/>
                    </a:cubicBezTo>
                    <a:cubicBezTo>
                      <a:pt x="1161" y="684"/>
                      <a:pt x="1333" y="711"/>
                      <a:pt x="1520" y="729"/>
                    </a:cubicBezTo>
                    <a:cubicBezTo>
                      <a:pt x="1706" y="754"/>
                      <a:pt x="1904" y="766"/>
                      <a:pt x="2115" y="781"/>
                    </a:cubicBezTo>
                    <a:cubicBezTo>
                      <a:pt x="2219" y="789"/>
                      <a:pt x="2327" y="790"/>
                      <a:pt x="2438" y="794"/>
                    </a:cubicBezTo>
                    <a:cubicBezTo>
                      <a:pt x="2523" y="798"/>
                      <a:pt x="2609" y="800"/>
                      <a:pt x="2698" y="800"/>
                    </a:cubicBezTo>
                    <a:cubicBezTo>
                      <a:pt x="2723" y="800"/>
                      <a:pt x="2749" y="800"/>
                      <a:pt x="2775" y="800"/>
                    </a:cubicBezTo>
                    <a:cubicBezTo>
                      <a:pt x="2793" y="800"/>
                      <a:pt x="2812" y="800"/>
                      <a:pt x="2830" y="800"/>
                    </a:cubicBezTo>
                    <a:cubicBezTo>
                      <a:pt x="3042" y="800"/>
                      <a:pt x="3260" y="789"/>
                      <a:pt x="3483" y="779"/>
                    </a:cubicBezTo>
                    <a:cubicBezTo>
                      <a:pt x="3726" y="760"/>
                      <a:pt x="3962" y="743"/>
                      <a:pt x="4189" y="712"/>
                    </a:cubicBezTo>
                    <a:cubicBezTo>
                      <a:pt x="4302" y="699"/>
                      <a:pt x="4414" y="683"/>
                      <a:pt x="4523" y="665"/>
                    </a:cubicBezTo>
                    <a:cubicBezTo>
                      <a:pt x="4632" y="647"/>
                      <a:pt x="4738" y="633"/>
                      <a:pt x="4841" y="612"/>
                    </a:cubicBezTo>
                    <a:cubicBezTo>
                      <a:pt x="5048" y="571"/>
                      <a:pt x="5244" y="534"/>
                      <a:pt x="5425" y="487"/>
                    </a:cubicBezTo>
                    <a:cubicBezTo>
                      <a:pt x="5608" y="446"/>
                      <a:pt x="5776" y="398"/>
                      <a:pt x="5928" y="354"/>
                    </a:cubicBezTo>
                    <a:cubicBezTo>
                      <a:pt x="6081" y="312"/>
                      <a:pt x="6217" y="264"/>
                      <a:pt x="6337" y="224"/>
                    </a:cubicBezTo>
                    <a:cubicBezTo>
                      <a:pt x="6456" y="185"/>
                      <a:pt x="6558" y="146"/>
                      <a:pt x="6641" y="113"/>
                    </a:cubicBezTo>
                    <a:cubicBezTo>
                      <a:pt x="6805" y="49"/>
                      <a:pt x="6895" y="9"/>
                      <a:pt x="6893" y="1"/>
                    </a:cubicBezTo>
                    <a:cubicBezTo>
                      <a:pt x="6893" y="1"/>
                      <a:pt x="6891" y="0"/>
                      <a:pt x="68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7"/>
              <p:cNvSpPr/>
              <p:nvPr/>
            </p:nvSpPr>
            <p:spPr>
              <a:xfrm>
                <a:off x="2253475" y="4090650"/>
                <a:ext cx="111425" cy="128800"/>
              </a:xfrm>
              <a:custGeom>
                <a:rect b="b" l="l" r="r" t="t"/>
                <a:pathLst>
                  <a:path extrusionOk="0" h="5152" w="4457">
                    <a:moveTo>
                      <a:pt x="1" y="1"/>
                    </a:moveTo>
                    <a:lnTo>
                      <a:pt x="515" y="3462"/>
                    </a:lnTo>
                    <a:cubicBezTo>
                      <a:pt x="660" y="4434"/>
                      <a:pt x="1493" y="5152"/>
                      <a:pt x="2474" y="5152"/>
                    </a:cubicBezTo>
                    <a:cubicBezTo>
                      <a:pt x="3569" y="5152"/>
                      <a:pt x="4456" y="4265"/>
                      <a:pt x="4456" y="3171"/>
                    </a:cubicBezTo>
                    <a:lnTo>
                      <a:pt x="4456" y="1"/>
                    </a:lnTo>
                    <a:close/>
                  </a:path>
                </a:pathLst>
              </a:custGeom>
              <a:solidFill>
                <a:srgbClr val="B985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7"/>
              <p:cNvSpPr/>
              <p:nvPr/>
            </p:nvSpPr>
            <p:spPr>
              <a:xfrm>
                <a:off x="2111700" y="3755475"/>
                <a:ext cx="394000" cy="345325"/>
              </a:xfrm>
              <a:custGeom>
                <a:rect b="b" l="l" r="r" t="t"/>
                <a:pathLst>
                  <a:path extrusionOk="0" h="13813" w="15760">
                    <a:moveTo>
                      <a:pt x="5845" y="1"/>
                    </a:moveTo>
                    <a:cubicBezTo>
                      <a:pt x="5408" y="1"/>
                      <a:pt x="4974" y="50"/>
                      <a:pt x="4553" y="173"/>
                    </a:cubicBezTo>
                    <a:cubicBezTo>
                      <a:pt x="3289" y="543"/>
                      <a:pt x="2295" y="1540"/>
                      <a:pt x="1584" y="2649"/>
                    </a:cubicBezTo>
                    <a:cubicBezTo>
                      <a:pt x="794" y="3883"/>
                      <a:pt x="287" y="5298"/>
                      <a:pt x="113" y="6753"/>
                    </a:cubicBezTo>
                    <a:cubicBezTo>
                      <a:pt x="0" y="7701"/>
                      <a:pt x="32" y="8685"/>
                      <a:pt x="386" y="9571"/>
                    </a:cubicBezTo>
                    <a:cubicBezTo>
                      <a:pt x="1069" y="11285"/>
                      <a:pt x="2791" y="12313"/>
                      <a:pt x="4399" y="13217"/>
                    </a:cubicBezTo>
                    <a:lnTo>
                      <a:pt x="11165" y="13787"/>
                    </a:lnTo>
                    <a:cubicBezTo>
                      <a:pt x="11250" y="13804"/>
                      <a:pt x="11335" y="13813"/>
                      <a:pt x="11421" y="13813"/>
                    </a:cubicBezTo>
                    <a:cubicBezTo>
                      <a:pt x="11799" y="13813"/>
                      <a:pt x="12176" y="13656"/>
                      <a:pt x="12480" y="13423"/>
                    </a:cubicBezTo>
                    <a:cubicBezTo>
                      <a:pt x="12852" y="13136"/>
                      <a:pt x="13130" y="12747"/>
                      <a:pt x="13382" y="12351"/>
                    </a:cubicBezTo>
                    <a:cubicBezTo>
                      <a:pt x="14369" y="10807"/>
                      <a:pt x="15069" y="9080"/>
                      <a:pt x="15434" y="7283"/>
                    </a:cubicBezTo>
                    <a:cubicBezTo>
                      <a:pt x="15697" y="5991"/>
                      <a:pt x="15759" y="4550"/>
                      <a:pt x="15024" y="3456"/>
                    </a:cubicBezTo>
                    <a:cubicBezTo>
                      <a:pt x="14431" y="2576"/>
                      <a:pt x="13423" y="2077"/>
                      <a:pt x="12439" y="1675"/>
                    </a:cubicBezTo>
                    <a:cubicBezTo>
                      <a:pt x="10962" y="1072"/>
                      <a:pt x="9430" y="598"/>
                      <a:pt x="7870" y="261"/>
                    </a:cubicBezTo>
                    <a:cubicBezTo>
                      <a:pt x="7206" y="119"/>
                      <a:pt x="6521" y="1"/>
                      <a:pt x="5845" y="1"/>
                    </a:cubicBezTo>
                    <a:close/>
                  </a:path>
                </a:pathLst>
              </a:custGeom>
              <a:solidFill>
                <a:srgbClr val="6844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7"/>
              <p:cNvSpPr/>
              <p:nvPr/>
            </p:nvSpPr>
            <p:spPr>
              <a:xfrm>
                <a:off x="2193925" y="3824900"/>
                <a:ext cx="235275" cy="315900"/>
              </a:xfrm>
              <a:custGeom>
                <a:rect b="b" l="l" r="r" t="t"/>
                <a:pathLst>
                  <a:path extrusionOk="0" h="12636" w="9411">
                    <a:moveTo>
                      <a:pt x="4743" y="1"/>
                    </a:moveTo>
                    <a:cubicBezTo>
                      <a:pt x="4696" y="1"/>
                      <a:pt x="4649" y="1"/>
                      <a:pt x="4602" y="3"/>
                    </a:cubicBezTo>
                    <a:cubicBezTo>
                      <a:pt x="4539" y="4"/>
                      <a:pt x="4474" y="7"/>
                      <a:pt x="4410" y="12"/>
                    </a:cubicBezTo>
                    <a:cubicBezTo>
                      <a:pt x="4345" y="16"/>
                      <a:pt x="4281" y="22"/>
                      <a:pt x="4219" y="28"/>
                    </a:cubicBezTo>
                    <a:cubicBezTo>
                      <a:pt x="1843" y="274"/>
                      <a:pt x="54" y="2315"/>
                      <a:pt x="30" y="4703"/>
                    </a:cubicBezTo>
                    <a:cubicBezTo>
                      <a:pt x="0" y="7622"/>
                      <a:pt x="422" y="12635"/>
                      <a:pt x="4697" y="12635"/>
                    </a:cubicBezTo>
                    <a:cubicBezTo>
                      <a:pt x="8537" y="12635"/>
                      <a:pt x="9297" y="7978"/>
                      <a:pt x="9360" y="4801"/>
                    </a:cubicBezTo>
                    <a:cubicBezTo>
                      <a:pt x="9411" y="2191"/>
                      <a:pt x="7334" y="1"/>
                      <a:pt x="4743" y="1"/>
                    </a:cubicBezTo>
                    <a:close/>
                  </a:path>
                </a:pathLst>
              </a:custGeom>
              <a:solidFill>
                <a:srgbClr val="B985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7"/>
              <p:cNvSpPr/>
              <p:nvPr/>
            </p:nvSpPr>
            <p:spPr>
              <a:xfrm>
                <a:off x="2264600" y="4125500"/>
                <a:ext cx="93575" cy="17375"/>
              </a:xfrm>
              <a:custGeom>
                <a:rect b="b" l="l" r="r" t="t"/>
                <a:pathLst>
                  <a:path extrusionOk="0" h="695" w="3743">
                    <a:moveTo>
                      <a:pt x="3728" y="0"/>
                    </a:moveTo>
                    <a:cubicBezTo>
                      <a:pt x="3709" y="0"/>
                      <a:pt x="3660" y="17"/>
                      <a:pt x="3587" y="46"/>
                    </a:cubicBezTo>
                    <a:cubicBezTo>
                      <a:pt x="3542" y="66"/>
                      <a:pt x="3489" y="89"/>
                      <a:pt x="3424" y="113"/>
                    </a:cubicBezTo>
                    <a:cubicBezTo>
                      <a:pt x="3359" y="137"/>
                      <a:pt x="3288" y="170"/>
                      <a:pt x="3205" y="196"/>
                    </a:cubicBezTo>
                    <a:cubicBezTo>
                      <a:pt x="3044" y="258"/>
                      <a:pt x="2848" y="318"/>
                      <a:pt x="2629" y="374"/>
                    </a:cubicBezTo>
                    <a:cubicBezTo>
                      <a:pt x="2518" y="399"/>
                      <a:pt x="2402" y="429"/>
                      <a:pt x="2280" y="448"/>
                    </a:cubicBezTo>
                    <a:cubicBezTo>
                      <a:pt x="2159" y="471"/>
                      <a:pt x="2032" y="485"/>
                      <a:pt x="1902" y="502"/>
                    </a:cubicBezTo>
                    <a:cubicBezTo>
                      <a:pt x="1771" y="513"/>
                      <a:pt x="1644" y="523"/>
                      <a:pt x="1520" y="526"/>
                    </a:cubicBezTo>
                    <a:cubicBezTo>
                      <a:pt x="1480" y="528"/>
                      <a:pt x="1441" y="529"/>
                      <a:pt x="1401" y="529"/>
                    </a:cubicBezTo>
                    <a:cubicBezTo>
                      <a:pt x="1320" y="529"/>
                      <a:pt x="1241" y="525"/>
                      <a:pt x="1164" y="525"/>
                    </a:cubicBezTo>
                    <a:cubicBezTo>
                      <a:pt x="937" y="514"/>
                      <a:pt x="733" y="494"/>
                      <a:pt x="563" y="468"/>
                    </a:cubicBezTo>
                    <a:cubicBezTo>
                      <a:pt x="477" y="458"/>
                      <a:pt x="400" y="440"/>
                      <a:pt x="332" y="429"/>
                    </a:cubicBezTo>
                    <a:cubicBezTo>
                      <a:pt x="264" y="419"/>
                      <a:pt x="206" y="407"/>
                      <a:pt x="159" y="397"/>
                    </a:cubicBezTo>
                    <a:cubicBezTo>
                      <a:pt x="98" y="386"/>
                      <a:pt x="53" y="380"/>
                      <a:pt x="28" y="380"/>
                    </a:cubicBezTo>
                    <a:cubicBezTo>
                      <a:pt x="13" y="380"/>
                      <a:pt x="5" y="382"/>
                      <a:pt x="4" y="386"/>
                    </a:cubicBezTo>
                    <a:cubicBezTo>
                      <a:pt x="1" y="397"/>
                      <a:pt x="49" y="424"/>
                      <a:pt x="140" y="461"/>
                    </a:cubicBezTo>
                    <a:cubicBezTo>
                      <a:pt x="185" y="481"/>
                      <a:pt x="242" y="503"/>
                      <a:pt x="309" y="522"/>
                    </a:cubicBezTo>
                    <a:cubicBezTo>
                      <a:pt x="377" y="542"/>
                      <a:pt x="453" y="569"/>
                      <a:pt x="540" y="586"/>
                    </a:cubicBezTo>
                    <a:cubicBezTo>
                      <a:pt x="712" y="629"/>
                      <a:pt x="921" y="662"/>
                      <a:pt x="1156" y="682"/>
                    </a:cubicBezTo>
                    <a:cubicBezTo>
                      <a:pt x="1248" y="687"/>
                      <a:pt x="1346" y="694"/>
                      <a:pt x="1446" y="694"/>
                    </a:cubicBezTo>
                    <a:cubicBezTo>
                      <a:pt x="1472" y="694"/>
                      <a:pt x="1497" y="694"/>
                      <a:pt x="1523" y="693"/>
                    </a:cubicBezTo>
                    <a:cubicBezTo>
                      <a:pt x="1529" y="693"/>
                      <a:pt x="1535" y="693"/>
                      <a:pt x="1541" y="693"/>
                    </a:cubicBezTo>
                    <a:cubicBezTo>
                      <a:pt x="1664" y="693"/>
                      <a:pt x="1790" y="682"/>
                      <a:pt x="1920" y="672"/>
                    </a:cubicBezTo>
                    <a:cubicBezTo>
                      <a:pt x="2054" y="655"/>
                      <a:pt x="2185" y="639"/>
                      <a:pt x="2311" y="612"/>
                    </a:cubicBezTo>
                    <a:cubicBezTo>
                      <a:pt x="2437" y="592"/>
                      <a:pt x="2555" y="556"/>
                      <a:pt x="2670" y="527"/>
                    </a:cubicBezTo>
                    <a:cubicBezTo>
                      <a:pt x="2895" y="460"/>
                      <a:pt x="3092" y="385"/>
                      <a:pt x="3253" y="308"/>
                    </a:cubicBezTo>
                    <a:cubicBezTo>
                      <a:pt x="3334" y="273"/>
                      <a:pt x="3403" y="233"/>
                      <a:pt x="3464" y="199"/>
                    </a:cubicBezTo>
                    <a:cubicBezTo>
                      <a:pt x="3527" y="167"/>
                      <a:pt x="3577" y="134"/>
                      <a:pt x="3618" y="105"/>
                    </a:cubicBezTo>
                    <a:cubicBezTo>
                      <a:pt x="3700" y="49"/>
                      <a:pt x="3742" y="14"/>
                      <a:pt x="3737" y="3"/>
                    </a:cubicBezTo>
                    <a:cubicBezTo>
                      <a:pt x="3736" y="1"/>
                      <a:pt x="3733" y="0"/>
                      <a:pt x="3728" y="0"/>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7"/>
              <p:cNvSpPr/>
              <p:nvPr/>
            </p:nvSpPr>
            <p:spPr>
              <a:xfrm>
                <a:off x="2284250" y="4055125"/>
                <a:ext cx="60800" cy="26975"/>
              </a:xfrm>
              <a:custGeom>
                <a:rect b="b" l="l" r="r" t="t"/>
                <a:pathLst>
                  <a:path extrusionOk="0" h="1079" w="2432">
                    <a:moveTo>
                      <a:pt x="2428" y="1"/>
                    </a:moveTo>
                    <a:cubicBezTo>
                      <a:pt x="2415" y="1"/>
                      <a:pt x="2327" y="128"/>
                      <a:pt x="2154" y="298"/>
                    </a:cubicBezTo>
                    <a:cubicBezTo>
                      <a:pt x="2066" y="386"/>
                      <a:pt x="1952" y="481"/>
                      <a:pt x="1817" y="576"/>
                    </a:cubicBezTo>
                    <a:cubicBezTo>
                      <a:pt x="1680" y="667"/>
                      <a:pt x="1523" y="757"/>
                      <a:pt x="1349" y="832"/>
                    </a:cubicBezTo>
                    <a:cubicBezTo>
                      <a:pt x="1174" y="904"/>
                      <a:pt x="1000" y="955"/>
                      <a:pt x="839" y="989"/>
                    </a:cubicBezTo>
                    <a:cubicBezTo>
                      <a:pt x="678" y="1020"/>
                      <a:pt x="530" y="1035"/>
                      <a:pt x="406" y="1037"/>
                    </a:cubicBezTo>
                    <a:cubicBezTo>
                      <a:pt x="383" y="1038"/>
                      <a:pt x="360" y="1038"/>
                      <a:pt x="339" y="1038"/>
                    </a:cubicBezTo>
                    <a:cubicBezTo>
                      <a:pt x="172" y="1038"/>
                      <a:pt x="57" y="1024"/>
                      <a:pt x="17" y="1024"/>
                    </a:cubicBezTo>
                    <a:cubicBezTo>
                      <a:pt x="7" y="1024"/>
                      <a:pt x="1" y="1025"/>
                      <a:pt x="1" y="1027"/>
                    </a:cubicBezTo>
                    <a:cubicBezTo>
                      <a:pt x="1" y="1031"/>
                      <a:pt x="38" y="1039"/>
                      <a:pt x="108" y="1052"/>
                    </a:cubicBezTo>
                    <a:cubicBezTo>
                      <a:pt x="142" y="1059"/>
                      <a:pt x="185" y="1066"/>
                      <a:pt x="236" y="1068"/>
                    </a:cubicBezTo>
                    <a:cubicBezTo>
                      <a:pt x="281" y="1072"/>
                      <a:pt x="334" y="1078"/>
                      <a:pt x="392" y="1078"/>
                    </a:cubicBezTo>
                    <a:cubicBezTo>
                      <a:pt x="396" y="1078"/>
                      <a:pt x="401" y="1078"/>
                      <a:pt x="406" y="1078"/>
                    </a:cubicBezTo>
                    <a:cubicBezTo>
                      <a:pt x="418" y="1078"/>
                      <a:pt x="431" y="1078"/>
                      <a:pt x="445" y="1078"/>
                    </a:cubicBezTo>
                    <a:cubicBezTo>
                      <a:pt x="563" y="1078"/>
                      <a:pt x="700" y="1065"/>
                      <a:pt x="849" y="1041"/>
                    </a:cubicBezTo>
                    <a:cubicBezTo>
                      <a:pt x="1014" y="1009"/>
                      <a:pt x="1192" y="959"/>
                      <a:pt x="1372" y="885"/>
                    </a:cubicBezTo>
                    <a:cubicBezTo>
                      <a:pt x="1550" y="808"/>
                      <a:pt x="1710" y="715"/>
                      <a:pt x="1847" y="619"/>
                    </a:cubicBezTo>
                    <a:cubicBezTo>
                      <a:pt x="1982" y="520"/>
                      <a:pt x="2097" y="420"/>
                      <a:pt x="2182" y="327"/>
                    </a:cubicBezTo>
                    <a:cubicBezTo>
                      <a:pt x="2228" y="283"/>
                      <a:pt x="2262" y="237"/>
                      <a:pt x="2295" y="198"/>
                    </a:cubicBezTo>
                    <a:cubicBezTo>
                      <a:pt x="2328" y="160"/>
                      <a:pt x="2352" y="125"/>
                      <a:pt x="2372" y="95"/>
                    </a:cubicBezTo>
                    <a:cubicBezTo>
                      <a:pt x="2412" y="37"/>
                      <a:pt x="2431" y="3"/>
                      <a:pt x="2429" y="1"/>
                    </a:cubicBezTo>
                    <a:cubicBezTo>
                      <a:pt x="2429" y="1"/>
                      <a:pt x="2429" y="1"/>
                      <a:pt x="2428" y="1"/>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7"/>
              <p:cNvSpPr/>
              <p:nvPr/>
            </p:nvSpPr>
            <p:spPr>
              <a:xfrm>
                <a:off x="2289075" y="3976725"/>
                <a:ext cx="28600" cy="64800"/>
              </a:xfrm>
              <a:custGeom>
                <a:rect b="b" l="l" r="r" t="t"/>
                <a:pathLst>
                  <a:path extrusionOk="0" h="2592" w="1144">
                    <a:moveTo>
                      <a:pt x="573" y="0"/>
                    </a:moveTo>
                    <a:cubicBezTo>
                      <a:pt x="573" y="0"/>
                      <a:pt x="573" y="0"/>
                      <a:pt x="573" y="0"/>
                    </a:cubicBezTo>
                    <a:cubicBezTo>
                      <a:pt x="570" y="1"/>
                      <a:pt x="581" y="57"/>
                      <a:pt x="604" y="158"/>
                    </a:cubicBezTo>
                    <a:cubicBezTo>
                      <a:pt x="631" y="268"/>
                      <a:pt x="665" y="411"/>
                      <a:pt x="708" y="583"/>
                    </a:cubicBezTo>
                    <a:cubicBezTo>
                      <a:pt x="795" y="931"/>
                      <a:pt x="918" y="1408"/>
                      <a:pt x="1059" y="1942"/>
                    </a:cubicBezTo>
                    <a:lnTo>
                      <a:pt x="1059" y="1942"/>
                    </a:lnTo>
                    <a:cubicBezTo>
                      <a:pt x="1034" y="1931"/>
                      <a:pt x="1008" y="1921"/>
                      <a:pt x="981" y="1911"/>
                    </a:cubicBezTo>
                    <a:cubicBezTo>
                      <a:pt x="837" y="1856"/>
                      <a:pt x="693" y="1815"/>
                      <a:pt x="550" y="1789"/>
                    </a:cubicBezTo>
                    <a:cubicBezTo>
                      <a:pt x="480" y="1775"/>
                      <a:pt x="408" y="1766"/>
                      <a:pt x="339" y="1759"/>
                    </a:cubicBezTo>
                    <a:cubicBezTo>
                      <a:pt x="298" y="1756"/>
                      <a:pt x="256" y="1750"/>
                      <a:pt x="213" y="1750"/>
                    </a:cubicBezTo>
                    <a:cubicBezTo>
                      <a:pt x="186" y="1750"/>
                      <a:pt x="158" y="1753"/>
                      <a:pt x="129" y="1759"/>
                    </a:cubicBezTo>
                    <a:cubicBezTo>
                      <a:pt x="94" y="1768"/>
                      <a:pt x="57" y="1786"/>
                      <a:pt x="33" y="1818"/>
                    </a:cubicBezTo>
                    <a:cubicBezTo>
                      <a:pt x="9" y="1849"/>
                      <a:pt x="1" y="1892"/>
                      <a:pt x="6" y="1927"/>
                    </a:cubicBezTo>
                    <a:cubicBezTo>
                      <a:pt x="18" y="1999"/>
                      <a:pt x="60" y="2051"/>
                      <a:pt x="102" y="2096"/>
                    </a:cubicBezTo>
                    <a:cubicBezTo>
                      <a:pt x="186" y="2181"/>
                      <a:pt x="272" y="2249"/>
                      <a:pt x="353" y="2308"/>
                    </a:cubicBezTo>
                    <a:cubicBezTo>
                      <a:pt x="518" y="2424"/>
                      <a:pt x="665" y="2496"/>
                      <a:pt x="768" y="2537"/>
                    </a:cubicBezTo>
                    <a:cubicBezTo>
                      <a:pt x="820" y="2558"/>
                      <a:pt x="862" y="2573"/>
                      <a:pt x="889" y="2581"/>
                    </a:cubicBezTo>
                    <a:cubicBezTo>
                      <a:pt x="912" y="2588"/>
                      <a:pt x="926" y="2592"/>
                      <a:pt x="932" y="2592"/>
                    </a:cubicBezTo>
                    <a:cubicBezTo>
                      <a:pt x="933" y="2592"/>
                      <a:pt x="934" y="2592"/>
                      <a:pt x="934" y="2591"/>
                    </a:cubicBezTo>
                    <a:cubicBezTo>
                      <a:pt x="935" y="2587"/>
                      <a:pt x="877" y="2565"/>
                      <a:pt x="777" y="2518"/>
                    </a:cubicBezTo>
                    <a:cubicBezTo>
                      <a:pt x="678" y="2469"/>
                      <a:pt x="536" y="2394"/>
                      <a:pt x="377" y="2275"/>
                    </a:cubicBezTo>
                    <a:cubicBezTo>
                      <a:pt x="299" y="2216"/>
                      <a:pt x="216" y="2145"/>
                      <a:pt x="136" y="2063"/>
                    </a:cubicBezTo>
                    <a:cubicBezTo>
                      <a:pt x="99" y="2023"/>
                      <a:pt x="63" y="1973"/>
                      <a:pt x="56" y="1920"/>
                    </a:cubicBezTo>
                    <a:cubicBezTo>
                      <a:pt x="48" y="1868"/>
                      <a:pt x="83" y="1822"/>
                      <a:pt x="141" y="1811"/>
                    </a:cubicBezTo>
                    <a:cubicBezTo>
                      <a:pt x="162" y="1806"/>
                      <a:pt x="184" y="1804"/>
                      <a:pt x="207" y="1804"/>
                    </a:cubicBezTo>
                    <a:cubicBezTo>
                      <a:pt x="248" y="1804"/>
                      <a:pt x="290" y="1809"/>
                      <a:pt x="334" y="1813"/>
                    </a:cubicBezTo>
                    <a:cubicBezTo>
                      <a:pt x="402" y="1820"/>
                      <a:pt x="471" y="1830"/>
                      <a:pt x="540" y="1844"/>
                    </a:cubicBezTo>
                    <a:cubicBezTo>
                      <a:pt x="679" y="1871"/>
                      <a:pt x="821" y="1911"/>
                      <a:pt x="962" y="1964"/>
                    </a:cubicBezTo>
                    <a:cubicBezTo>
                      <a:pt x="1005" y="1981"/>
                      <a:pt x="1049" y="1999"/>
                      <a:pt x="1090" y="2017"/>
                    </a:cubicBezTo>
                    <a:lnTo>
                      <a:pt x="1144" y="2041"/>
                    </a:lnTo>
                    <a:lnTo>
                      <a:pt x="1129" y="1984"/>
                    </a:lnTo>
                    <a:cubicBezTo>
                      <a:pt x="981" y="1427"/>
                      <a:pt x="845" y="931"/>
                      <a:pt x="745" y="573"/>
                    </a:cubicBezTo>
                    <a:cubicBezTo>
                      <a:pt x="696" y="403"/>
                      <a:pt x="655" y="261"/>
                      <a:pt x="624" y="153"/>
                    </a:cubicBezTo>
                    <a:cubicBezTo>
                      <a:pt x="595" y="55"/>
                      <a:pt x="578" y="0"/>
                      <a:pt x="573" y="0"/>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7"/>
              <p:cNvSpPr/>
              <p:nvPr/>
            </p:nvSpPr>
            <p:spPr>
              <a:xfrm>
                <a:off x="2219550" y="3966400"/>
                <a:ext cx="64300" cy="35675"/>
              </a:xfrm>
              <a:custGeom>
                <a:rect b="b" l="l" r="r" t="t"/>
                <a:pathLst>
                  <a:path extrusionOk="0" h="1427" w="2572">
                    <a:moveTo>
                      <a:pt x="1245" y="1"/>
                    </a:moveTo>
                    <a:cubicBezTo>
                      <a:pt x="713" y="1"/>
                      <a:pt x="183" y="347"/>
                      <a:pt x="1" y="852"/>
                    </a:cubicBezTo>
                    <a:lnTo>
                      <a:pt x="2505" y="1427"/>
                    </a:lnTo>
                    <a:cubicBezTo>
                      <a:pt x="2571" y="804"/>
                      <a:pt x="2118" y="169"/>
                      <a:pt x="1507" y="30"/>
                    </a:cubicBezTo>
                    <a:cubicBezTo>
                      <a:pt x="1421" y="10"/>
                      <a:pt x="1333" y="1"/>
                      <a:pt x="12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7"/>
              <p:cNvSpPr/>
              <p:nvPr/>
            </p:nvSpPr>
            <p:spPr>
              <a:xfrm>
                <a:off x="2217875" y="3964100"/>
                <a:ext cx="67050" cy="38425"/>
              </a:xfrm>
              <a:custGeom>
                <a:rect b="b" l="l" r="r" t="t"/>
                <a:pathLst>
                  <a:path extrusionOk="0" h="1537" w="2682">
                    <a:moveTo>
                      <a:pt x="1304" y="1"/>
                    </a:moveTo>
                    <a:cubicBezTo>
                      <a:pt x="1123" y="1"/>
                      <a:pt x="950" y="36"/>
                      <a:pt x="800" y="93"/>
                    </a:cubicBezTo>
                    <a:cubicBezTo>
                      <a:pt x="572" y="180"/>
                      <a:pt x="392" y="311"/>
                      <a:pt x="268" y="444"/>
                    </a:cubicBezTo>
                    <a:cubicBezTo>
                      <a:pt x="144" y="575"/>
                      <a:pt x="70" y="705"/>
                      <a:pt x="37" y="799"/>
                    </a:cubicBezTo>
                    <a:cubicBezTo>
                      <a:pt x="3" y="894"/>
                      <a:pt x="1" y="950"/>
                      <a:pt x="17" y="958"/>
                    </a:cubicBezTo>
                    <a:cubicBezTo>
                      <a:pt x="19" y="958"/>
                      <a:pt x="21" y="959"/>
                      <a:pt x="23" y="959"/>
                    </a:cubicBezTo>
                    <a:cubicBezTo>
                      <a:pt x="68" y="959"/>
                      <a:pt x="166" y="777"/>
                      <a:pt x="404" y="592"/>
                    </a:cubicBezTo>
                    <a:cubicBezTo>
                      <a:pt x="527" y="495"/>
                      <a:pt x="691" y="402"/>
                      <a:pt x="886" y="342"/>
                    </a:cubicBezTo>
                    <a:cubicBezTo>
                      <a:pt x="1005" y="305"/>
                      <a:pt x="1137" y="283"/>
                      <a:pt x="1273" y="283"/>
                    </a:cubicBezTo>
                    <a:cubicBezTo>
                      <a:pt x="1357" y="283"/>
                      <a:pt x="1443" y="292"/>
                      <a:pt x="1528" y="310"/>
                    </a:cubicBezTo>
                    <a:cubicBezTo>
                      <a:pt x="1750" y="361"/>
                      <a:pt x="1946" y="474"/>
                      <a:pt x="2097" y="611"/>
                    </a:cubicBezTo>
                    <a:cubicBezTo>
                      <a:pt x="2247" y="747"/>
                      <a:pt x="2356" y="902"/>
                      <a:pt x="2427" y="1041"/>
                    </a:cubicBezTo>
                    <a:cubicBezTo>
                      <a:pt x="2571" y="1323"/>
                      <a:pt x="2577" y="1535"/>
                      <a:pt x="2623" y="1536"/>
                    </a:cubicBezTo>
                    <a:cubicBezTo>
                      <a:pt x="2640" y="1536"/>
                      <a:pt x="2662" y="1484"/>
                      <a:pt x="2672" y="1385"/>
                    </a:cubicBezTo>
                    <a:cubicBezTo>
                      <a:pt x="2682" y="1285"/>
                      <a:pt x="2670" y="1136"/>
                      <a:pt x="2613" y="964"/>
                    </a:cubicBezTo>
                    <a:cubicBezTo>
                      <a:pt x="2557" y="792"/>
                      <a:pt x="2449" y="596"/>
                      <a:pt x="2279" y="422"/>
                    </a:cubicBezTo>
                    <a:cubicBezTo>
                      <a:pt x="2110" y="247"/>
                      <a:pt x="1872" y="96"/>
                      <a:pt x="1590" y="31"/>
                    </a:cubicBezTo>
                    <a:cubicBezTo>
                      <a:pt x="1493" y="10"/>
                      <a:pt x="1397" y="1"/>
                      <a:pt x="1304" y="1"/>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7"/>
              <p:cNvSpPr/>
              <p:nvPr/>
            </p:nvSpPr>
            <p:spPr>
              <a:xfrm>
                <a:off x="2232450" y="3968700"/>
                <a:ext cx="37025" cy="28850"/>
              </a:xfrm>
              <a:custGeom>
                <a:rect b="b" l="l" r="r" t="t"/>
                <a:pathLst>
                  <a:path extrusionOk="0" h="1154" w="1481">
                    <a:moveTo>
                      <a:pt x="784" y="0"/>
                    </a:moveTo>
                    <a:cubicBezTo>
                      <a:pt x="687" y="0"/>
                      <a:pt x="590" y="7"/>
                      <a:pt x="495" y="27"/>
                    </a:cubicBezTo>
                    <a:cubicBezTo>
                      <a:pt x="321" y="63"/>
                      <a:pt x="150" y="150"/>
                      <a:pt x="44" y="290"/>
                    </a:cubicBezTo>
                    <a:lnTo>
                      <a:pt x="44" y="290"/>
                    </a:lnTo>
                    <a:cubicBezTo>
                      <a:pt x="43" y="284"/>
                      <a:pt x="43" y="278"/>
                      <a:pt x="43" y="272"/>
                    </a:cubicBezTo>
                    <a:lnTo>
                      <a:pt x="1" y="355"/>
                    </a:lnTo>
                    <a:cubicBezTo>
                      <a:pt x="14" y="332"/>
                      <a:pt x="28" y="311"/>
                      <a:pt x="44" y="290"/>
                    </a:cubicBezTo>
                    <a:lnTo>
                      <a:pt x="44" y="290"/>
                    </a:lnTo>
                    <a:cubicBezTo>
                      <a:pt x="64" y="595"/>
                      <a:pt x="211" y="901"/>
                      <a:pt x="473" y="1057"/>
                    </a:cubicBezTo>
                    <a:cubicBezTo>
                      <a:pt x="580" y="1121"/>
                      <a:pt x="707" y="1153"/>
                      <a:pt x="833" y="1153"/>
                    </a:cubicBezTo>
                    <a:cubicBezTo>
                      <a:pt x="1019" y="1153"/>
                      <a:pt x="1204" y="1082"/>
                      <a:pt x="1318" y="936"/>
                    </a:cubicBezTo>
                    <a:cubicBezTo>
                      <a:pt x="1423" y="804"/>
                      <a:pt x="1462" y="633"/>
                      <a:pt x="1472" y="465"/>
                    </a:cubicBezTo>
                    <a:cubicBezTo>
                      <a:pt x="1481" y="322"/>
                      <a:pt x="1459" y="156"/>
                      <a:pt x="1340" y="76"/>
                    </a:cubicBezTo>
                    <a:cubicBezTo>
                      <a:pt x="1272" y="30"/>
                      <a:pt x="1187" y="23"/>
                      <a:pt x="1104" y="17"/>
                    </a:cubicBezTo>
                    <a:cubicBezTo>
                      <a:pt x="998" y="8"/>
                      <a:pt x="891" y="0"/>
                      <a:pt x="784" y="0"/>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7"/>
              <p:cNvSpPr/>
              <p:nvPr/>
            </p:nvSpPr>
            <p:spPr>
              <a:xfrm>
                <a:off x="2217925" y="3951250"/>
                <a:ext cx="68750" cy="48950"/>
              </a:xfrm>
              <a:custGeom>
                <a:rect b="b" l="l" r="r" t="t"/>
                <a:pathLst>
                  <a:path extrusionOk="0" h="1958" w="2750">
                    <a:moveTo>
                      <a:pt x="1446" y="0"/>
                    </a:moveTo>
                    <a:cubicBezTo>
                      <a:pt x="1231" y="0"/>
                      <a:pt x="1016" y="48"/>
                      <a:pt x="826" y="145"/>
                    </a:cubicBezTo>
                    <a:cubicBezTo>
                      <a:pt x="370" y="378"/>
                      <a:pt x="48" y="857"/>
                      <a:pt x="7" y="1368"/>
                    </a:cubicBezTo>
                    <a:lnTo>
                      <a:pt x="0" y="1520"/>
                    </a:lnTo>
                    <a:cubicBezTo>
                      <a:pt x="220" y="1023"/>
                      <a:pt x="757" y="691"/>
                      <a:pt x="1298" y="691"/>
                    </a:cubicBezTo>
                    <a:cubicBezTo>
                      <a:pt x="1367" y="691"/>
                      <a:pt x="1436" y="696"/>
                      <a:pt x="1504" y="707"/>
                    </a:cubicBezTo>
                    <a:cubicBezTo>
                      <a:pt x="2109" y="807"/>
                      <a:pt x="2614" y="1347"/>
                      <a:pt x="2671" y="1958"/>
                    </a:cubicBezTo>
                    <a:cubicBezTo>
                      <a:pt x="2716" y="1455"/>
                      <a:pt x="2749" y="906"/>
                      <a:pt x="2464" y="491"/>
                    </a:cubicBezTo>
                    <a:cubicBezTo>
                      <a:pt x="2239" y="165"/>
                      <a:pt x="1844" y="0"/>
                      <a:pt x="1446" y="0"/>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7"/>
              <p:cNvSpPr/>
              <p:nvPr/>
            </p:nvSpPr>
            <p:spPr>
              <a:xfrm>
                <a:off x="2214050" y="3928400"/>
                <a:ext cx="76675" cy="22075"/>
              </a:xfrm>
              <a:custGeom>
                <a:rect b="b" l="l" r="r" t="t"/>
                <a:pathLst>
                  <a:path extrusionOk="0" h="883" w="3067">
                    <a:moveTo>
                      <a:pt x="1622" y="0"/>
                    </a:moveTo>
                    <a:cubicBezTo>
                      <a:pt x="1579" y="0"/>
                      <a:pt x="1535" y="1"/>
                      <a:pt x="1491" y="4"/>
                    </a:cubicBezTo>
                    <a:cubicBezTo>
                      <a:pt x="999" y="34"/>
                      <a:pt x="584" y="226"/>
                      <a:pt x="339" y="421"/>
                    </a:cubicBezTo>
                    <a:cubicBezTo>
                      <a:pt x="90" y="618"/>
                      <a:pt x="0" y="800"/>
                      <a:pt x="49" y="857"/>
                    </a:cubicBezTo>
                    <a:cubicBezTo>
                      <a:pt x="63" y="875"/>
                      <a:pt x="88" y="883"/>
                      <a:pt x="121" y="883"/>
                    </a:cubicBezTo>
                    <a:cubicBezTo>
                      <a:pt x="206" y="883"/>
                      <a:pt x="348" y="834"/>
                      <a:pt x="532" y="776"/>
                    </a:cubicBezTo>
                    <a:cubicBezTo>
                      <a:pt x="788" y="693"/>
                      <a:pt x="1137" y="597"/>
                      <a:pt x="1525" y="574"/>
                    </a:cubicBezTo>
                    <a:cubicBezTo>
                      <a:pt x="1591" y="570"/>
                      <a:pt x="1656" y="568"/>
                      <a:pt x="1720" y="568"/>
                    </a:cubicBezTo>
                    <a:cubicBezTo>
                      <a:pt x="2032" y="568"/>
                      <a:pt x="2316" y="613"/>
                      <a:pt x="2535" y="656"/>
                    </a:cubicBezTo>
                    <a:cubicBezTo>
                      <a:pt x="2700" y="688"/>
                      <a:pt x="2832" y="715"/>
                      <a:pt x="2919" y="715"/>
                    </a:cubicBezTo>
                    <a:cubicBezTo>
                      <a:pt x="2972" y="715"/>
                      <a:pt x="3008" y="705"/>
                      <a:pt x="3025" y="679"/>
                    </a:cubicBezTo>
                    <a:cubicBezTo>
                      <a:pt x="3067" y="617"/>
                      <a:pt x="2955" y="447"/>
                      <a:pt x="2685" y="282"/>
                    </a:cubicBezTo>
                    <a:cubicBezTo>
                      <a:pt x="2442" y="132"/>
                      <a:pt x="2059" y="0"/>
                      <a:pt x="1622" y="0"/>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7"/>
              <p:cNvSpPr/>
              <p:nvPr/>
            </p:nvSpPr>
            <p:spPr>
              <a:xfrm>
                <a:off x="2337250" y="3965275"/>
                <a:ext cx="64275" cy="35675"/>
              </a:xfrm>
              <a:custGeom>
                <a:rect b="b" l="l" r="r" t="t"/>
                <a:pathLst>
                  <a:path extrusionOk="0" h="1427" w="2571">
                    <a:moveTo>
                      <a:pt x="1326" y="1"/>
                    </a:moveTo>
                    <a:cubicBezTo>
                      <a:pt x="1239" y="1"/>
                      <a:pt x="1151" y="10"/>
                      <a:pt x="1065" y="30"/>
                    </a:cubicBezTo>
                    <a:cubicBezTo>
                      <a:pt x="455" y="169"/>
                      <a:pt x="1" y="804"/>
                      <a:pt x="67" y="1427"/>
                    </a:cubicBezTo>
                    <a:lnTo>
                      <a:pt x="2571" y="853"/>
                    </a:lnTo>
                    <a:cubicBezTo>
                      <a:pt x="2389" y="348"/>
                      <a:pt x="1858" y="1"/>
                      <a:pt x="1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7"/>
              <p:cNvSpPr/>
              <p:nvPr/>
            </p:nvSpPr>
            <p:spPr>
              <a:xfrm>
                <a:off x="2336175" y="3963000"/>
                <a:ext cx="67025" cy="38400"/>
              </a:xfrm>
              <a:custGeom>
                <a:rect b="b" l="l" r="r" t="t"/>
                <a:pathLst>
                  <a:path extrusionOk="0" h="1536" w="2681">
                    <a:moveTo>
                      <a:pt x="1380" y="0"/>
                    </a:moveTo>
                    <a:cubicBezTo>
                      <a:pt x="1286" y="0"/>
                      <a:pt x="1189" y="10"/>
                      <a:pt x="1092" y="31"/>
                    </a:cubicBezTo>
                    <a:cubicBezTo>
                      <a:pt x="810" y="96"/>
                      <a:pt x="572" y="246"/>
                      <a:pt x="403" y="421"/>
                    </a:cubicBezTo>
                    <a:cubicBezTo>
                      <a:pt x="233" y="596"/>
                      <a:pt x="125" y="791"/>
                      <a:pt x="69" y="963"/>
                    </a:cubicBezTo>
                    <a:cubicBezTo>
                      <a:pt x="12" y="1137"/>
                      <a:pt x="1" y="1284"/>
                      <a:pt x="10" y="1384"/>
                    </a:cubicBezTo>
                    <a:cubicBezTo>
                      <a:pt x="19" y="1482"/>
                      <a:pt x="41" y="1535"/>
                      <a:pt x="60" y="1535"/>
                    </a:cubicBezTo>
                    <a:cubicBezTo>
                      <a:pt x="60" y="1535"/>
                      <a:pt x="60" y="1535"/>
                      <a:pt x="60" y="1535"/>
                    </a:cubicBezTo>
                    <a:cubicBezTo>
                      <a:pt x="105" y="1535"/>
                      <a:pt x="111" y="1322"/>
                      <a:pt x="256" y="1041"/>
                    </a:cubicBezTo>
                    <a:cubicBezTo>
                      <a:pt x="326" y="900"/>
                      <a:pt x="435" y="747"/>
                      <a:pt x="586" y="611"/>
                    </a:cubicBezTo>
                    <a:cubicBezTo>
                      <a:pt x="735" y="473"/>
                      <a:pt x="932" y="360"/>
                      <a:pt x="1154" y="309"/>
                    </a:cubicBezTo>
                    <a:cubicBezTo>
                      <a:pt x="1239" y="291"/>
                      <a:pt x="1324" y="282"/>
                      <a:pt x="1408" y="282"/>
                    </a:cubicBezTo>
                    <a:cubicBezTo>
                      <a:pt x="1544" y="282"/>
                      <a:pt x="1676" y="304"/>
                      <a:pt x="1796" y="342"/>
                    </a:cubicBezTo>
                    <a:cubicBezTo>
                      <a:pt x="1991" y="401"/>
                      <a:pt x="2155" y="494"/>
                      <a:pt x="2278" y="592"/>
                    </a:cubicBezTo>
                    <a:cubicBezTo>
                      <a:pt x="2515" y="776"/>
                      <a:pt x="2613" y="958"/>
                      <a:pt x="2658" y="958"/>
                    </a:cubicBezTo>
                    <a:cubicBezTo>
                      <a:pt x="2660" y="958"/>
                      <a:pt x="2662" y="957"/>
                      <a:pt x="2664" y="956"/>
                    </a:cubicBezTo>
                    <a:cubicBezTo>
                      <a:pt x="2681" y="950"/>
                      <a:pt x="2679" y="893"/>
                      <a:pt x="2645" y="798"/>
                    </a:cubicBezTo>
                    <a:cubicBezTo>
                      <a:pt x="2612" y="704"/>
                      <a:pt x="2538" y="576"/>
                      <a:pt x="2414" y="443"/>
                    </a:cubicBezTo>
                    <a:cubicBezTo>
                      <a:pt x="2290" y="310"/>
                      <a:pt x="2110" y="179"/>
                      <a:pt x="1882" y="92"/>
                    </a:cubicBezTo>
                    <a:cubicBezTo>
                      <a:pt x="1732" y="35"/>
                      <a:pt x="1561" y="0"/>
                      <a:pt x="1380" y="0"/>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7"/>
              <p:cNvSpPr/>
              <p:nvPr/>
            </p:nvSpPr>
            <p:spPr>
              <a:xfrm>
                <a:off x="2347175" y="3967050"/>
                <a:ext cx="36550" cy="30500"/>
              </a:xfrm>
              <a:custGeom>
                <a:rect b="b" l="l" r="r" t="t"/>
                <a:pathLst>
                  <a:path extrusionOk="0" h="1220" w="1462">
                    <a:moveTo>
                      <a:pt x="982" y="1"/>
                    </a:moveTo>
                    <a:cubicBezTo>
                      <a:pt x="945" y="1"/>
                      <a:pt x="908" y="3"/>
                      <a:pt x="872" y="7"/>
                    </a:cubicBezTo>
                    <a:cubicBezTo>
                      <a:pt x="670" y="31"/>
                      <a:pt x="479" y="113"/>
                      <a:pt x="291" y="192"/>
                    </a:cubicBezTo>
                    <a:cubicBezTo>
                      <a:pt x="215" y="225"/>
                      <a:pt x="137" y="259"/>
                      <a:pt x="87" y="325"/>
                    </a:cubicBezTo>
                    <a:cubicBezTo>
                      <a:pt x="0" y="439"/>
                      <a:pt x="32" y="602"/>
                      <a:pt x="86" y="735"/>
                    </a:cubicBezTo>
                    <a:cubicBezTo>
                      <a:pt x="149" y="890"/>
                      <a:pt x="242" y="1040"/>
                      <a:pt x="382" y="1132"/>
                    </a:cubicBezTo>
                    <a:cubicBezTo>
                      <a:pt x="475" y="1192"/>
                      <a:pt x="582" y="1220"/>
                      <a:pt x="691" y="1220"/>
                    </a:cubicBezTo>
                    <a:cubicBezTo>
                      <a:pt x="889" y="1220"/>
                      <a:pt x="1092" y="1129"/>
                      <a:pt x="1222" y="976"/>
                    </a:cubicBezTo>
                    <a:cubicBezTo>
                      <a:pt x="1420" y="744"/>
                      <a:pt x="1462" y="408"/>
                      <a:pt x="1384" y="112"/>
                    </a:cubicBezTo>
                    <a:lnTo>
                      <a:pt x="1384" y="112"/>
                    </a:lnTo>
                    <a:cubicBezTo>
                      <a:pt x="1405" y="127"/>
                      <a:pt x="1426" y="142"/>
                      <a:pt x="1445" y="160"/>
                    </a:cubicBezTo>
                    <a:lnTo>
                      <a:pt x="1379" y="94"/>
                    </a:lnTo>
                    <a:lnTo>
                      <a:pt x="1379" y="94"/>
                    </a:lnTo>
                    <a:cubicBezTo>
                      <a:pt x="1381" y="100"/>
                      <a:pt x="1382" y="106"/>
                      <a:pt x="1384" y="112"/>
                    </a:cubicBezTo>
                    <a:lnTo>
                      <a:pt x="1384" y="112"/>
                    </a:lnTo>
                    <a:cubicBezTo>
                      <a:pt x="1268" y="35"/>
                      <a:pt x="1125" y="1"/>
                      <a:pt x="982" y="1"/>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7"/>
              <p:cNvSpPr/>
              <p:nvPr/>
            </p:nvSpPr>
            <p:spPr>
              <a:xfrm>
                <a:off x="2334425" y="3950125"/>
                <a:ext cx="68775" cy="48975"/>
              </a:xfrm>
              <a:custGeom>
                <a:rect b="b" l="l" r="r" t="t"/>
                <a:pathLst>
                  <a:path extrusionOk="0" h="1959" w="2751">
                    <a:moveTo>
                      <a:pt x="1302" y="0"/>
                    </a:moveTo>
                    <a:cubicBezTo>
                      <a:pt x="905" y="0"/>
                      <a:pt x="511" y="166"/>
                      <a:pt x="287" y="491"/>
                    </a:cubicBezTo>
                    <a:cubicBezTo>
                      <a:pt x="1" y="907"/>
                      <a:pt x="35" y="1456"/>
                      <a:pt x="80" y="1959"/>
                    </a:cubicBezTo>
                    <a:cubicBezTo>
                      <a:pt x="137" y="1347"/>
                      <a:pt x="641" y="807"/>
                      <a:pt x="1246" y="708"/>
                    </a:cubicBezTo>
                    <a:cubicBezTo>
                      <a:pt x="1315" y="697"/>
                      <a:pt x="1384" y="692"/>
                      <a:pt x="1454" y="692"/>
                    </a:cubicBezTo>
                    <a:cubicBezTo>
                      <a:pt x="1994" y="692"/>
                      <a:pt x="2530" y="1024"/>
                      <a:pt x="2751" y="1521"/>
                    </a:cubicBezTo>
                    <a:lnTo>
                      <a:pt x="2744" y="1368"/>
                    </a:lnTo>
                    <a:cubicBezTo>
                      <a:pt x="2701" y="858"/>
                      <a:pt x="2381" y="379"/>
                      <a:pt x="1924" y="146"/>
                    </a:cubicBezTo>
                    <a:cubicBezTo>
                      <a:pt x="1734" y="49"/>
                      <a:pt x="1518" y="0"/>
                      <a:pt x="1302" y="0"/>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7"/>
              <p:cNvSpPr/>
              <p:nvPr/>
            </p:nvSpPr>
            <p:spPr>
              <a:xfrm>
                <a:off x="2330375" y="3927275"/>
                <a:ext cx="76700" cy="22100"/>
              </a:xfrm>
              <a:custGeom>
                <a:rect b="b" l="l" r="r" t="t"/>
                <a:pathLst>
                  <a:path extrusionOk="0" h="884" w="3068">
                    <a:moveTo>
                      <a:pt x="1445" y="0"/>
                    </a:moveTo>
                    <a:cubicBezTo>
                      <a:pt x="1007" y="0"/>
                      <a:pt x="625" y="132"/>
                      <a:pt x="382" y="282"/>
                    </a:cubicBezTo>
                    <a:cubicBezTo>
                      <a:pt x="112" y="447"/>
                      <a:pt x="0" y="617"/>
                      <a:pt x="42" y="680"/>
                    </a:cubicBezTo>
                    <a:cubicBezTo>
                      <a:pt x="59" y="706"/>
                      <a:pt x="94" y="716"/>
                      <a:pt x="147" y="716"/>
                    </a:cubicBezTo>
                    <a:cubicBezTo>
                      <a:pt x="234" y="716"/>
                      <a:pt x="366" y="688"/>
                      <a:pt x="531" y="656"/>
                    </a:cubicBezTo>
                    <a:cubicBezTo>
                      <a:pt x="754" y="613"/>
                      <a:pt x="1039" y="568"/>
                      <a:pt x="1353" y="568"/>
                    </a:cubicBezTo>
                    <a:cubicBezTo>
                      <a:pt x="1415" y="568"/>
                      <a:pt x="1478" y="570"/>
                      <a:pt x="1542" y="574"/>
                    </a:cubicBezTo>
                    <a:cubicBezTo>
                      <a:pt x="1930" y="597"/>
                      <a:pt x="2278" y="693"/>
                      <a:pt x="2535" y="776"/>
                    </a:cubicBezTo>
                    <a:cubicBezTo>
                      <a:pt x="2719" y="834"/>
                      <a:pt x="2860" y="883"/>
                      <a:pt x="2945" y="883"/>
                    </a:cubicBezTo>
                    <a:cubicBezTo>
                      <a:pt x="2979" y="883"/>
                      <a:pt x="3004" y="875"/>
                      <a:pt x="3018" y="857"/>
                    </a:cubicBezTo>
                    <a:cubicBezTo>
                      <a:pt x="3068" y="800"/>
                      <a:pt x="2976" y="618"/>
                      <a:pt x="2728" y="422"/>
                    </a:cubicBezTo>
                    <a:cubicBezTo>
                      <a:pt x="2484" y="227"/>
                      <a:pt x="2069" y="34"/>
                      <a:pt x="1576" y="4"/>
                    </a:cubicBezTo>
                    <a:cubicBezTo>
                      <a:pt x="1532" y="1"/>
                      <a:pt x="1488" y="0"/>
                      <a:pt x="1445" y="0"/>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7"/>
              <p:cNvSpPr/>
              <p:nvPr/>
            </p:nvSpPr>
            <p:spPr>
              <a:xfrm>
                <a:off x="2288400" y="3928475"/>
                <a:ext cx="7375" cy="16850"/>
              </a:xfrm>
              <a:custGeom>
                <a:rect b="b" l="l" r="r" t="t"/>
                <a:pathLst>
                  <a:path extrusionOk="0" h="674" w="295">
                    <a:moveTo>
                      <a:pt x="16" y="1"/>
                    </a:moveTo>
                    <a:cubicBezTo>
                      <a:pt x="15" y="1"/>
                      <a:pt x="15" y="1"/>
                      <a:pt x="15" y="1"/>
                    </a:cubicBezTo>
                    <a:cubicBezTo>
                      <a:pt x="0" y="7"/>
                      <a:pt x="48" y="161"/>
                      <a:pt x="121" y="347"/>
                    </a:cubicBezTo>
                    <a:cubicBezTo>
                      <a:pt x="193" y="530"/>
                      <a:pt x="263" y="673"/>
                      <a:pt x="280" y="673"/>
                    </a:cubicBezTo>
                    <a:cubicBezTo>
                      <a:pt x="280" y="673"/>
                      <a:pt x="280" y="673"/>
                      <a:pt x="280" y="673"/>
                    </a:cubicBezTo>
                    <a:cubicBezTo>
                      <a:pt x="295" y="668"/>
                      <a:pt x="247" y="513"/>
                      <a:pt x="174" y="326"/>
                    </a:cubicBezTo>
                    <a:cubicBezTo>
                      <a:pt x="102" y="145"/>
                      <a:pt x="33" y="1"/>
                      <a:pt x="16" y="1"/>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7"/>
              <p:cNvSpPr/>
              <p:nvPr/>
            </p:nvSpPr>
            <p:spPr>
              <a:xfrm>
                <a:off x="2296475" y="3931925"/>
                <a:ext cx="2425" cy="11775"/>
              </a:xfrm>
              <a:custGeom>
                <a:rect b="b" l="l" r="r" t="t"/>
                <a:pathLst>
                  <a:path extrusionOk="0" h="471" w="97">
                    <a:moveTo>
                      <a:pt x="16" y="0"/>
                    </a:moveTo>
                    <a:cubicBezTo>
                      <a:pt x="16" y="0"/>
                      <a:pt x="16" y="0"/>
                      <a:pt x="16" y="0"/>
                    </a:cubicBezTo>
                    <a:cubicBezTo>
                      <a:pt x="0" y="3"/>
                      <a:pt x="2" y="110"/>
                      <a:pt x="20" y="240"/>
                    </a:cubicBezTo>
                    <a:cubicBezTo>
                      <a:pt x="38" y="368"/>
                      <a:pt x="65" y="470"/>
                      <a:pt x="81" y="470"/>
                    </a:cubicBezTo>
                    <a:cubicBezTo>
                      <a:pt x="81" y="470"/>
                      <a:pt x="81" y="470"/>
                      <a:pt x="81" y="470"/>
                    </a:cubicBezTo>
                    <a:cubicBezTo>
                      <a:pt x="97" y="468"/>
                      <a:pt x="95" y="362"/>
                      <a:pt x="77" y="232"/>
                    </a:cubicBezTo>
                    <a:cubicBezTo>
                      <a:pt x="59" y="104"/>
                      <a:pt x="33" y="0"/>
                      <a:pt x="16" y="0"/>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7"/>
              <p:cNvSpPr/>
              <p:nvPr/>
            </p:nvSpPr>
            <p:spPr>
              <a:xfrm>
                <a:off x="2418325" y="3964475"/>
                <a:ext cx="39225" cy="64475"/>
              </a:xfrm>
              <a:custGeom>
                <a:rect b="b" l="l" r="r" t="t"/>
                <a:pathLst>
                  <a:path extrusionOk="0" h="2579" w="1569">
                    <a:moveTo>
                      <a:pt x="805" y="0"/>
                    </a:moveTo>
                    <a:cubicBezTo>
                      <a:pt x="491" y="0"/>
                      <a:pt x="225" y="244"/>
                      <a:pt x="1" y="473"/>
                    </a:cubicBezTo>
                    <a:lnTo>
                      <a:pt x="47" y="2118"/>
                    </a:lnTo>
                    <a:cubicBezTo>
                      <a:pt x="87" y="2388"/>
                      <a:pt x="364" y="2579"/>
                      <a:pt x="637" y="2579"/>
                    </a:cubicBezTo>
                    <a:cubicBezTo>
                      <a:pt x="655" y="2579"/>
                      <a:pt x="673" y="2578"/>
                      <a:pt x="691" y="2576"/>
                    </a:cubicBezTo>
                    <a:cubicBezTo>
                      <a:pt x="980" y="2550"/>
                      <a:pt x="1229" y="2339"/>
                      <a:pt x="1368" y="2083"/>
                    </a:cubicBezTo>
                    <a:cubicBezTo>
                      <a:pt x="1505" y="1826"/>
                      <a:pt x="1547" y="1530"/>
                      <a:pt x="1558" y="1240"/>
                    </a:cubicBezTo>
                    <a:cubicBezTo>
                      <a:pt x="1569" y="975"/>
                      <a:pt x="1555" y="703"/>
                      <a:pt x="1445" y="463"/>
                    </a:cubicBezTo>
                    <a:cubicBezTo>
                      <a:pt x="1335" y="223"/>
                      <a:pt x="1111" y="20"/>
                      <a:pt x="847" y="2"/>
                    </a:cubicBezTo>
                    <a:cubicBezTo>
                      <a:pt x="833" y="1"/>
                      <a:pt x="819" y="0"/>
                      <a:pt x="805" y="0"/>
                    </a:cubicBezTo>
                    <a:close/>
                  </a:path>
                </a:pathLst>
              </a:custGeom>
              <a:solidFill>
                <a:srgbClr val="B985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7"/>
              <p:cNvSpPr/>
              <p:nvPr/>
            </p:nvSpPr>
            <p:spPr>
              <a:xfrm>
                <a:off x="2427225" y="3976550"/>
                <a:ext cx="15425" cy="31050"/>
              </a:xfrm>
              <a:custGeom>
                <a:rect b="b" l="l" r="r" t="t"/>
                <a:pathLst>
                  <a:path extrusionOk="0" h="1242" w="617">
                    <a:moveTo>
                      <a:pt x="281" y="1"/>
                    </a:moveTo>
                    <a:cubicBezTo>
                      <a:pt x="275" y="1"/>
                      <a:pt x="243" y="78"/>
                      <a:pt x="194" y="212"/>
                    </a:cubicBezTo>
                    <a:cubicBezTo>
                      <a:pt x="144" y="346"/>
                      <a:pt x="78" y="535"/>
                      <a:pt x="3" y="756"/>
                    </a:cubicBezTo>
                    <a:lnTo>
                      <a:pt x="3" y="756"/>
                    </a:lnTo>
                    <a:cubicBezTo>
                      <a:pt x="2" y="757"/>
                      <a:pt x="2" y="757"/>
                      <a:pt x="2" y="758"/>
                    </a:cubicBezTo>
                    <a:lnTo>
                      <a:pt x="2" y="758"/>
                    </a:lnTo>
                    <a:lnTo>
                      <a:pt x="2" y="758"/>
                    </a:lnTo>
                    <a:cubicBezTo>
                      <a:pt x="2" y="760"/>
                      <a:pt x="1" y="761"/>
                      <a:pt x="1" y="763"/>
                    </a:cubicBezTo>
                    <a:lnTo>
                      <a:pt x="50" y="783"/>
                    </a:lnTo>
                    <a:cubicBezTo>
                      <a:pt x="103" y="682"/>
                      <a:pt x="162" y="566"/>
                      <a:pt x="267" y="506"/>
                    </a:cubicBezTo>
                    <a:cubicBezTo>
                      <a:pt x="305" y="486"/>
                      <a:pt x="348" y="475"/>
                      <a:pt x="388" y="475"/>
                    </a:cubicBezTo>
                    <a:cubicBezTo>
                      <a:pt x="418" y="475"/>
                      <a:pt x="447" y="481"/>
                      <a:pt x="472" y="492"/>
                    </a:cubicBezTo>
                    <a:cubicBezTo>
                      <a:pt x="533" y="520"/>
                      <a:pt x="561" y="586"/>
                      <a:pt x="562" y="651"/>
                    </a:cubicBezTo>
                    <a:cubicBezTo>
                      <a:pt x="559" y="783"/>
                      <a:pt x="500" y="903"/>
                      <a:pt x="447" y="990"/>
                    </a:cubicBezTo>
                    <a:cubicBezTo>
                      <a:pt x="332" y="1168"/>
                      <a:pt x="209" y="1232"/>
                      <a:pt x="217" y="1241"/>
                    </a:cubicBezTo>
                    <a:cubicBezTo>
                      <a:pt x="217" y="1242"/>
                      <a:pt x="218" y="1242"/>
                      <a:pt x="218" y="1242"/>
                    </a:cubicBezTo>
                    <a:cubicBezTo>
                      <a:pt x="225" y="1242"/>
                      <a:pt x="255" y="1228"/>
                      <a:pt x="300" y="1196"/>
                    </a:cubicBezTo>
                    <a:cubicBezTo>
                      <a:pt x="350" y="1161"/>
                      <a:pt x="418" y="1102"/>
                      <a:pt x="480" y="1012"/>
                    </a:cubicBezTo>
                    <a:cubicBezTo>
                      <a:pt x="541" y="922"/>
                      <a:pt x="608" y="803"/>
                      <a:pt x="613" y="651"/>
                    </a:cubicBezTo>
                    <a:cubicBezTo>
                      <a:pt x="616" y="576"/>
                      <a:pt x="580" y="480"/>
                      <a:pt x="496" y="442"/>
                    </a:cubicBezTo>
                    <a:cubicBezTo>
                      <a:pt x="461" y="426"/>
                      <a:pt x="424" y="418"/>
                      <a:pt x="386" y="418"/>
                    </a:cubicBezTo>
                    <a:cubicBezTo>
                      <a:pt x="336" y="418"/>
                      <a:pt x="285" y="432"/>
                      <a:pt x="240" y="456"/>
                    </a:cubicBezTo>
                    <a:cubicBezTo>
                      <a:pt x="192" y="484"/>
                      <a:pt x="155" y="518"/>
                      <a:pt x="123" y="557"/>
                    </a:cubicBezTo>
                    <a:lnTo>
                      <a:pt x="123" y="557"/>
                    </a:lnTo>
                    <a:cubicBezTo>
                      <a:pt x="164" y="426"/>
                      <a:pt x="199" y="313"/>
                      <a:pt x="226" y="223"/>
                    </a:cubicBezTo>
                    <a:cubicBezTo>
                      <a:pt x="266" y="85"/>
                      <a:pt x="287" y="3"/>
                      <a:pt x="282" y="1"/>
                    </a:cubicBezTo>
                    <a:cubicBezTo>
                      <a:pt x="282" y="1"/>
                      <a:pt x="282" y="1"/>
                      <a:pt x="281" y="1"/>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7"/>
              <p:cNvSpPr/>
              <p:nvPr/>
            </p:nvSpPr>
            <p:spPr>
              <a:xfrm>
                <a:off x="2161600" y="3966100"/>
                <a:ext cx="39200" cy="64500"/>
              </a:xfrm>
              <a:custGeom>
                <a:rect b="b" l="l" r="r" t="t"/>
                <a:pathLst>
                  <a:path extrusionOk="0" h="2580" w="1568">
                    <a:moveTo>
                      <a:pt x="765" y="1"/>
                    </a:moveTo>
                    <a:cubicBezTo>
                      <a:pt x="751" y="1"/>
                      <a:pt x="736" y="1"/>
                      <a:pt x="721" y="2"/>
                    </a:cubicBezTo>
                    <a:cubicBezTo>
                      <a:pt x="458" y="21"/>
                      <a:pt x="234" y="223"/>
                      <a:pt x="124" y="464"/>
                    </a:cubicBezTo>
                    <a:cubicBezTo>
                      <a:pt x="14" y="704"/>
                      <a:pt x="0" y="976"/>
                      <a:pt x="11" y="1240"/>
                    </a:cubicBezTo>
                    <a:cubicBezTo>
                      <a:pt x="23" y="1531"/>
                      <a:pt x="64" y="1827"/>
                      <a:pt x="202" y="2083"/>
                    </a:cubicBezTo>
                    <a:cubicBezTo>
                      <a:pt x="339" y="2340"/>
                      <a:pt x="589" y="2550"/>
                      <a:pt x="877" y="2577"/>
                    </a:cubicBezTo>
                    <a:cubicBezTo>
                      <a:pt x="895" y="2579"/>
                      <a:pt x="913" y="2580"/>
                      <a:pt x="931" y="2580"/>
                    </a:cubicBezTo>
                    <a:cubicBezTo>
                      <a:pt x="1205" y="2580"/>
                      <a:pt x="1482" y="2388"/>
                      <a:pt x="1523" y="2118"/>
                    </a:cubicBezTo>
                    <a:lnTo>
                      <a:pt x="1568" y="473"/>
                    </a:lnTo>
                    <a:cubicBezTo>
                      <a:pt x="1344" y="246"/>
                      <a:pt x="1079" y="1"/>
                      <a:pt x="765" y="1"/>
                    </a:cubicBezTo>
                    <a:close/>
                  </a:path>
                </a:pathLst>
              </a:custGeom>
              <a:solidFill>
                <a:srgbClr val="B985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7"/>
              <p:cNvSpPr/>
              <p:nvPr/>
            </p:nvSpPr>
            <p:spPr>
              <a:xfrm>
                <a:off x="2176500" y="3978200"/>
                <a:ext cx="15425" cy="31050"/>
              </a:xfrm>
              <a:custGeom>
                <a:rect b="b" l="l" r="r" t="t"/>
                <a:pathLst>
                  <a:path extrusionOk="0" h="1242" w="617">
                    <a:moveTo>
                      <a:pt x="336" y="0"/>
                    </a:moveTo>
                    <a:cubicBezTo>
                      <a:pt x="336" y="0"/>
                      <a:pt x="336" y="0"/>
                      <a:pt x="336" y="0"/>
                    </a:cubicBezTo>
                    <a:cubicBezTo>
                      <a:pt x="330" y="3"/>
                      <a:pt x="351" y="85"/>
                      <a:pt x="392" y="222"/>
                    </a:cubicBezTo>
                    <a:cubicBezTo>
                      <a:pt x="419" y="313"/>
                      <a:pt x="454" y="427"/>
                      <a:pt x="495" y="558"/>
                    </a:cubicBezTo>
                    <a:lnTo>
                      <a:pt x="495" y="558"/>
                    </a:lnTo>
                    <a:cubicBezTo>
                      <a:pt x="463" y="519"/>
                      <a:pt x="425" y="483"/>
                      <a:pt x="377" y="455"/>
                    </a:cubicBezTo>
                    <a:cubicBezTo>
                      <a:pt x="332" y="431"/>
                      <a:pt x="281" y="418"/>
                      <a:pt x="231" y="418"/>
                    </a:cubicBezTo>
                    <a:cubicBezTo>
                      <a:pt x="193" y="418"/>
                      <a:pt x="156" y="425"/>
                      <a:pt x="121" y="442"/>
                    </a:cubicBezTo>
                    <a:cubicBezTo>
                      <a:pt x="37" y="479"/>
                      <a:pt x="0" y="575"/>
                      <a:pt x="4" y="649"/>
                    </a:cubicBezTo>
                    <a:cubicBezTo>
                      <a:pt x="10" y="803"/>
                      <a:pt x="76" y="920"/>
                      <a:pt x="136" y="1012"/>
                    </a:cubicBezTo>
                    <a:cubicBezTo>
                      <a:pt x="200" y="1102"/>
                      <a:pt x="268" y="1161"/>
                      <a:pt x="318" y="1196"/>
                    </a:cubicBezTo>
                    <a:cubicBezTo>
                      <a:pt x="363" y="1228"/>
                      <a:pt x="393" y="1241"/>
                      <a:pt x="399" y="1241"/>
                    </a:cubicBezTo>
                    <a:cubicBezTo>
                      <a:pt x="399" y="1241"/>
                      <a:pt x="400" y="1241"/>
                      <a:pt x="400" y="1241"/>
                    </a:cubicBezTo>
                    <a:cubicBezTo>
                      <a:pt x="408" y="1232"/>
                      <a:pt x="285" y="1166"/>
                      <a:pt x="170" y="990"/>
                    </a:cubicBezTo>
                    <a:cubicBezTo>
                      <a:pt x="117" y="902"/>
                      <a:pt x="57" y="782"/>
                      <a:pt x="56" y="650"/>
                    </a:cubicBezTo>
                    <a:cubicBezTo>
                      <a:pt x="56" y="586"/>
                      <a:pt x="84" y="519"/>
                      <a:pt x="145" y="492"/>
                    </a:cubicBezTo>
                    <a:cubicBezTo>
                      <a:pt x="170" y="480"/>
                      <a:pt x="199" y="474"/>
                      <a:pt x="229" y="474"/>
                    </a:cubicBezTo>
                    <a:cubicBezTo>
                      <a:pt x="270" y="474"/>
                      <a:pt x="313" y="485"/>
                      <a:pt x="349" y="505"/>
                    </a:cubicBezTo>
                    <a:cubicBezTo>
                      <a:pt x="455" y="566"/>
                      <a:pt x="514" y="681"/>
                      <a:pt x="567" y="782"/>
                    </a:cubicBezTo>
                    <a:lnTo>
                      <a:pt x="616" y="761"/>
                    </a:lnTo>
                    <a:cubicBezTo>
                      <a:pt x="616" y="760"/>
                      <a:pt x="615" y="759"/>
                      <a:pt x="615" y="758"/>
                    </a:cubicBezTo>
                    <a:lnTo>
                      <a:pt x="615" y="758"/>
                    </a:lnTo>
                    <a:lnTo>
                      <a:pt x="615" y="758"/>
                    </a:lnTo>
                    <a:cubicBezTo>
                      <a:pt x="615" y="758"/>
                      <a:pt x="615" y="758"/>
                      <a:pt x="615" y="758"/>
                    </a:cubicBezTo>
                    <a:lnTo>
                      <a:pt x="615" y="758"/>
                    </a:lnTo>
                    <a:cubicBezTo>
                      <a:pt x="540" y="536"/>
                      <a:pt x="473" y="346"/>
                      <a:pt x="424" y="212"/>
                    </a:cubicBezTo>
                    <a:cubicBezTo>
                      <a:pt x="374" y="79"/>
                      <a:pt x="343" y="0"/>
                      <a:pt x="336" y="0"/>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7"/>
              <p:cNvSpPr/>
              <p:nvPr/>
            </p:nvSpPr>
            <p:spPr>
              <a:xfrm>
                <a:off x="2174950" y="3804350"/>
                <a:ext cx="168650" cy="171050"/>
              </a:xfrm>
              <a:custGeom>
                <a:rect b="b" l="l" r="r" t="t"/>
                <a:pathLst>
                  <a:path extrusionOk="0" h="6842" w="6746">
                    <a:moveTo>
                      <a:pt x="5229" y="0"/>
                    </a:moveTo>
                    <a:cubicBezTo>
                      <a:pt x="4857" y="0"/>
                      <a:pt x="4482" y="126"/>
                      <a:pt x="4133" y="270"/>
                    </a:cubicBezTo>
                    <a:cubicBezTo>
                      <a:pt x="2841" y="805"/>
                      <a:pt x="1633" y="1647"/>
                      <a:pt x="905" y="2842"/>
                    </a:cubicBezTo>
                    <a:cubicBezTo>
                      <a:pt x="178" y="4036"/>
                      <a:pt x="1" y="5616"/>
                      <a:pt x="676" y="6841"/>
                    </a:cubicBezTo>
                    <a:cubicBezTo>
                      <a:pt x="923" y="6626"/>
                      <a:pt x="1034" y="6268"/>
                      <a:pt x="953" y="5951"/>
                    </a:cubicBezTo>
                    <a:cubicBezTo>
                      <a:pt x="1483" y="5918"/>
                      <a:pt x="2024" y="5882"/>
                      <a:pt x="2514" y="5678"/>
                    </a:cubicBezTo>
                    <a:cubicBezTo>
                      <a:pt x="3005" y="5473"/>
                      <a:pt x="3444" y="5068"/>
                      <a:pt x="3542" y="4547"/>
                    </a:cubicBezTo>
                    <a:cubicBezTo>
                      <a:pt x="3610" y="4186"/>
                      <a:pt x="3539" y="3742"/>
                      <a:pt x="3830" y="3517"/>
                    </a:cubicBezTo>
                    <a:cubicBezTo>
                      <a:pt x="4013" y="3375"/>
                      <a:pt x="4266" y="3388"/>
                      <a:pt x="4498" y="3385"/>
                    </a:cubicBezTo>
                    <a:cubicBezTo>
                      <a:pt x="5126" y="3374"/>
                      <a:pt x="5777" y="3167"/>
                      <a:pt x="6197" y="2701"/>
                    </a:cubicBezTo>
                    <a:cubicBezTo>
                      <a:pt x="6619" y="2235"/>
                      <a:pt x="6745" y="1480"/>
                      <a:pt x="6386" y="964"/>
                    </a:cubicBezTo>
                    <a:lnTo>
                      <a:pt x="6386" y="964"/>
                    </a:lnTo>
                    <a:lnTo>
                      <a:pt x="6374" y="1030"/>
                    </a:lnTo>
                    <a:cubicBezTo>
                      <a:pt x="6433" y="554"/>
                      <a:pt x="6001" y="125"/>
                      <a:pt x="5531" y="30"/>
                    </a:cubicBezTo>
                    <a:cubicBezTo>
                      <a:pt x="5431" y="9"/>
                      <a:pt x="5330" y="0"/>
                      <a:pt x="5229" y="0"/>
                    </a:cubicBezTo>
                    <a:close/>
                  </a:path>
                </a:pathLst>
              </a:custGeom>
              <a:solidFill>
                <a:srgbClr val="6844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7"/>
              <p:cNvSpPr/>
              <p:nvPr/>
            </p:nvSpPr>
            <p:spPr>
              <a:xfrm>
                <a:off x="2317475" y="3813475"/>
                <a:ext cx="126050" cy="156750"/>
              </a:xfrm>
              <a:custGeom>
                <a:rect b="b" l="l" r="r" t="t"/>
                <a:pathLst>
                  <a:path extrusionOk="0" h="6270" w="5042">
                    <a:moveTo>
                      <a:pt x="1806" y="1"/>
                    </a:moveTo>
                    <a:cubicBezTo>
                      <a:pt x="1186" y="1"/>
                      <a:pt x="566" y="156"/>
                      <a:pt x="0" y="415"/>
                    </a:cubicBezTo>
                    <a:lnTo>
                      <a:pt x="567" y="1238"/>
                    </a:lnTo>
                    <a:cubicBezTo>
                      <a:pt x="725" y="1206"/>
                      <a:pt x="887" y="1190"/>
                      <a:pt x="1048" y="1190"/>
                    </a:cubicBezTo>
                    <a:cubicBezTo>
                      <a:pt x="1579" y="1190"/>
                      <a:pt x="2110" y="1361"/>
                      <a:pt x="2536" y="1677"/>
                    </a:cubicBezTo>
                    <a:cubicBezTo>
                      <a:pt x="3093" y="2091"/>
                      <a:pt x="3461" y="2747"/>
                      <a:pt x="3525" y="3436"/>
                    </a:cubicBezTo>
                    <a:cubicBezTo>
                      <a:pt x="3565" y="3877"/>
                      <a:pt x="3497" y="4354"/>
                      <a:pt x="3727" y="4730"/>
                    </a:cubicBezTo>
                    <a:cubicBezTo>
                      <a:pt x="3844" y="4918"/>
                      <a:pt x="4032" y="5069"/>
                      <a:pt x="4092" y="5282"/>
                    </a:cubicBezTo>
                    <a:cubicBezTo>
                      <a:pt x="4140" y="5447"/>
                      <a:pt x="4104" y="5622"/>
                      <a:pt x="4102" y="5795"/>
                    </a:cubicBezTo>
                    <a:cubicBezTo>
                      <a:pt x="4101" y="5966"/>
                      <a:pt x="4151" y="6161"/>
                      <a:pt x="4305" y="6239"/>
                    </a:cubicBezTo>
                    <a:cubicBezTo>
                      <a:pt x="4346" y="6260"/>
                      <a:pt x="4390" y="6270"/>
                      <a:pt x="4435" y="6270"/>
                    </a:cubicBezTo>
                    <a:cubicBezTo>
                      <a:pt x="4561" y="6270"/>
                      <a:pt x="4690" y="6194"/>
                      <a:pt x="4767" y="6090"/>
                    </a:cubicBezTo>
                    <a:cubicBezTo>
                      <a:pt x="4871" y="5947"/>
                      <a:pt x="4902" y="5765"/>
                      <a:pt x="4925" y="5590"/>
                    </a:cubicBezTo>
                    <a:cubicBezTo>
                      <a:pt x="5015" y="4905"/>
                      <a:pt x="5042" y="4212"/>
                      <a:pt x="5002" y="3523"/>
                    </a:cubicBezTo>
                    <a:cubicBezTo>
                      <a:pt x="4955" y="2691"/>
                      <a:pt x="4798" y="1828"/>
                      <a:pt x="4296" y="1161"/>
                    </a:cubicBezTo>
                    <a:cubicBezTo>
                      <a:pt x="3823" y="535"/>
                      <a:pt x="3073" y="143"/>
                      <a:pt x="2295" y="34"/>
                    </a:cubicBezTo>
                    <a:cubicBezTo>
                      <a:pt x="2133" y="11"/>
                      <a:pt x="1969" y="1"/>
                      <a:pt x="1806" y="1"/>
                    </a:cubicBezTo>
                    <a:close/>
                  </a:path>
                </a:pathLst>
              </a:custGeom>
              <a:solidFill>
                <a:srgbClr val="6844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7"/>
              <p:cNvSpPr/>
              <p:nvPr/>
            </p:nvSpPr>
            <p:spPr>
              <a:xfrm>
                <a:off x="2342525" y="4051000"/>
                <a:ext cx="11050" cy="6850"/>
              </a:xfrm>
              <a:custGeom>
                <a:rect b="b" l="l" r="r" t="t"/>
                <a:pathLst>
                  <a:path extrusionOk="0" h="274" w="442">
                    <a:moveTo>
                      <a:pt x="98" y="1"/>
                    </a:moveTo>
                    <a:cubicBezTo>
                      <a:pt x="93" y="1"/>
                      <a:pt x="87" y="1"/>
                      <a:pt x="82" y="1"/>
                    </a:cubicBezTo>
                    <a:cubicBezTo>
                      <a:pt x="30" y="4"/>
                      <a:pt x="0" y="20"/>
                      <a:pt x="3" y="26"/>
                    </a:cubicBezTo>
                    <a:cubicBezTo>
                      <a:pt x="5" y="43"/>
                      <a:pt x="126" y="26"/>
                      <a:pt x="249" y="99"/>
                    </a:cubicBezTo>
                    <a:cubicBezTo>
                      <a:pt x="369" y="165"/>
                      <a:pt x="417" y="274"/>
                      <a:pt x="434" y="274"/>
                    </a:cubicBezTo>
                    <a:cubicBezTo>
                      <a:pt x="434" y="274"/>
                      <a:pt x="435" y="274"/>
                      <a:pt x="435" y="273"/>
                    </a:cubicBezTo>
                    <a:cubicBezTo>
                      <a:pt x="442" y="271"/>
                      <a:pt x="441" y="238"/>
                      <a:pt x="417" y="192"/>
                    </a:cubicBezTo>
                    <a:cubicBezTo>
                      <a:pt x="394" y="146"/>
                      <a:pt x="346" y="89"/>
                      <a:pt x="276" y="49"/>
                    </a:cubicBezTo>
                    <a:cubicBezTo>
                      <a:pt x="214" y="14"/>
                      <a:pt x="148" y="1"/>
                      <a:pt x="98" y="1"/>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7"/>
              <p:cNvSpPr/>
              <p:nvPr/>
            </p:nvSpPr>
            <p:spPr>
              <a:xfrm>
                <a:off x="2179450" y="3811175"/>
                <a:ext cx="259600" cy="157850"/>
              </a:xfrm>
              <a:custGeom>
                <a:rect b="b" l="l" r="r" t="t"/>
                <a:pathLst>
                  <a:path extrusionOk="0" h="6314" w="10384">
                    <a:moveTo>
                      <a:pt x="5781" y="0"/>
                    </a:moveTo>
                    <a:cubicBezTo>
                      <a:pt x="5764" y="0"/>
                      <a:pt x="5747" y="0"/>
                      <a:pt x="5731" y="1"/>
                    </a:cubicBezTo>
                    <a:cubicBezTo>
                      <a:pt x="5003" y="12"/>
                      <a:pt x="4284" y="150"/>
                      <a:pt x="3572" y="299"/>
                    </a:cubicBezTo>
                    <a:cubicBezTo>
                      <a:pt x="2739" y="474"/>
                      <a:pt x="1874" y="679"/>
                      <a:pt x="1223" y="1227"/>
                    </a:cubicBezTo>
                    <a:cubicBezTo>
                      <a:pt x="530" y="1811"/>
                      <a:pt x="173" y="2719"/>
                      <a:pt x="88" y="3621"/>
                    </a:cubicBezTo>
                    <a:cubicBezTo>
                      <a:pt x="1" y="4522"/>
                      <a:pt x="159" y="5428"/>
                      <a:pt x="343" y="6314"/>
                    </a:cubicBezTo>
                    <a:cubicBezTo>
                      <a:pt x="343" y="6314"/>
                      <a:pt x="144" y="1307"/>
                      <a:pt x="4116" y="965"/>
                    </a:cubicBezTo>
                    <a:cubicBezTo>
                      <a:pt x="4443" y="936"/>
                      <a:pt x="4751" y="922"/>
                      <a:pt x="5042" y="922"/>
                    </a:cubicBezTo>
                    <a:cubicBezTo>
                      <a:pt x="8287" y="922"/>
                      <a:pt x="9391" y="2667"/>
                      <a:pt x="10384" y="5991"/>
                    </a:cubicBezTo>
                    <a:cubicBezTo>
                      <a:pt x="10384" y="5991"/>
                      <a:pt x="10290" y="3799"/>
                      <a:pt x="9937" y="2845"/>
                    </a:cubicBezTo>
                    <a:cubicBezTo>
                      <a:pt x="9584" y="1891"/>
                      <a:pt x="8925" y="1040"/>
                      <a:pt x="8033" y="550"/>
                    </a:cubicBezTo>
                    <a:cubicBezTo>
                      <a:pt x="7411" y="206"/>
                      <a:pt x="6500" y="0"/>
                      <a:pt x="5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7"/>
              <p:cNvSpPr/>
              <p:nvPr/>
            </p:nvSpPr>
            <p:spPr>
              <a:xfrm>
                <a:off x="2404125" y="4025875"/>
                <a:ext cx="31025" cy="46475"/>
              </a:xfrm>
              <a:custGeom>
                <a:rect b="b" l="l" r="r" t="t"/>
                <a:pathLst>
                  <a:path extrusionOk="0" h="1859" w="1241">
                    <a:moveTo>
                      <a:pt x="1188" y="0"/>
                    </a:moveTo>
                    <a:cubicBezTo>
                      <a:pt x="1107" y="0"/>
                      <a:pt x="960" y="458"/>
                      <a:pt x="654" y="946"/>
                    </a:cubicBezTo>
                    <a:cubicBezTo>
                      <a:pt x="350" y="1446"/>
                      <a:pt x="0" y="1786"/>
                      <a:pt x="51" y="1850"/>
                    </a:cubicBezTo>
                    <a:cubicBezTo>
                      <a:pt x="55" y="1856"/>
                      <a:pt x="63" y="1859"/>
                      <a:pt x="74" y="1859"/>
                    </a:cubicBezTo>
                    <a:cubicBezTo>
                      <a:pt x="122" y="1859"/>
                      <a:pt x="228" y="1808"/>
                      <a:pt x="362" y="1704"/>
                    </a:cubicBezTo>
                    <a:cubicBezTo>
                      <a:pt x="527" y="1578"/>
                      <a:pt x="729" y="1367"/>
                      <a:pt x="897" y="1095"/>
                    </a:cubicBezTo>
                    <a:cubicBezTo>
                      <a:pt x="1065" y="824"/>
                      <a:pt x="1163" y="548"/>
                      <a:pt x="1201" y="344"/>
                    </a:cubicBezTo>
                    <a:cubicBezTo>
                      <a:pt x="1241" y="139"/>
                      <a:pt x="1230" y="8"/>
                      <a:pt x="1192" y="1"/>
                    </a:cubicBezTo>
                    <a:cubicBezTo>
                      <a:pt x="1191" y="0"/>
                      <a:pt x="1190" y="0"/>
                      <a:pt x="1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7"/>
              <p:cNvSpPr/>
              <p:nvPr/>
            </p:nvSpPr>
            <p:spPr>
              <a:xfrm>
                <a:off x="2418200" y="4042525"/>
                <a:ext cx="54100" cy="52125"/>
              </a:xfrm>
              <a:custGeom>
                <a:rect b="b" l="l" r="r" t="t"/>
                <a:pathLst>
                  <a:path extrusionOk="0" h="2085" w="2164">
                    <a:moveTo>
                      <a:pt x="288" y="794"/>
                    </a:moveTo>
                    <a:cubicBezTo>
                      <a:pt x="318" y="808"/>
                      <a:pt x="348" y="821"/>
                      <a:pt x="379" y="833"/>
                    </a:cubicBezTo>
                    <a:lnTo>
                      <a:pt x="379" y="833"/>
                    </a:lnTo>
                    <a:cubicBezTo>
                      <a:pt x="463" y="895"/>
                      <a:pt x="537" y="971"/>
                      <a:pt x="597" y="1055"/>
                    </a:cubicBezTo>
                    <a:cubicBezTo>
                      <a:pt x="712" y="1214"/>
                      <a:pt x="770" y="1403"/>
                      <a:pt x="775" y="1580"/>
                    </a:cubicBezTo>
                    <a:cubicBezTo>
                      <a:pt x="775" y="1624"/>
                      <a:pt x="775" y="1668"/>
                      <a:pt x="768" y="1710"/>
                    </a:cubicBezTo>
                    <a:cubicBezTo>
                      <a:pt x="765" y="1754"/>
                      <a:pt x="755" y="1789"/>
                      <a:pt x="744" y="1815"/>
                    </a:cubicBezTo>
                    <a:cubicBezTo>
                      <a:pt x="730" y="1840"/>
                      <a:pt x="724" y="1844"/>
                      <a:pt x="716" y="1849"/>
                    </a:cubicBezTo>
                    <a:cubicBezTo>
                      <a:pt x="713" y="1850"/>
                      <a:pt x="709" y="1851"/>
                      <a:pt x="704" y="1851"/>
                    </a:cubicBezTo>
                    <a:cubicBezTo>
                      <a:pt x="696" y="1851"/>
                      <a:pt x="686" y="1849"/>
                      <a:pt x="671" y="1841"/>
                    </a:cubicBezTo>
                    <a:cubicBezTo>
                      <a:pt x="648" y="1830"/>
                      <a:pt x="621" y="1807"/>
                      <a:pt x="598" y="1783"/>
                    </a:cubicBezTo>
                    <a:cubicBezTo>
                      <a:pt x="587" y="1771"/>
                      <a:pt x="575" y="1756"/>
                      <a:pt x="565" y="1743"/>
                    </a:cubicBezTo>
                    <a:lnTo>
                      <a:pt x="532" y="1695"/>
                    </a:lnTo>
                    <a:cubicBezTo>
                      <a:pt x="490" y="1630"/>
                      <a:pt x="453" y="1564"/>
                      <a:pt x="424" y="1500"/>
                    </a:cubicBezTo>
                    <a:cubicBezTo>
                      <a:pt x="308" y="1236"/>
                      <a:pt x="287" y="996"/>
                      <a:pt x="288" y="832"/>
                    </a:cubicBezTo>
                    <a:cubicBezTo>
                      <a:pt x="288" y="819"/>
                      <a:pt x="288" y="806"/>
                      <a:pt x="288" y="794"/>
                    </a:cubicBezTo>
                    <a:close/>
                    <a:moveTo>
                      <a:pt x="1398" y="1"/>
                    </a:moveTo>
                    <a:cubicBezTo>
                      <a:pt x="1389" y="1"/>
                      <a:pt x="1381" y="1"/>
                      <a:pt x="1373" y="1"/>
                    </a:cubicBezTo>
                    <a:cubicBezTo>
                      <a:pt x="1008" y="5"/>
                      <a:pt x="738" y="138"/>
                      <a:pt x="580" y="251"/>
                    </a:cubicBezTo>
                    <a:cubicBezTo>
                      <a:pt x="419" y="365"/>
                      <a:pt x="362" y="461"/>
                      <a:pt x="373" y="473"/>
                    </a:cubicBezTo>
                    <a:cubicBezTo>
                      <a:pt x="374" y="475"/>
                      <a:pt x="377" y="476"/>
                      <a:pt x="380" y="476"/>
                    </a:cubicBezTo>
                    <a:cubicBezTo>
                      <a:pt x="406" y="476"/>
                      <a:pt x="488" y="416"/>
                      <a:pt x="636" y="347"/>
                    </a:cubicBezTo>
                    <a:cubicBezTo>
                      <a:pt x="783" y="278"/>
                      <a:pt x="1005" y="199"/>
                      <a:pt x="1278" y="199"/>
                    </a:cubicBezTo>
                    <a:cubicBezTo>
                      <a:pt x="1307" y="199"/>
                      <a:pt x="1337" y="200"/>
                      <a:pt x="1367" y="202"/>
                    </a:cubicBezTo>
                    <a:cubicBezTo>
                      <a:pt x="1519" y="215"/>
                      <a:pt x="1706" y="247"/>
                      <a:pt x="1821" y="340"/>
                    </a:cubicBezTo>
                    <a:cubicBezTo>
                      <a:pt x="1874" y="383"/>
                      <a:pt x="1911" y="453"/>
                      <a:pt x="1910" y="510"/>
                    </a:cubicBezTo>
                    <a:cubicBezTo>
                      <a:pt x="1909" y="564"/>
                      <a:pt x="1877" y="611"/>
                      <a:pt x="1802" y="651"/>
                    </a:cubicBezTo>
                    <a:cubicBezTo>
                      <a:pt x="1727" y="690"/>
                      <a:pt x="1633" y="711"/>
                      <a:pt x="1523" y="720"/>
                    </a:cubicBezTo>
                    <a:cubicBezTo>
                      <a:pt x="1454" y="728"/>
                      <a:pt x="1384" y="731"/>
                      <a:pt x="1313" y="731"/>
                    </a:cubicBezTo>
                    <a:cubicBezTo>
                      <a:pt x="1272" y="731"/>
                      <a:pt x="1231" y="730"/>
                      <a:pt x="1189" y="728"/>
                    </a:cubicBezTo>
                    <a:cubicBezTo>
                      <a:pt x="962" y="716"/>
                      <a:pt x="729" y="666"/>
                      <a:pt x="505" y="577"/>
                    </a:cubicBezTo>
                    <a:cubicBezTo>
                      <a:pt x="504" y="577"/>
                      <a:pt x="502" y="576"/>
                      <a:pt x="500" y="575"/>
                    </a:cubicBezTo>
                    <a:lnTo>
                      <a:pt x="500" y="575"/>
                    </a:lnTo>
                    <a:cubicBezTo>
                      <a:pt x="411" y="515"/>
                      <a:pt x="312" y="466"/>
                      <a:pt x="203" y="434"/>
                    </a:cubicBezTo>
                    <a:cubicBezTo>
                      <a:pt x="190" y="429"/>
                      <a:pt x="176" y="427"/>
                      <a:pt x="163" y="427"/>
                    </a:cubicBezTo>
                    <a:cubicBezTo>
                      <a:pt x="114" y="427"/>
                      <a:pt x="66" y="453"/>
                      <a:pt x="40" y="497"/>
                    </a:cubicBezTo>
                    <a:cubicBezTo>
                      <a:pt x="0" y="565"/>
                      <a:pt x="23" y="652"/>
                      <a:pt x="91" y="692"/>
                    </a:cubicBezTo>
                    <a:lnTo>
                      <a:pt x="93" y="693"/>
                    </a:lnTo>
                    <a:cubicBezTo>
                      <a:pt x="127" y="713"/>
                      <a:pt x="162" y="732"/>
                      <a:pt x="199" y="751"/>
                    </a:cubicBezTo>
                    <a:lnTo>
                      <a:pt x="199" y="751"/>
                    </a:lnTo>
                    <a:cubicBezTo>
                      <a:pt x="193" y="773"/>
                      <a:pt x="188" y="796"/>
                      <a:pt x="183" y="822"/>
                    </a:cubicBezTo>
                    <a:cubicBezTo>
                      <a:pt x="149" y="993"/>
                      <a:pt x="138" y="1261"/>
                      <a:pt x="245" y="1571"/>
                    </a:cubicBezTo>
                    <a:cubicBezTo>
                      <a:pt x="272" y="1648"/>
                      <a:pt x="308" y="1726"/>
                      <a:pt x="352" y="1805"/>
                    </a:cubicBezTo>
                    <a:cubicBezTo>
                      <a:pt x="363" y="1825"/>
                      <a:pt x="375" y="1844"/>
                      <a:pt x="386" y="1864"/>
                    </a:cubicBezTo>
                    <a:cubicBezTo>
                      <a:pt x="400" y="1885"/>
                      <a:pt x="415" y="1906"/>
                      <a:pt x="432" y="1927"/>
                    </a:cubicBezTo>
                    <a:cubicBezTo>
                      <a:pt x="466" y="1967"/>
                      <a:pt x="504" y="2007"/>
                      <a:pt x="560" y="2040"/>
                    </a:cubicBezTo>
                    <a:cubicBezTo>
                      <a:pt x="599" y="2064"/>
                      <a:pt x="654" y="2084"/>
                      <a:pt x="715" y="2084"/>
                    </a:cubicBezTo>
                    <a:cubicBezTo>
                      <a:pt x="736" y="2084"/>
                      <a:pt x="758" y="2082"/>
                      <a:pt x="780" y="2076"/>
                    </a:cubicBezTo>
                    <a:cubicBezTo>
                      <a:pt x="864" y="2055"/>
                      <a:pt x="929" y="1986"/>
                      <a:pt x="959" y="1926"/>
                    </a:cubicBezTo>
                    <a:cubicBezTo>
                      <a:pt x="991" y="1864"/>
                      <a:pt x="1006" y="1804"/>
                      <a:pt x="1014" y="1749"/>
                    </a:cubicBezTo>
                    <a:cubicBezTo>
                      <a:pt x="1026" y="1694"/>
                      <a:pt x="1029" y="1637"/>
                      <a:pt x="1031" y="1579"/>
                    </a:cubicBezTo>
                    <a:cubicBezTo>
                      <a:pt x="1032" y="1376"/>
                      <a:pt x="980" y="1164"/>
                      <a:pt x="870" y="975"/>
                    </a:cubicBezTo>
                    <a:lnTo>
                      <a:pt x="870" y="975"/>
                    </a:lnTo>
                    <a:cubicBezTo>
                      <a:pt x="972" y="993"/>
                      <a:pt x="1075" y="1003"/>
                      <a:pt x="1176" y="1008"/>
                    </a:cubicBezTo>
                    <a:cubicBezTo>
                      <a:pt x="1205" y="1009"/>
                      <a:pt x="1233" y="1009"/>
                      <a:pt x="1262" y="1009"/>
                    </a:cubicBezTo>
                    <a:cubicBezTo>
                      <a:pt x="1361" y="1009"/>
                      <a:pt x="1459" y="1003"/>
                      <a:pt x="1554" y="991"/>
                    </a:cubicBezTo>
                    <a:cubicBezTo>
                      <a:pt x="1676" y="977"/>
                      <a:pt x="1809" y="950"/>
                      <a:pt x="1930" y="880"/>
                    </a:cubicBezTo>
                    <a:cubicBezTo>
                      <a:pt x="1991" y="845"/>
                      <a:pt x="2051" y="798"/>
                      <a:pt x="2095" y="731"/>
                    </a:cubicBezTo>
                    <a:cubicBezTo>
                      <a:pt x="2139" y="665"/>
                      <a:pt x="2163" y="583"/>
                      <a:pt x="2160" y="505"/>
                    </a:cubicBezTo>
                    <a:cubicBezTo>
                      <a:pt x="2152" y="349"/>
                      <a:pt x="2067" y="228"/>
                      <a:pt x="1966" y="154"/>
                    </a:cubicBezTo>
                    <a:cubicBezTo>
                      <a:pt x="1863" y="79"/>
                      <a:pt x="1755" y="47"/>
                      <a:pt x="1656" y="26"/>
                    </a:cubicBezTo>
                    <a:cubicBezTo>
                      <a:pt x="1567" y="10"/>
                      <a:pt x="1480" y="1"/>
                      <a:pt x="1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7"/>
              <p:cNvSpPr/>
              <p:nvPr/>
            </p:nvSpPr>
            <p:spPr>
              <a:xfrm>
                <a:off x="2131300" y="3772425"/>
                <a:ext cx="46000" cy="27600"/>
              </a:xfrm>
              <a:custGeom>
                <a:rect b="b" l="l" r="r" t="t"/>
                <a:pathLst>
                  <a:path extrusionOk="0" h="1104" w="1840">
                    <a:moveTo>
                      <a:pt x="1202" y="58"/>
                    </a:moveTo>
                    <a:cubicBezTo>
                      <a:pt x="1209" y="58"/>
                      <a:pt x="1217" y="58"/>
                      <a:pt x="1224" y="59"/>
                    </a:cubicBezTo>
                    <a:cubicBezTo>
                      <a:pt x="1288" y="64"/>
                      <a:pt x="1346" y="100"/>
                      <a:pt x="1380" y="152"/>
                    </a:cubicBezTo>
                    <a:cubicBezTo>
                      <a:pt x="1415" y="204"/>
                      <a:pt x="1427" y="269"/>
                      <a:pt x="1422" y="332"/>
                    </a:cubicBezTo>
                    <a:cubicBezTo>
                      <a:pt x="1413" y="460"/>
                      <a:pt x="1336" y="569"/>
                      <a:pt x="1233" y="628"/>
                    </a:cubicBezTo>
                    <a:cubicBezTo>
                      <a:pt x="1153" y="677"/>
                      <a:pt x="1066" y="704"/>
                      <a:pt x="979" y="720"/>
                    </a:cubicBezTo>
                    <a:lnTo>
                      <a:pt x="979" y="720"/>
                    </a:lnTo>
                    <a:cubicBezTo>
                      <a:pt x="958" y="684"/>
                      <a:pt x="939" y="646"/>
                      <a:pt x="922" y="607"/>
                    </a:cubicBezTo>
                    <a:cubicBezTo>
                      <a:pt x="877" y="497"/>
                      <a:pt x="862" y="363"/>
                      <a:pt x="913" y="248"/>
                    </a:cubicBezTo>
                    <a:cubicBezTo>
                      <a:pt x="963" y="142"/>
                      <a:pt x="1080" y="58"/>
                      <a:pt x="1202" y="58"/>
                    </a:cubicBezTo>
                    <a:close/>
                    <a:moveTo>
                      <a:pt x="1204" y="1"/>
                    </a:moveTo>
                    <a:cubicBezTo>
                      <a:pt x="1053" y="1"/>
                      <a:pt x="922" y="99"/>
                      <a:pt x="863" y="223"/>
                    </a:cubicBezTo>
                    <a:cubicBezTo>
                      <a:pt x="803" y="361"/>
                      <a:pt x="825" y="508"/>
                      <a:pt x="873" y="626"/>
                    </a:cubicBezTo>
                    <a:cubicBezTo>
                      <a:pt x="889" y="662"/>
                      <a:pt x="906" y="697"/>
                      <a:pt x="925" y="729"/>
                    </a:cubicBezTo>
                    <a:lnTo>
                      <a:pt x="925" y="729"/>
                    </a:lnTo>
                    <a:cubicBezTo>
                      <a:pt x="919" y="730"/>
                      <a:pt x="913" y="731"/>
                      <a:pt x="907" y="732"/>
                    </a:cubicBezTo>
                    <a:cubicBezTo>
                      <a:pt x="812" y="743"/>
                      <a:pt x="720" y="747"/>
                      <a:pt x="636" y="747"/>
                    </a:cubicBezTo>
                    <a:cubicBezTo>
                      <a:pt x="625" y="747"/>
                      <a:pt x="614" y="747"/>
                      <a:pt x="603" y="747"/>
                    </a:cubicBezTo>
                    <a:cubicBezTo>
                      <a:pt x="415" y="743"/>
                      <a:pt x="265" y="717"/>
                      <a:pt x="161" y="698"/>
                    </a:cubicBezTo>
                    <a:cubicBezTo>
                      <a:pt x="68" y="679"/>
                      <a:pt x="13" y="664"/>
                      <a:pt x="3" y="664"/>
                    </a:cubicBezTo>
                    <a:cubicBezTo>
                      <a:pt x="2" y="664"/>
                      <a:pt x="1" y="664"/>
                      <a:pt x="1" y="665"/>
                    </a:cubicBezTo>
                    <a:cubicBezTo>
                      <a:pt x="0" y="668"/>
                      <a:pt x="54" y="691"/>
                      <a:pt x="157" y="720"/>
                    </a:cubicBezTo>
                    <a:cubicBezTo>
                      <a:pt x="259" y="746"/>
                      <a:pt x="411" y="778"/>
                      <a:pt x="602" y="787"/>
                    </a:cubicBezTo>
                    <a:cubicBezTo>
                      <a:pt x="637" y="788"/>
                      <a:pt x="674" y="789"/>
                      <a:pt x="712" y="789"/>
                    </a:cubicBezTo>
                    <a:cubicBezTo>
                      <a:pt x="776" y="789"/>
                      <a:pt x="843" y="786"/>
                      <a:pt x="913" y="779"/>
                    </a:cubicBezTo>
                    <a:cubicBezTo>
                      <a:pt x="927" y="777"/>
                      <a:pt x="940" y="776"/>
                      <a:pt x="953" y="774"/>
                    </a:cubicBezTo>
                    <a:lnTo>
                      <a:pt x="953" y="774"/>
                    </a:lnTo>
                    <a:cubicBezTo>
                      <a:pt x="1059" y="933"/>
                      <a:pt x="1204" y="1044"/>
                      <a:pt x="1352" y="1086"/>
                    </a:cubicBezTo>
                    <a:cubicBezTo>
                      <a:pt x="1392" y="1098"/>
                      <a:pt x="1433" y="1103"/>
                      <a:pt x="1472" y="1103"/>
                    </a:cubicBezTo>
                    <a:cubicBezTo>
                      <a:pt x="1523" y="1103"/>
                      <a:pt x="1572" y="1094"/>
                      <a:pt x="1613" y="1079"/>
                    </a:cubicBezTo>
                    <a:cubicBezTo>
                      <a:pt x="1686" y="1051"/>
                      <a:pt x="1740" y="1008"/>
                      <a:pt x="1775" y="967"/>
                    </a:cubicBezTo>
                    <a:cubicBezTo>
                      <a:pt x="1810" y="925"/>
                      <a:pt x="1827" y="884"/>
                      <a:pt x="1832" y="857"/>
                    </a:cubicBezTo>
                    <a:cubicBezTo>
                      <a:pt x="1839" y="829"/>
                      <a:pt x="1839" y="814"/>
                      <a:pt x="1838" y="814"/>
                    </a:cubicBezTo>
                    <a:cubicBezTo>
                      <a:pt x="1838" y="814"/>
                      <a:pt x="1838" y="814"/>
                      <a:pt x="1837" y="814"/>
                    </a:cubicBezTo>
                    <a:cubicBezTo>
                      <a:pt x="1830" y="814"/>
                      <a:pt x="1827" y="878"/>
                      <a:pt x="1759" y="952"/>
                    </a:cubicBezTo>
                    <a:cubicBezTo>
                      <a:pt x="1708" y="1008"/>
                      <a:pt x="1607" y="1067"/>
                      <a:pt x="1484" y="1067"/>
                    </a:cubicBezTo>
                    <a:cubicBezTo>
                      <a:pt x="1445" y="1067"/>
                      <a:pt x="1405" y="1061"/>
                      <a:pt x="1363" y="1048"/>
                    </a:cubicBezTo>
                    <a:cubicBezTo>
                      <a:pt x="1234" y="1008"/>
                      <a:pt x="1104" y="906"/>
                      <a:pt x="1008" y="765"/>
                    </a:cubicBezTo>
                    <a:lnTo>
                      <a:pt x="1008" y="765"/>
                    </a:lnTo>
                    <a:cubicBezTo>
                      <a:pt x="1091" y="749"/>
                      <a:pt x="1179" y="722"/>
                      <a:pt x="1260" y="673"/>
                    </a:cubicBezTo>
                    <a:cubicBezTo>
                      <a:pt x="1315" y="639"/>
                      <a:pt x="1369" y="596"/>
                      <a:pt x="1409" y="536"/>
                    </a:cubicBezTo>
                    <a:cubicBezTo>
                      <a:pt x="1448" y="478"/>
                      <a:pt x="1471" y="409"/>
                      <a:pt x="1478" y="336"/>
                    </a:cubicBezTo>
                    <a:cubicBezTo>
                      <a:pt x="1483" y="265"/>
                      <a:pt x="1471" y="186"/>
                      <a:pt x="1427" y="121"/>
                    </a:cubicBezTo>
                    <a:cubicBezTo>
                      <a:pt x="1386" y="55"/>
                      <a:pt x="1310" y="8"/>
                      <a:pt x="1230" y="2"/>
                    </a:cubicBezTo>
                    <a:cubicBezTo>
                      <a:pt x="1221" y="1"/>
                      <a:pt x="1212" y="1"/>
                      <a:pt x="1204" y="1"/>
                    </a:cubicBezTo>
                    <a:close/>
                  </a:path>
                </a:pathLst>
              </a:custGeom>
              <a:solidFill>
                <a:srgbClr val="6844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7"/>
              <p:cNvSpPr/>
              <p:nvPr/>
            </p:nvSpPr>
            <p:spPr>
              <a:xfrm>
                <a:off x="2372700" y="3868875"/>
                <a:ext cx="21900" cy="45050"/>
              </a:xfrm>
              <a:custGeom>
                <a:rect b="b" l="l" r="r" t="t"/>
                <a:pathLst>
                  <a:path extrusionOk="0" h="1802" w="876">
                    <a:moveTo>
                      <a:pt x="572" y="991"/>
                    </a:moveTo>
                    <a:cubicBezTo>
                      <a:pt x="604" y="991"/>
                      <a:pt x="635" y="996"/>
                      <a:pt x="664" y="1007"/>
                    </a:cubicBezTo>
                    <a:cubicBezTo>
                      <a:pt x="721" y="1027"/>
                      <a:pt x="767" y="1074"/>
                      <a:pt x="791" y="1132"/>
                    </a:cubicBezTo>
                    <a:cubicBezTo>
                      <a:pt x="815" y="1190"/>
                      <a:pt x="816" y="1259"/>
                      <a:pt x="778" y="1309"/>
                    </a:cubicBezTo>
                    <a:cubicBezTo>
                      <a:pt x="744" y="1362"/>
                      <a:pt x="680" y="1388"/>
                      <a:pt x="612" y="1389"/>
                    </a:cubicBezTo>
                    <a:cubicBezTo>
                      <a:pt x="608" y="1389"/>
                      <a:pt x="604" y="1390"/>
                      <a:pt x="600" y="1390"/>
                    </a:cubicBezTo>
                    <a:cubicBezTo>
                      <a:pt x="465" y="1390"/>
                      <a:pt x="342" y="1314"/>
                      <a:pt x="256" y="1218"/>
                    </a:cubicBezTo>
                    <a:cubicBezTo>
                      <a:pt x="255" y="1217"/>
                      <a:pt x="254" y="1216"/>
                      <a:pt x="253" y="1214"/>
                    </a:cubicBezTo>
                    <a:lnTo>
                      <a:pt x="253" y="1214"/>
                    </a:lnTo>
                    <a:cubicBezTo>
                      <a:pt x="293" y="1119"/>
                      <a:pt x="376" y="1033"/>
                      <a:pt x="488" y="1003"/>
                    </a:cubicBezTo>
                    <a:cubicBezTo>
                      <a:pt x="515" y="996"/>
                      <a:pt x="544" y="991"/>
                      <a:pt x="572" y="991"/>
                    </a:cubicBezTo>
                    <a:close/>
                    <a:moveTo>
                      <a:pt x="727" y="0"/>
                    </a:moveTo>
                    <a:cubicBezTo>
                      <a:pt x="699" y="0"/>
                      <a:pt x="661" y="3"/>
                      <a:pt x="615" y="11"/>
                    </a:cubicBezTo>
                    <a:cubicBezTo>
                      <a:pt x="508" y="32"/>
                      <a:pt x="350" y="91"/>
                      <a:pt x="211" y="235"/>
                    </a:cubicBezTo>
                    <a:cubicBezTo>
                      <a:pt x="142" y="307"/>
                      <a:pt x="80" y="401"/>
                      <a:pt x="44" y="514"/>
                    </a:cubicBezTo>
                    <a:cubicBezTo>
                      <a:pt x="9" y="627"/>
                      <a:pt x="0" y="757"/>
                      <a:pt x="29" y="888"/>
                    </a:cubicBezTo>
                    <a:cubicBezTo>
                      <a:pt x="53" y="1009"/>
                      <a:pt x="109" y="1131"/>
                      <a:pt x="195" y="1234"/>
                    </a:cubicBezTo>
                    <a:lnTo>
                      <a:pt x="195" y="1234"/>
                    </a:lnTo>
                    <a:cubicBezTo>
                      <a:pt x="162" y="1339"/>
                      <a:pt x="169" y="1449"/>
                      <a:pt x="205" y="1538"/>
                    </a:cubicBezTo>
                    <a:cubicBezTo>
                      <a:pt x="244" y="1633"/>
                      <a:pt x="314" y="1700"/>
                      <a:pt x="382" y="1740"/>
                    </a:cubicBezTo>
                    <a:cubicBezTo>
                      <a:pt x="451" y="1779"/>
                      <a:pt x="519" y="1797"/>
                      <a:pt x="575" y="1800"/>
                    </a:cubicBezTo>
                    <a:cubicBezTo>
                      <a:pt x="588" y="1801"/>
                      <a:pt x="600" y="1801"/>
                      <a:pt x="611" y="1801"/>
                    </a:cubicBezTo>
                    <a:cubicBezTo>
                      <a:pt x="650" y="1801"/>
                      <a:pt x="680" y="1796"/>
                      <a:pt x="702" y="1790"/>
                    </a:cubicBezTo>
                    <a:cubicBezTo>
                      <a:pt x="730" y="1781"/>
                      <a:pt x="743" y="1775"/>
                      <a:pt x="743" y="1774"/>
                    </a:cubicBezTo>
                    <a:cubicBezTo>
                      <a:pt x="743" y="1773"/>
                      <a:pt x="742" y="1772"/>
                      <a:pt x="741" y="1772"/>
                    </a:cubicBezTo>
                    <a:cubicBezTo>
                      <a:pt x="731" y="1772"/>
                      <a:pt x="697" y="1782"/>
                      <a:pt x="643" y="1782"/>
                    </a:cubicBezTo>
                    <a:cubicBezTo>
                      <a:pt x="623" y="1782"/>
                      <a:pt x="602" y="1781"/>
                      <a:pt x="578" y="1778"/>
                    </a:cubicBezTo>
                    <a:cubicBezTo>
                      <a:pt x="525" y="1771"/>
                      <a:pt x="462" y="1752"/>
                      <a:pt x="399" y="1712"/>
                    </a:cubicBezTo>
                    <a:cubicBezTo>
                      <a:pt x="336" y="1673"/>
                      <a:pt x="275" y="1609"/>
                      <a:pt x="243" y="1522"/>
                    </a:cubicBezTo>
                    <a:cubicBezTo>
                      <a:pt x="216" y="1450"/>
                      <a:pt x="209" y="1361"/>
                      <a:pt x="232" y="1275"/>
                    </a:cubicBezTo>
                    <a:lnTo>
                      <a:pt x="232" y="1275"/>
                    </a:lnTo>
                    <a:cubicBezTo>
                      <a:pt x="324" y="1369"/>
                      <a:pt x="453" y="1447"/>
                      <a:pt x="600" y="1447"/>
                    </a:cubicBezTo>
                    <a:cubicBezTo>
                      <a:pt x="604" y="1447"/>
                      <a:pt x="609" y="1447"/>
                      <a:pt x="614" y="1446"/>
                    </a:cubicBezTo>
                    <a:cubicBezTo>
                      <a:pt x="693" y="1445"/>
                      <a:pt x="780" y="1412"/>
                      <a:pt x="826" y="1341"/>
                    </a:cubicBezTo>
                    <a:cubicBezTo>
                      <a:pt x="875" y="1272"/>
                      <a:pt x="873" y="1181"/>
                      <a:pt x="842" y="1110"/>
                    </a:cubicBezTo>
                    <a:cubicBezTo>
                      <a:pt x="814" y="1040"/>
                      <a:pt x="755" y="981"/>
                      <a:pt x="684" y="956"/>
                    </a:cubicBezTo>
                    <a:cubicBezTo>
                      <a:pt x="649" y="943"/>
                      <a:pt x="613" y="938"/>
                      <a:pt x="577" y="938"/>
                    </a:cubicBezTo>
                    <a:cubicBezTo>
                      <a:pt x="541" y="938"/>
                      <a:pt x="506" y="943"/>
                      <a:pt x="473" y="952"/>
                    </a:cubicBezTo>
                    <a:cubicBezTo>
                      <a:pt x="354" y="987"/>
                      <a:pt x="265" y="1075"/>
                      <a:pt x="219" y="1174"/>
                    </a:cubicBezTo>
                    <a:lnTo>
                      <a:pt x="219" y="1174"/>
                    </a:lnTo>
                    <a:cubicBezTo>
                      <a:pt x="148" y="1083"/>
                      <a:pt x="102" y="980"/>
                      <a:pt x="80" y="877"/>
                    </a:cubicBezTo>
                    <a:cubicBezTo>
                      <a:pt x="53" y="755"/>
                      <a:pt x="58" y="634"/>
                      <a:pt x="89" y="529"/>
                    </a:cubicBezTo>
                    <a:cubicBezTo>
                      <a:pt x="121" y="423"/>
                      <a:pt x="177" y="333"/>
                      <a:pt x="240" y="263"/>
                    </a:cubicBezTo>
                    <a:cubicBezTo>
                      <a:pt x="369" y="122"/>
                      <a:pt x="518" y="60"/>
                      <a:pt x="620" y="33"/>
                    </a:cubicBezTo>
                    <a:cubicBezTo>
                      <a:pt x="725" y="8"/>
                      <a:pt x="785" y="11"/>
                      <a:pt x="785" y="6"/>
                    </a:cubicBezTo>
                    <a:cubicBezTo>
                      <a:pt x="785" y="4"/>
                      <a:pt x="770" y="2"/>
                      <a:pt x="741" y="1"/>
                    </a:cubicBezTo>
                    <a:cubicBezTo>
                      <a:pt x="737" y="0"/>
                      <a:pt x="732" y="0"/>
                      <a:pt x="727" y="0"/>
                    </a:cubicBezTo>
                    <a:close/>
                  </a:path>
                </a:pathLst>
              </a:custGeom>
              <a:solidFill>
                <a:srgbClr val="6844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7"/>
              <p:cNvSpPr/>
              <p:nvPr/>
            </p:nvSpPr>
            <p:spPr>
              <a:xfrm>
                <a:off x="2175150" y="4017250"/>
                <a:ext cx="22775" cy="28575"/>
              </a:xfrm>
              <a:custGeom>
                <a:rect b="b" l="l" r="r" t="t"/>
                <a:pathLst>
                  <a:path extrusionOk="0" h="1143" w="911">
                    <a:moveTo>
                      <a:pt x="332" y="1"/>
                    </a:moveTo>
                    <a:cubicBezTo>
                      <a:pt x="326" y="1"/>
                      <a:pt x="296" y="14"/>
                      <a:pt x="250" y="50"/>
                    </a:cubicBezTo>
                    <a:cubicBezTo>
                      <a:pt x="200" y="89"/>
                      <a:pt x="134" y="156"/>
                      <a:pt x="84" y="258"/>
                    </a:cubicBezTo>
                    <a:cubicBezTo>
                      <a:pt x="33" y="359"/>
                      <a:pt x="0" y="499"/>
                      <a:pt x="31" y="649"/>
                    </a:cubicBezTo>
                    <a:cubicBezTo>
                      <a:pt x="59" y="798"/>
                      <a:pt x="147" y="954"/>
                      <a:pt x="294" y="1055"/>
                    </a:cubicBezTo>
                    <a:cubicBezTo>
                      <a:pt x="367" y="1104"/>
                      <a:pt x="451" y="1135"/>
                      <a:pt x="536" y="1141"/>
                    </a:cubicBezTo>
                    <a:cubicBezTo>
                      <a:pt x="544" y="1142"/>
                      <a:pt x="551" y="1142"/>
                      <a:pt x="559" y="1142"/>
                    </a:cubicBezTo>
                    <a:cubicBezTo>
                      <a:pt x="636" y="1142"/>
                      <a:pt x="712" y="1117"/>
                      <a:pt x="768" y="1071"/>
                    </a:cubicBezTo>
                    <a:cubicBezTo>
                      <a:pt x="830" y="1020"/>
                      <a:pt x="867" y="953"/>
                      <a:pt x="886" y="888"/>
                    </a:cubicBezTo>
                    <a:cubicBezTo>
                      <a:pt x="906" y="822"/>
                      <a:pt x="911" y="758"/>
                      <a:pt x="906" y="701"/>
                    </a:cubicBezTo>
                    <a:cubicBezTo>
                      <a:pt x="897" y="588"/>
                      <a:pt x="866" y="503"/>
                      <a:pt x="845" y="444"/>
                    </a:cubicBezTo>
                    <a:cubicBezTo>
                      <a:pt x="822" y="387"/>
                      <a:pt x="808" y="356"/>
                      <a:pt x="803" y="356"/>
                    </a:cubicBezTo>
                    <a:cubicBezTo>
                      <a:pt x="803" y="356"/>
                      <a:pt x="803" y="356"/>
                      <a:pt x="803" y="356"/>
                    </a:cubicBezTo>
                    <a:cubicBezTo>
                      <a:pt x="800" y="359"/>
                      <a:pt x="807" y="392"/>
                      <a:pt x="823" y="451"/>
                    </a:cubicBezTo>
                    <a:cubicBezTo>
                      <a:pt x="838" y="510"/>
                      <a:pt x="863" y="597"/>
                      <a:pt x="867" y="703"/>
                    </a:cubicBezTo>
                    <a:cubicBezTo>
                      <a:pt x="868" y="757"/>
                      <a:pt x="861" y="814"/>
                      <a:pt x="841" y="873"/>
                    </a:cubicBezTo>
                    <a:cubicBezTo>
                      <a:pt x="822" y="931"/>
                      <a:pt x="788" y="989"/>
                      <a:pt x="735" y="1030"/>
                    </a:cubicBezTo>
                    <a:cubicBezTo>
                      <a:pt x="689" y="1067"/>
                      <a:pt x="628" y="1086"/>
                      <a:pt x="564" y="1086"/>
                    </a:cubicBezTo>
                    <a:cubicBezTo>
                      <a:pt x="556" y="1086"/>
                      <a:pt x="548" y="1086"/>
                      <a:pt x="540" y="1085"/>
                    </a:cubicBezTo>
                    <a:cubicBezTo>
                      <a:pt x="466" y="1080"/>
                      <a:pt x="391" y="1053"/>
                      <a:pt x="325" y="1008"/>
                    </a:cubicBezTo>
                    <a:cubicBezTo>
                      <a:pt x="194" y="916"/>
                      <a:pt x="111" y="775"/>
                      <a:pt x="82" y="639"/>
                    </a:cubicBezTo>
                    <a:cubicBezTo>
                      <a:pt x="52" y="501"/>
                      <a:pt x="77" y="372"/>
                      <a:pt x="120" y="274"/>
                    </a:cubicBezTo>
                    <a:cubicBezTo>
                      <a:pt x="163" y="176"/>
                      <a:pt x="221" y="108"/>
                      <a:pt x="264" y="67"/>
                    </a:cubicBezTo>
                    <a:cubicBezTo>
                      <a:pt x="308" y="25"/>
                      <a:pt x="335" y="5"/>
                      <a:pt x="333" y="1"/>
                    </a:cubicBezTo>
                    <a:cubicBezTo>
                      <a:pt x="333" y="1"/>
                      <a:pt x="333" y="1"/>
                      <a:pt x="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7"/>
              <p:cNvSpPr/>
              <p:nvPr/>
            </p:nvSpPr>
            <p:spPr>
              <a:xfrm>
                <a:off x="2424375" y="4017250"/>
                <a:ext cx="22775" cy="28575"/>
              </a:xfrm>
              <a:custGeom>
                <a:rect b="b" l="l" r="r" t="t"/>
                <a:pathLst>
                  <a:path extrusionOk="0" h="1143" w="911">
                    <a:moveTo>
                      <a:pt x="579" y="1"/>
                    </a:moveTo>
                    <a:cubicBezTo>
                      <a:pt x="578" y="1"/>
                      <a:pt x="578" y="1"/>
                      <a:pt x="578" y="1"/>
                    </a:cubicBezTo>
                    <a:cubicBezTo>
                      <a:pt x="576" y="5"/>
                      <a:pt x="604" y="25"/>
                      <a:pt x="647" y="67"/>
                    </a:cubicBezTo>
                    <a:cubicBezTo>
                      <a:pt x="691" y="108"/>
                      <a:pt x="748" y="176"/>
                      <a:pt x="791" y="274"/>
                    </a:cubicBezTo>
                    <a:cubicBezTo>
                      <a:pt x="835" y="372"/>
                      <a:pt x="859" y="501"/>
                      <a:pt x="829" y="639"/>
                    </a:cubicBezTo>
                    <a:cubicBezTo>
                      <a:pt x="801" y="775"/>
                      <a:pt x="717" y="916"/>
                      <a:pt x="586" y="1008"/>
                    </a:cubicBezTo>
                    <a:cubicBezTo>
                      <a:pt x="521" y="1053"/>
                      <a:pt x="445" y="1080"/>
                      <a:pt x="371" y="1085"/>
                    </a:cubicBezTo>
                    <a:cubicBezTo>
                      <a:pt x="364" y="1086"/>
                      <a:pt x="356" y="1086"/>
                      <a:pt x="348" y="1086"/>
                    </a:cubicBezTo>
                    <a:cubicBezTo>
                      <a:pt x="284" y="1086"/>
                      <a:pt x="223" y="1067"/>
                      <a:pt x="176" y="1030"/>
                    </a:cubicBezTo>
                    <a:cubicBezTo>
                      <a:pt x="123" y="989"/>
                      <a:pt x="90" y="931"/>
                      <a:pt x="70" y="873"/>
                    </a:cubicBezTo>
                    <a:cubicBezTo>
                      <a:pt x="50" y="814"/>
                      <a:pt x="43" y="757"/>
                      <a:pt x="45" y="703"/>
                    </a:cubicBezTo>
                    <a:cubicBezTo>
                      <a:pt x="49" y="597"/>
                      <a:pt x="74" y="510"/>
                      <a:pt x="88" y="451"/>
                    </a:cubicBezTo>
                    <a:cubicBezTo>
                      <a:pt x="104" y="392"/>
                      <a:pt x="112" y="359"/>
                      <a:pt x="108" y="356"/>
                    </a:cubicBezTo>
                    <a:cubicBezTo>
                      <a:pt x="108" y="356"/>
                      <a:pt x="108" y="356"/>
                      <a:pt x="108" y="356"/>
                    </a:cubicBezTo>
                    <a:cubicBezTo>
                      <a:pt x="104" y="356"/>
                      <a:pt x="89" y="387"/>
                      <a:pt x="67" y="444"/>
                    </a:cubicBezTo>
                    <a:cubicBezTo>
                      <a:pt x="47" y="503"/>
                      <a:pt x="14" y="588"/>
                      <a:pt x="5" y="701"/>
                    </a:cubicBezTo>
                    <a:cubicBezTo>
                      <a:pt x="0" y="758"/>
                      <a:pt x="5" y="822"/>
                      <a:pt x="25" y="888"/>
                    </a:cubicBezTo>
                    <a:cubicBezTo>
                      <a:pt x="45" y="953"/>
                      <a:pt x="82" y="1020"/>
                      <a:pt x="143" y="1071"/>
                    </a:cubicBezTo>
                    <a:cubicBezTo>
                      <a:pt x="199" y="1117"/>
                      <a:pt x="276" y="1142"/>
                      <a:pt x="353" y="1142"/>
                    </a:cubicBezTo>
                    <a:cubicBezTo>
                      <a:pt x="361" y="1142"/>
                      <a:pt x="368" y="1142"/>
                      <a:pt x="376" y="1141"/>
                    </a:cubicBezTo>
                    <a:cubicBezTo>
                      <a:pt x="460" y="1135"/>
                      <a:pt x="545" y="1104"/>
                      <a:pt x="619" y="1055"/>
                    </a:cubicBezTo>
                    <a:cubicBezTo>
                      <a:pt x="765" y="954"/>
                      <a:pt x="852" y="798"/>
                      <a:pt x="881" y="649"/>
                    </a:cubicBezTo>
                    <a:cubicBezTo>
                      <a:pt x="911" y="499"/>
                      <a:pt x="879" y="359"/>
                      <a:pt x="828" y="258"/>
                    </a:cubicBezTo>
                    <a:cubicBezTo>
                      <a:pt x="777" y="156"/>
                      <a:pt x="712" y="89"/>
                      <a:pt x="662" y="50"/>
                    </a:cubicBezTo>
                    <a:cubicBezTo>
                      <a:pt x="615" y="14"/>
                      <a:pt x="585" y="1"/>
                      <a:pt x="5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7"/>
              <p:cNvSpPr/>
              <p:nvPr/>
            </p:nvSpPr>
            <p:spPr>
              <a:xfrm>
                <a:off x="2300200" y="4061350"/>
                <a:ext cx="39725" cy="26450"/>
              </a:xfrm>
              <a:custGeom>
                <a:rect b="b" l="l" r="r" t="t"/>
                <a:pathLst>
                  <a:path extrusionOk="0" h="1058" w="1589">
                    <a:moveTo>
                      <a:pt x="1245" y="1"/>
                    </a:moveTo>
                    <a:cubicBezTo>
                      <a:pt x="1209" y="1"/>
                      <a:pt x="1172" y="4"/>
                      <a:pt x="1134" y="9"/>
                    </a:cubicBezTo>
                    <a:cubicBezTo>
                      <a:pt x="979" y="30"/>
                      <a:pt x="809" y="85"/>
                      <a:pt x="633" y="167"/>
                    </a:cubicBezTo>
                    <a:cubicBezTo>
                      <a:pt x="457" y="249"/>
                      <a:pt x="304" y="346"/>
                      <a:pt x="188" y="453"/>
                    </a:cubicBezTo>
                    <a:cubicBezTo>
                      <a:pt x="74" y="560"/>
                      <a:pt x="1" y="679"/>
                      <a:pt x="19" y="796"/>
                    </a:cubicBezTo>
                    <a:cubicBezTo>
                      <a:pt x="37" y="911"/>
                      <a:pt x="150" y="1005"/>
                      <a:pt x="329" y="1041"/>
                    </a:cubicBezTo>
                    <a:cubicBezTo>
                      <a:pt x="381" y="1052"/>
                      <a:pt x="438" y="1058"/>
                      <a:pt x="499" y="1058"/>
                    </a:cubicBezTo>
                    <a:cubicBezTo>
                      <a:pt x="650" y="1058"/>
                      <a:pt x="824" y="1022"/>
                      <a:pt x="996" y="942"/>
                    </a:cubicBezTo>
                    <a:cubicBezTo>
                      <a:pt x="1238" y="829"/>
                      <a:pt x="1417" y="651"/>
                      <a:pt x="1501" y="487"/>
                    </a:cubicBezTo>
                    <a:cubicBezTo>
                      <a:pt x="1588" y="323"/>
                      <a:pt x="1584" y="177"/>
                      <a:pt x="1505" y="91"/>
                    </a:cubicBezTo>
                    <a:cubicBezTo>
                      <a:pt x="1444" y="26"/>
                      <a:pt x="1352" y="1"/>
                      <a:pt x="1245" y="1"/>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12" name="Google Shape;2112;p47"/>
          <p:cNvGrpSpPr/>
          <p:nvPr/>
        </p:nvGrpSpPr>
        <p:grpSpPr>
          <a:xfrm rot="2473775">
            <a:off x="-202640" y="1598360"/>
            <a:ext cx="1670338" cy="2460203"/>
            <a:chOff x="2012130" y="1542273"/>
            <a:chExt cx="1670282" cy="2460121"/>
          </a:xfrm>
        </p:grpSpPr>
        <p:grpSp>
          <p:nvGrpSpPr>
            <p:cNvPr id="2113" name="Google Shape;2113;p47"/>
            <p:cNvGrpSpPr/>
            <p:nvPr/>
          </p:nvGrpSpPr>
          <p:grpSpPr>
            <a:xfrm>
              <a:off x="2012130" y="1542273"/>
              <a:ext cx="1670282" cy="2460121"/>
              <a:chOff x="2903825" y="2119650"/>
              <a:chExt cx="623100" cy="917750"/>
            </a:xfrm>
          </p:grpSpPr>
          <p:sp>
            <p:nvSpPr>
              <p:cNvPr id="2114" name="Google Shape;2114;p47"/>
              <p:cNvSpPr/>
              <p:nvPr/>
            </p:nvSpPr>
            <p:spPr>
              <a:xfrm>
                <a:off x="2903825" y="2119650"/>
                <a:ext cx="623100" cy="917750"/>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chemeClr val="accent5"/>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7"/>
              <p:cNvSpPr/>
              <p:nvPr/>
            </p:nvSpPr>
            <p:spPr>
              <a:xfrm>
                <a:off x="2903825" y="2858150"/>
                <a:ext cx="623100" cy="179250"/>
              </a:xfrm>
              <a:custGeom>
                <a:rect b="b" l="l" r="r" t="t"/>
                <a:pathLst>
                  <a:path extrusionOk="0" h="7170" w="24924">
                    <a:moveTo>
                      <a:pt x="0" y="0"/>
                    </a:moveTo>
                    <a:lnTo>
                      <a:pt x="0" y="3778"/>
                    </a:lnTo>
                    <a:cubicBezTo>
                      <a:pt x="0" y="5644"/>
                      <a:pt x="1527" y="7170"/>
                      <a:pt x="3392" y="7170"/>
                    </a:cubicBezTo>
                    <a:lnTo>
                      <a:pt x="21532" y="7170"/>
                    </a:lnTo>
                    <a:cubicBezTo>
                      <a:pt x="23398" y="7170"/>
                      <a:pt x="24924" y="5644"/>
                      <a:pt x="24924" y="3778"/>
                    </a:cubicBezTo>
                    <a:lnTo>
                      <a:pt x="249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6" name="Google Shape;2116;p47"/>
            <p:cNvGrpSpPr/>
            <p:nvPr/>
          </p:nvGrpSpPr>
          <p:grpSpPr>
            <a:xfrm>
              <a:off x="2470722" y="1968927"/>
              <a:ext cx="753097" cy="1205643"/>
              <a:chOff x="1476825" y="13550"/>
              <a:chExt cx="367275" cy="587975"/>
            </a:xfrm>
          </p:grpSpPr>
          <p:sp>
            <p:nvSpPr>
              <p:cNvPr id="2117" name="Google Shape;2117;p47"/>
              <p:cNvSpPr/>
              <p:nvPr/>
            </p:nvSpPr>
            <p:spPr>
              <a:xfrm>
                <a:off x="1683825" y="13550"/>
                <a:ext cx="152925" cy="146975"/>
              </a:xfrm>
              <a:custGeom>
                <a:rect b="b" l="l" r="r" t="t"/>
                <a:pathLst>
                  <a:path extrusionOk="0" h="5879" w="6117">
                    <a:moveTo>
                      <a:pt x="3112" y="1"/>
                    </a:moveTo>
                    <a:cubicBezTo>
                      <a:pt x="2176" y="1"/>
                      <a:pt x="1240" y="463"/>
                      <a:pt x="698" y="1230"/>
                    </a:cubicBezTo>
                    <a:cubicBezTo>
                      <a:pt x="55" y="2138"/>
                      <a:pt x="1" y="3427"/>
                      <a:pt x="564" y="4388"/>
                    </a:cubicBezTo>
                    <a:lnTo>
                      <a:pt x="2391" y="5862"/>
                    </a:lnTo>
                    <a:cubicBezTo>
                      <a:pt x="2507" y="5873"/>
                      <a:pt x="2625" y="5879"/>
                      <a:pt x="2745" y="5879"/>
                    </a:cubicBezTo>
                    <a:cubicBezTo>
                      <a:pt x="4268" y="5879"/>
                      <a:pt x="6045" y="4952"/>
                      <a:pt x="6088" y="3260"/>
                    </a:cubicBezTo>
                    <a:cubicBezTo>
                      <a:pt x="6116" y="2152"/>
                      <a:pt x="5492" y="1048"/>
                      <a:pt x="4582" y="435"/>
                    </a:cubicBezTo>
                    <a:cubicBezTo>
                      <a:pt x="4297" y="242"/>
                      <a:pt x="3969" y="115"/>
                      <a:pt x="3631" y="50"/>
                    </a:cubicBezTo>
                    <a:cubicBezTo>
                      <a:pt x="3460" y="17"/>
                      <a:pt x="3286" y="1"/>
                      <a:pt x="3112"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7"/>
              <p:cNvSpPr/>
              <p:nvPr/>
            </p:nvSpPr>
            <p:spPr>
              <a:xfrm>
                <a:off x="1686000" y="13550"/>
                <a:ext cx="131150" cy="86450"/>
              </a:xfrm>
              <a:custGeom>
                <a:rect b="b" l="l" r="r" t="t"/>
                <a:pathLst>
                  <a:path extrusionOk="0" h="3458" w="5246">
                    <a:moveTo>
                      <a:pt x="3025" y="1"/>
                    </a:moveTo>
                    <a:cubicBezTo>
                      <a:pt x="2089" y="1"/>
                      <a:pt x="1153" y="463"/>
                      <a:pt x="611" y="1230"/>
                    </a:cubicBezTo>
                    <a:cubicBezTo>
                      <a:pt x="160" y="1867"/>
                      <a:pt x="0" y="2691"/>
                      <a:pt x="138" y="3458"/>
                    </a:cubicBezTo>
                    <a:cubicBezTo>
                      <a:pt x="500" y="2271"/>
                      <a:pt x="1467" y="1299"/>
                      <a:pt x="2749" y="927"/>
                    </a:cubicBezTo>
                    <a:cubicBezTo>
                      <a:pt x="3099" y="826"/>
                      <a:pt x="3445" y="777"/>
                      <a:pt x="3778" y="777"/>
                    </a:cubicBezTo>
                    <a:cubicBezTo>
                      <a:pt x="4308" y="777"/>
                      <a:pt x="4807" y="900"/>
                      <a:pt x="5245" y="1130"/>
                    </a:cubicBezTo>
                    <a:cubicBezTo>
                      <a:pt x="5029" y="861"/>
                      <a:pt x="4776" y="624"/>
                      <a:pt x="4495" y="435"/>
                    </a:cubicBezTo>
                    <a:cubicBezTo>
                      <a:pt x="4210" y="242"/>
                      <a:pt x="3882" y="115"/>
                      <a:pt x="3544" y="50"/>
                    </a:cubicBezTo>
                    <a:cubicBezTo>
                      <a:pt x="3373" y="17"/>
                      <a:pt x="3199" y="1"/>
                      <a:pt x="3025" y="1"/>
                    </a:cubicBezTo>
                    <a:close/>
                  </a:path>
                </a:pathLst>
              </a:custGeom>
              <a:solidFill>
                <a:srgbClr val="A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7"/>
              <p:cNvSpPr/>
              <p:nvPr/>
            </p:nvSpPr>
            <p:spPr>
              <a:xfrm>
                <a:off x="1708225" y="16700"/>
                <a:ext cx="121225" cy="112975"/>
              </a:xfrm>
              <a:custGeom>
                <a:rect b="b" l="l" r="r" t="t"/>
                <a:pathLst>
                  <a:path extrusionOk="0" h="4519" w="4849">
                    <a:moveTo>
                      <a:pt x="1291" y="1"/>
                    </a:moveTo>
                    <a:cubicBezTo>
                      <a:pt x="1200" y="28"/>
                      <a:pt x="1110" y="58"/>
                      <a:pt x="1022" y="93"/>
                    </a:cubicBezTo>
                    <a:cubicBezTo>
                      <a:pt x="880" y="217"/>
                      <a:pt x="748" y="358"/>
                      <a:pt x="630" y="516"/>
                    </a:cubicBezTo>
                    <a:cubicBezTo>
                      <a:pt x="321" y="934"/>
                      <a:pt x="151" y="1413"/>
                      <a:pt x="76" y="1852"/>
                    </a:cubicBezTo>
                    <a:cubicBezTo>
                      <a:pt x="0" y="2295"/>
                      <a:pt x="18" y="2701"/>
                      <a:pt x="63" y="3034"/>
                    </a:cubicBezTo>
                    <a:cubicBezTo>
                      <a:pt x="108" y="3368"/>
                      <a:pt x="181" y="3630"/>
                      <a:pt x="236" y="3809"/>
                    </a:cubicBezTo>
                    <a:cubicBezTo>
                      <a:pt x="292" y="3987"/>
                      <a:pt x="333" y="4082"/>
                      <a:pt x="340" y="4082"/>
                    </a:cubicBezTo>
                    <a:cubicBezTo>
                      <a:pt x="340" y="4082"/>
                      <a:pt x="340" y="4082"/>
                      <a:pt x="340" y="4082"/>
                    </a:cubicBezTo>
                    <a:cubicBezTo>
                      <a:pt x="347" y="4080"/>
                      <a:pt x="318" y="3981"/>
                      <a:pt x="273" y="3800"/>
                    </a:cubicBezTo>
                    <a:cubicBezTo>
                      <a:pt x="234" y="3639"/>
                      <a:pt x="181" y="3413"/>
                      <a:pt x="144" y="3134"/>
                    </a:cubicBezTo>
                    <a:cubicBezTo>
                      <a:pt x="163" y="3125"/>
                      <a:pt x="184" y="3114"/>
                      <a:pt x="211" y="3104"/>
                    </a:cubicBezTo>
                    <a:cubicBezTo>
                      <a:pt x="301" y="3067"/>
                      <a:pt x="440" y="3033"/>
                      <a:pt x="616" y="3026"/>
                    </a:cubicBezTo>
                    <a:cubicBezTo>
                      <a:pt x="659" y="3025"/>
                      <a:pt x="705" y="3025"/>
                      <a:pt x="753" y="3025"/>
                    </a:cubicBezTo>
                    <a:cubicBezTo>
                      <a:pt x="1091" y="3025"/>
                      <a:pt x="1530" y="3048"/>
                      <a:pt x="1993" y="3143"/>
                    </a:cubicBezTo>
                    <a:cubicBezTo>
                      <a:pt x="2523" y="3251"/>
                      <a:pt x="2966" y="3473"/>
                      <a:pt x="3247" y="3685"/>
                    </a:cubicBezTo>
                    <a:cubicBezTo>
                      <a:pt x="3311" y="3734"/>
                      <a:pt x="3366" y="3780"/>
                      <a:pt x="3415" y="3822"/>
                    </a:cubicBezTo>
                    <a:cubicBezTo>
                      <a:pt x="3128" y="4004"/>
                      <a:pt x="2827" y="4138"/>
                      <a:pt x="2542" y="4233"/>
                    </a:cubicBezTo>
                    <a:cubicBezTo>
                      <a:pt x="2195" y="4346"/>
                      <a:pt x="1869" y="4409"/>
                      <a:pt x="1595" y="4440"/>
                    </a:cubicBezTo>
                    <a:cubicBezTo>
                      <a:pt x="1444" y="4457"/>
                      <a:pt x="1308" y="4462"/>
                      <a:pt x="1191" y="4462"/>
                    </a:cubicBezTo>
                    <a:cubicBezTo>
                      <a:pt x="1095" y="4462"/>
                      <a:pt x="1011" y="4458"/>
                      <a:pt x="941" y="4454"/>
                    </a:cubicBezTo>
                    <a:cubicBezTo>
                      <a:pt x="819" y="4445"/>
                      <a:pt x="740" y="4435"/>
                      <a:pt x="712" y="4435"/>
                    </a:cubicBezTo>
                    <a:cubicBezTo>
                      <a:pt x="704" y="4435"/>
                      <a:pt x="700" y="4436"/>
                      <a:pt x="699" y="4437"/>
                    </a:cubicBezTo>
                    <a:cubicBezTo>
                      <a:pt x="699" y="4442"/>
                      <a:pt x="782" y="4469"/>
                      <a:pt x="937" y="4492"/>
                    </a:cubicBezTo>
                    <a:cubicBezTo>
                      <a:pt x="1040" y="4507"/>
                      <a:pt x="1175" y="4519"/>
                      <a:pt x="1335" y="4519"/>
                    </a:cubicBezTo>
                    <a:cubicBezTo>
                      <a:pt x="1418" y="4519"/>
                      <a:pt x="1507" y="4516"/>
                      <a:pt x="1601" y="4508"/>
                    </a:cubicBezTo>
                    <a:cubicBezTo>
                      <a:pt x="1882" y="4487"/>
                      <a:pt x="2214" y="4430"/>
                      <a:pt x="2570" y="4318"/>
                    </a:cubicBezTo>
                    <a:cubicBezTo>
                      <a:pt x="2924" y="4206"/>
                      <a:pt x="3302" y="4034"/>
                      <a:pt x="3653" y="3781"/>
                    </a:cubicBezTo>
                    <a:cubicBezTo>
                      <a:pt x="4003" y="3528"/>
                      <a:pt x="4286" y="3217"/>
                      <a:pt x="4478" y="2894"/>
                    </a:cubicBezTo>
                    <a:cubicBezTo>
                      <a:pt x="4671" y="2573"/>
                      <a:pt x="4779" y="2248"/>
                      <a:pt x="4829" y="1971"/>
                    </a:cubicBezTo>
                    <a:cubicBezTo>
                      <a:pt x="4838" y="1919"/>
                      <a:pt x="4843" y="1871"/>
                      <a:pt x="4849" y="1823"/>
                    </a:cubicBezTo>
                    <a:cubicBezTo>
                      <a:pt x="4832" y="1785"/>
                      <a:pt x="4816" y="1747"/>
                      <a:pt x="4798" y="1710"/>
                    </a:cubicBezTo>
                    <a:cubicBezTo>
                      <a:pt x="4790" y="1787"/>
                      <a:pt x="4779" y="1868"/>
                      <a:pt x="4761" y="1957"/>
                    </a:cubicBezTo>
                    <a:cubicBezTo>
                      <a:pt x="4704" y="2226"/>
                      <a:pt x="4593" y="2539"/>
                      <a:pt x="4401" y="2847"/>
                    </a:cubicBezTo>
                    <a:cubicBezTo>
                      <a:pt x="4211" y="3157"/>
                      <a:pt x="3937" y="3456"/>
                      <a:pt x="3596" y="3701"/>
                    </a:cubicBezTo>
                    <a:cubicBezTo>
                      <a:pt x="3552" y="3733"/>
                      <a:pt x="3507" y="3763"/>
                      <a:pt x="3463" y="3792"/>
                    </a:cubicBezTo>
                    <a:cubicBezTo>
                      <a:pt x="3414" y="3741"/>
                      <a:pt x="3358" y="3688"/>
                      <a:pt x="3290" y="3631"/>
                    </a:cubicBezTo>
                    <a:cubicBezTo>
                      <a:pt x="3012" y="3398"/>
                      <a:pt x="2556" y="3158"/>
                      <a:pt x="2014" y="3048"/>
                    </a:cubicBezTo>
                    <a:cubicBezTo>
                      <a:pt x="1743" y="2990"/>
                      <a:pt x="1481" y="2963"/>
                      <a:pt x="1243" y="2952"/>
                    </a:cubicBezTo>
                    <a:cubicBezTo>
                      <a:pt x="1131" y="2948"/>
                      <a:pt x="1024" y="2945"/>
                      <a:pt x="923" y="2945"/>
                    </a:cubicBezTo>
                    <a:cubicBezTo>
                      <a:pt x="810" y="2945"/>
                      <a:pt x="706" y="2948"/>
                      <a:pt x="610" y="2957"/>
                    </a:cubicBezTo>
                    <a:cubicBezTo>
                      <a:pt x="430" y="2973"/>
                      <a:pt x="285" y="3020"/>
                      <a:pt x="195" y="3069"/>
                    </a:cubicBezTo>
                    <a:cubicBezTo>
                      <a:pt x="173" y="3081"/>
                      <a:pt x="156" y="3093"/>
                      <a:pt x="141" y="3103"/>
                    </a:cubicBezTo>
                    <a:cubicBezTo>
                      <a:pt x="138" y="3077"/>
                      <a:pt x="135" y="3052"/>
                      <a:pt x="131" y="3025"/>
                    </a:cubicBezTo>
                    <a:cubicBezTo>
                      <a:pt x="116" y="2880"/>
                      <a:pt x="106" y="2720"/>
                      <a:pt x="106" y="2549"/>
                    </a:cubicBezTo>
                    <a:cubicBezTo>
                      <a:pt x="133" y="2507"/>
                      <a:pt x="170" y="2449"/>
                      <a:pt x="219" y="2377"/>
                    </a:cubicBezTo>
                    <a:cubicBezTo>
                      <a:pt x="331" y="2218"/>
                      <a:pt x="520" y="2005"/>
                      <a:pt x="800" y="1799"/>
                    </a:cubicBezTo>
                    <a:cubicBezTo>
                      <a:pt x="1078" y="1593"/>
                      <a:pt x="1451" y="1400"/>
                      <a:pt x="1895" y="1276"/>
                    </a:cubicBezTo>
                    <a:cubicBezTo>
                      <a:pt x="2115" y="1211"/>
                      <a:pt x="2352" y="1166"/>
                      <a:pt x="2601" y="1138"/>
                    </a:cubicBezTo>
                    <a:cubicBezTo>
                      <a:pt x="2745" y="1121"/>
                      <a:pt x="2893" y="1113"/>
                      <a:pt x="3043" y="1113"/>
                    </a:cubicBezTo>
                    <a:cubicBezTo>
                      <a:pt x="3152" y="1113"/>
                      <a:pt x="3262" y="1117"/>
                      <a:pt x="3372" y="1126"/>
                    </a:cubicBezTo>
                    <a:cubicBezTo>
                      <a:pt x="3862" y="1163"/>
                      <a:pt x="4313" y="1311"/>
                      <a:pt x="4696" y="1510"/>
                    </a:cubicBezTo>
                    <a:cubicBezTo>
                      <a:pt x="4669" y="1461"/>
                      <a:pt x="4641" y="1413"/>
                      <a:pt x="4612" y="1365"/>
                    </a:cubicBezTo>
                    <a:cubicBezTo>
                      <a:pt x="4249" y="1191"/>
                      <a:pt x="3831" y="1063"/>
                      <a:pt x="3381" y="1028"/>
                    </a:cubicBezTo>
                    <a:cubicBezTo>
                      <a:pt x="3274" y="1020"/>
                      <a:pt x="3169" y="1016"/>
                      <a:pt x="3065" y="1016"/>
                    </a:cubicBezTo>
                    <a:cubicBezTo>
                      <a:pt x="2105" y="1016"/>
                      <a:pt x="1259" y="1347"/>
                      <a:pt x="758" y="1744"/>
                    </a:cubicBezTo>
                    <a:cubicBezTo>
                      <a:pt x="477" y="1962"/>
                      <a:pt x="292" y="2187"/>
                      <a:pt x="188" y="2356"/>
                    </a:cubicBezTo>
                    <a:cubicBezTo>
                      <a:pt x="149" y="2411"/>
                      <a:pt x="125" y="2461"/>
                      <a:pt x="106" y="2503"/>
                    </a:cubicBezTo>
                    <a:cubicBezTo>
                      <a:pt x="107" y="2302"/>
                      <a:pt x="124" y="2089"/>
                      <a:pt x="164" y="1868"/>
                    </a:cubicBezTo>
                    <a:cubicBezTo>
                      <a:pt x="243" y="1440"/>
                      <a:pt x="410" y="978"/>
                      <a:pt x="709" y="574"/>
                    </a:cubicBezTo>
                    <a:cubicBezTo>
                      <a:pt x="878" y="347"/>
                      <a:pt x="1078" y="158"/>
                      <a:pt x="1291"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7"/>
              <p:cNvSpPr/>
              <p:nvPr/>
            </p:nvSpPr>
            <p:spPr>
              <a:xfrm>
                <a:off x="1709250" y="59450"/>
                <a:ext cx="32650" cy="71800"/>
              </a:xfrm>
              <a:custGeom>
                <a:rect b="b" l="l" r="r" t="t"/>
                <a:pathLst>
                  <a:path extrusionOk="0" h="2872" w="1306">
                    <a:moveTo>
                      <a:pt x="259" y="0"/>
                    </a:moveTo>
                    <a:cubicBezTo>
                      <a:pt x="43" y="484"/>
                      <a:pt x="0" y="1042"/>
                      <a:pt x="140" y="1553"/>
                    </a:cubicBezTo>
                    <a:cubicBezTo>
                      <a:pt x="280" y="2064"/>
                      <a:pt x="600" y="2523"/>
                      <a:pt x="1032" y="2829"/>
                    </a:cubicBezTo>
                    <a:lnTo>
                      <a:pt x="1109" y="2871"/>
                    </a:lnTo>
                    <a:cubicBezTo>
                      <a:pt x="1305" y="2299"/>
                      <a:pt x="1278" y="1654"/>
                      <a:pt x="1035" y="1101"/>
                    </a:cubicBezTo>
                    <a:cubicBezTo>
                      <a:pt x="853" y="688"/>
                      <a:pt x="561" y="335"/>
                      <a:pt x="259" y="0"/>
                    </a:cubicBezTo>
                    <a:close/>
                  </a:path>
                </a:pathLst>
              </a:custGeom>
              <a:solidFill>
                <a:srgbClr val="FF9E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7"/>
              <p:cNvSpPr/>
              <p:nvPr/>
            </p:nvSpPr>
            <p:spPr>
              <a:xfrm>
                <a:off x="1534925" y="328425"/>
                <a:ext cx="54075" cy="52025"/>
              </a:xfrm>
              <a:custGeom>
                <a:rect b="b" l="l" r="r" t="t"/>
                <a:pathLst>
                  <a:path extrusionOk="0" h="2081" w="2163">
                    <a:moveTo>
                      <a:pt x="625" y="0"/>
                    </a:moveTo>
                    <a:lnTo>
                      <a:pt x="109" y="266"/>
                    </a:lnTo>
                    <a:cubicBezTo>
                      <a:pt x="0" y="926"/>
                      <a:pt x="350" y="1636"/>
                      <a:pt x="939" y="1952"/>
                    </a:cubicBezTo>
                    <a:cubicBezTo>
                      <a:pt x="1078" y="2027"/>
                      <a:pt x="1233" y="2081"/>
                      <a:pt x="1390" y="2081"/>
                    </a:cubicBezTo>
                    <a:cubicBezTo>
                      <a:pt x="1399" y="2081"/>
                      <a:pt x="1409" y="2080"/>
                      <a:pt x="1418" y="2080"/>
                    </a:cubicBezTo>
                    <a:cubicBezTo>
                      <a:pt x="1685" y="2068"/>
                      <a:pt x="1916" y="1898"/>
                      <a:pt x="2128" y="1735"/>
                    </a:cubicBezTo>
                    <a:cubicBezTo>
                      <a:pt x="2144" y="1723"/>
                      <a:pt x="2162" y="1707"/>
                      <a:pt x="2160" y="1687"/>
                    </a:cubicBezTo>
                    <a:cubicBezTo>
                      <a:pt x="2160" y="1675"/>
                      <a:pt x="2151" y="1665"/>
                      <a:pt x="2143" y="1656"/>
                    </a:cubicBezTo>
                    <a:cubicBezTo>
                      <a:pt x="1665" y="1079"/>
                      <a:pt x="1158" y="527"/>
                      <a:pt x="625" y="0"/>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7"/>
              <p:cNvSpPr/>
              <p:nvPr/>
            </p:nvSpPr>
            <p:spPr>
              <a:xfrm>
                <a:off x="1717450" y="328425"/>
                <a:ext cx="54075" cy="52025"/>
              </a:xfrm>
              <a:custGeom>
                <a:rect b="b" l="l" r="r" t="t"/>
                <a:pathLst>
                  <a:path extrusionOk="0" h="2081" w="2163">
                    <a:moveTo>
                      <a:pt x="1537" y="0"/>
                    </a:moveTo>
                    <a:cubicBezTo>
                      <a:pt x="1005" y="527"/>
                      <a:pt x="497" y="1079"/>
                      <a:pt x="20" y="1656"/>
                    </a:cubicBezTo>
                    <a:cubicBezTo>
                      <a:pt x="12" y="1665"/>
                      <a:pt x="3" y="1675"/>
                      <a:pt x="2" y="1687"/>
                    </a:cubicBezTo>
                    <a:cubicBezTo>
                      <a:pt x="0" y="1707"/>
                      <a:pt x="19" y="1723"/>
                      <a:pt x="34" y="1735"/>
                    </a:cubicBezTo>
                    <a:cubicBezTo>
                      <a:pt x="247" y="1898"/>
                      <a:pt x="477" y="2068"/>
                      <a:pt x="744" y="2080"/>
                    </a:cubicBezTo>
                    <a:cubicBezTo>
                      <a:pt x="754" y="2080"/>
                      <a:pt x="763" y="2081"/>
                      <a:pt x="773" y="2081"/>
                    </a:cubicBezTo>
                    <a:cubicBezTo>
                      <a:pt x="930" y="2081"/>
                      <a:pt x="1084" y="2027"/>
                      <a:pt x="1224" y="1952"/>
                    </a:cubicBezTo>
                    <a:cubicBezTo>
                      <a:pt x="1813" y="1636"/>
                      <a:pt x="2162" y="926"/>
                      <a:pt x="2053" y="266"/>
                    </a:cubicBezTo>
                    <a:lnTo>
                      <a:pt x="1537" y="0"/>
                    </a:ln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7"/>
              <p:cNvSpPr/>
              <p:nvPr/>
            </p:nvSpPr>
            <p:spPr>
              <a:xfrm>
                <a:off x="1681000" y="112500"/>
                <a:ext cx="92575" cy="70775"/>
              </a:xfrm>
              <a:custGeom>
                <a:rect b="b" l="l" r="r" t="t"/>
                <a:pathLst>
                  <a:path extrusionOk="0" h="2831" w="3703">
                    <a:moveTo>
                      <a:pt x="1219" y="0"/>
                    </a:moveTo>
                    <a:cubicBezTo>
                      <a:pt x="786" y="0"/>
                      <a:pt x="353" y="130"/>
                      <a:pt x="0" y="380"/>
                    </a:cubicBezTo>
                    <a:lnTo>
                      <a:pt x="3442" y="2831"/>
                    </a:lnTo>
                    <a:cubicBezTo>
                      <a:pt x="3702" y="2429"/>
                      <a:pt x="3568" y="1890"/>
                      <a:pt x="3346" y="1466"/>
                    </a:cubicBezTo>
                    <a:cubicBezTo>
                      <a:pt x="3045" y="888"/>
                      <a:pt x="2575" y="375"/>
                      <a:pt x="1967" y="138"/>
                    </a:cubicBezTo>
                    <a:cubicBezTo>
                      <a:pt x="1729" y="46"/>
                      <a:pt x="1474" y="0"/>
                      <a:pt x="12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7"/>
              <p:cNvSpPr/>
              <p:nvPr/>
            </p:nvSpPr>
            <p:spPr>
              <a:xfrm>
                <a:off x="1514075" y="117500"/>
                <a:ext cx="273050" cy="188550"/>
              </a:xfrm>
              <a:custGeom>
                <a:rect b="b" l="l" r="r" t="t"/>
                <a:pathLst>
                  <a:path extrusionOk="0" h="7542" w="10922">
                    <a:moveTo>
                      <a:pt x="7095" y="0"/>
                    </a:moveTo>
                    <a:cubicBezTo>
                      <a:pt x="7048" y="0"/>
                      <a:pt x="7001" y="1"/>
                      <a:pt x="6955" y="1"/>
                    </a:cubicBezTo>
                    <a:cubicBezTo>
                      <a:pt x="6148" y="8"/>
                      <a:pt x="5341" y="28"/>
                      <a:pt x="4539" y="154"/>
                    </a:cubicBezTo>
                    <a:cubicBezTo>
                      <a:pt x="3059" y="387"/>
                      <a:pt x="1535" y="1059"/>
                      <a:pt x="817" y="2451"/>
                    </a:cubicBezTo>
                    <a:cubicBezTo>
                      <a:pt x="0" y="4031"/>
                      <a:pt x="328" y="5940"/>
                      <a:pt x="906" y="7541"/>
                    </a:cubicBezTo>
                    <a:lnTo>
                      <a:pt x="10554" y="6883"/>
                    </a:lnTo>
                    <a:cubicBezTo>
                      <a:pt x="10790" y="5949"/>
                      <a:pt x="10922" y="4892"/>
                      <a:pt x="10815" y="3933"/>
                    </a:cubicBezTo>
                    <a:cubicBezTo>
                      <a:pt x="10738" y="3244"/>
                      <a:pt x="10622" y="2506"/>
                      <a:pt x="10122" y="1986"/>
                    </a:cubicBezTo>
                    <a:cubicBezTo>
                      <a:pt x="10055" y="1917"/>
                      <a:pt x="9415" y="1533"/>
                      <a:pt x="9412" y="1533"/>
                    </a:cubicBezTo>
                    <a:cubicBezTo>
                      <a:pt x="9412" y="1533"/>
                      <a:pt x="9412" y="1533"/>
                      <a:pt x="9412" y="1533"/>
                    </a:cubicBezTo>
                    <a:cubicBezTo>
                      <a:pt x="9378" y="1120"/>
                      <a:pt x="9176" y="724"/>
                      <a:pt x="8864" y="452"/>
                    </a:cubicBezTo>
                    <a:cubicBezTo>
                      <a:pt x="8395" y="44"/>
                      <a:pt x="7702" y="0"/>
                      <a:pt x="7095" y="0"/>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7"/>
              <p:cNvSpPr/>
              <p:nvPr/>
            </p:nvSpPr>
            <p:spPr>
              <a:xfrm>
                <a:off x="1735575" y="44400"/>
                <a:ext cx="49825" cy="83450"/>
              </a:xfrm>
              <a:custGeom>
                <a:rect b="b" l="l" r="r" t="t"/>
                <a:pathLst>
                  <a:path extrusionOk="0" h="3338" w="1993">
                    <a:moveTo>
                      <a:pt x="1883" y="1"/>
                    </a:moveTo>
                    <a:lnTo>
                      <a:pt x="1883" y="1"/>
                    </a:lnTo>
                    <a:cubicBezTo>
                      <a:pt x="1273" y="278"/>
                      <a:pt x="758" y="758"/>
                      <a:pt x="438" y="1346"/>
                    </a:cubicBezTo>
                    <a:cubicBezTo>
                      <a:pt x="120" y="1936"/>
                      <a:pt x="0" y="2630"/>
                      <a:pt x="102" y="3292"/>
                    </a:cubicBezTo>
                    <a:lnTo>
                      <a:pt x="172" y="3338"/>
                    </a:lnTo>
                    <a:cubicBezTo>
                      <a:pt x="884" y="2915"/>
                      <a:pt x="1593" y="2365"/>
                      <a:pt x="1837" y="1574"/>
                    </a:cubicBezTo>
                    <a:cubicBezTo>
                      <a:pt x="1993" y="1070"/>
                      <a:pt x="1938" y="526"/>
                      <a:pt x="1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7"/>
              <p:cNvSpPr/>
              <p:nvPr/>
            </p:nvSpPr>
            <p:spPr>
              <a:xfrm>
                <a:off x="1738350" y="275250"/>
                <a:ext cx="63575" cy="67525"/>
              </a:xfrm>
              <a:custGeom>
                <a:rect b="b" l="l" r="r" t="t"/>
                <a:pathLst>
                  <a:path extrusionOk="0" h="2701" w="2543">
                    <a:moveTo>
                      <a:pt x="1650" y="1"/>
                    </a:moveTo>
                    <a:cubicBezTo>
                      <a:pt x="1229" y="1"/>
                      <a:pt x="741" y="312"/>
                      <a:pt x="423" y="830"/>
                    </a:cubicBezTo>
                    <a:cubicBezTo>
                      <a:pt x="1" y="1517"/>
                      <a:pt x="38" y="2307"/>
                      <a:pt x="506" y="2595"/>
                    </a:cubicBezTo>
                    <a:cubicBezTo>
                      <a:pt x="623" y="2667"/>
                      <a:pt x="754" y="2700"/>
                      <a:pt x="893" y="2700"/>
                    </a:cubicBezTo>
                    <a:cubicBezTo>
                      <a:pt x="1315" y="2700"/>
                      <a:pt x="1802" y="2389"/>
                      <a:pt x="2120" y="1872"/>
                    </a:cubicBezTo>
                    <a:cubicBezTo>
                      <a:pt x="2543" y="1184"/>
                      <a:pt x="2505" y="394"/>
                      <a:pt x="2037" y="106"/>
                    </a:cubicBezTo>
                    <a:cubicBezTo>
                      <a:pt x="1921" y="34"/>
                      <a:pt x="1789" y="1"/>
                      <a:pt x="16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7"/>
              <p:cNvSpPr/>
              <p:nvPr/>
            </p:nvSpPr>
            <p:spPr>
              <a:xfrm>
                <a:off x="1758400" y="291575"/>
                <a:ext cx="36750" cy="46350"/>
              </a:xfrm>
              <a:custGeom>
                <a:rect b="b" l="l" r="r" t="t"/>
                <a:pathLst>
                  <a:path extrusionOk="0" h="1854" w="1470">
                    <a:moveTo>
                      <a:pt x="1219" y="0"/>
                    </a:moveTo>
                    <a:cubicBezTo>
                      <a:pt x="1185" y="0"/>
                      <a:pt x="1150" y="8"/>
                      <a:pt x="1118" y="20"/>
                    </a:cubicBezTo>
                    <a:cubicBezTo>
                      <a:pt x="977" y="69"/>
                      <a:pt x="860" y="167"/>
                      <a:pt x="746" y="264"/>
                    </a:cubicBezTo>
                    <a:cubicBezTo>
                      <a:pt x="656" y="340"/>
                      <a:pt x="566" y="417"/>
                      <a:pt x="495" y="511"/>
                    </a:cubicBezTo>
                    <a:cubicBezTo>
                      <a:pt x="433" y="595"/>
                      <a:pt x="388" y="689"/>
                      <a:pt x="346" y="784"/>
                    </a:cubicBezTo>
                    <a:cubicBezTo>
                      <a:pt x="207" y="1097"/>
                      <a:pt x="91" y="1420"/>
                      <a:pt x="0" y="1750"/>
                    </a:cubicBezTo>
                    <a:lnTo>
                      <a:pt x="64" y="1819"/>
                    </a:lnTo>
                    <a:cubicBezTo>
                      <a:pt x="118" y="1843"/>
                      <a:pt x="171" y="1854"/>
                      <a:pt x="222" y="1854"/>
                    </a:cubicBezTo>
                    <a:cubicBezTo>
                      <a:pt x="410" y="1854"/>
                      <a:pt x="577" y="1712"/>
                      <a:pt x="720" y="1594"/>
                    </a:cubicBezTo>
                    <a:cubicBezTo>
                      <a:pt x="935" y="1414"/>
                      <a:pt x="1170" y="1176"/>
                      <a:pt x="1280" y="914"/>
                    </a:cubicBezTo>
                    <a:cubicBezTo>
                      <a:pt x="1380" y="673"/>
                      <a:pt x="1469" y="428"/>
                      <a:pt x="1391" y="164"/>
                    </a:cubicBezTo>
                    <a:cubicBezTo>
                      <a:pt x="1374" y="105"/>
                      <a:pt x="1345" y="43"/>
                      <a:pt x="1289" y="15"/>
                    </a:cubicBezTo>
                    <a:cubicBezTo>
                      <a:pt x="1267" y="5"/>
                      <a:pt x="1243" y="0"/>
                      <a:pt x="12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7"/>
              <p:cNvSpPr/>
              <p:nvPr/>
            </p:nvSpPr>
            <p:spPr>
              <a:xfrm>
                <a:off x="1758625" y="290975"/>
                <a:ext cx="30425" cy="44400"/>
              </a:xfrm>
              <a:custGeom>
                <a:rect b="b" l="l" r="r" t="t"/>
                <a:pathLst>
                  <a:path extrusionOk="0" h="1776" w="1217">
                    <a:moveTo>
                      <a:pt x="1159" y="1"/>
                    </a:moveTo>
                    <a:cubicBezTo>
                      <a:pt x="1149" y="1"/>
                      <a:pt x="1136" y="1"/>
                      <a:pt x="1123" y="2"/>
                    </a:cubicBezTo>
                    <a:cubicBezTo>
                      <a:pt x="1063" y="9"/>
                      <a:pt x="977" y="37"/>
                      <a:pt x="886" y="90"/>
                    </a:cubicBezTo>
                    <a:cubicBezTo>
                      <a:pt x="700" y="190"/>
                      <a:pt x="474" y="395"/>
                      <a:pt x="313" y="676"/>
                    </a:cubicBezTo>
                    <a:cubicBezTo>
                      <a:pt x="149" y="956"/>
                      <a:pt x="81" y="1241"/>
                      <a:pt x="45" y="1444"/>
                    </a:cubicBezTo>
                    <a:cubicBezTo>
                      <a:pt x="8" y="1648"/>
                      <a:pt x="0" y="1776"/>
                      <a:pt x="0" y="1776"/>
                    </a:cubicBezTo>
                    <a:cubicBezTo>
                      <a:pt x="0" y="1776"/>
                      <a:pt x="50" y="1619"/>
                      <a:pt x="101" y="1458"/>
                    </a:cubicBezTo>
                    <a:cubicBezTo>
                      <a:pt x="150" y="1309"/>
                      <a:pt x="218" y="1117"/>
                      <a:pt x="316" y="916"/>
                    </a:cubicBezTo>
                    <a:cubicBezTo>
                      <a:pt x="319" y="915"/>
                      <a:pt x="320" y="915"/>
                      <a:pt x="322" y="914"/>
                    </a:cubicBezTo>
                    <a:cubicBezTo>
                      <a:pt x="398" y="896"/>
                      <a:pt x="502" y="878"/>
                      <a:pt x="616" y="867"/>
                    </a:cubicBezTo>
                    <a:cubicBezTo>
                      <a:pt x="665" y="861"/>
                      <a:pt x="712" y="860"/>
                      <a:pt x="755" y="860"/>
                    </a:cubicBezTo>
                    <a:cubicBezTo>
                      <a:pt x="864" y="860"/>
                      <a:pt x="953" y="871"/>
                      <a:pt x="1002" y="871"/>
                    </a:cubicBezTo>
                    <a:cubicBezTo>
                      <a:pt x="1025" y="871"/>
                      <a:pt x="1040" y="869"/>
                      <a:pt x="1043" y="861"/>
                    </a:cubicBezTo>
                    <a:cubicBezTo>
                      <a:pt x="1056" y="837"/>
                      <a:pt x="905" y="747"/>
                      <a:pt x="688" y="747"/>
                    </a:cubicBezTo>
                    <a:cubicBezTo>
                      <a:pt x="661" y="747"/>
                      <a:pt x="633" y="749"/>
                      <a:pt x="603" y="752"/>
                    </a:cubicBezTo>
                    <a:cubicBezTo>
                      <a:pt x="512" y="761"/>
                      <a:pt x="431" y="790"/>
                      <a:pt x="366" y="822"/>
                    </a:cubicBezTo>
                    <a:cubicBezTo>
                      <a:pt x="382" y="793"/>
                      <a:pt x="396" y="764"/>
                      <a:pt x="413" y="734"/>
                    </a:cubicBezTo>
                    <a:cubicBezTo>
                      <a:pt x="566" y="470"/>
                      <a:pt x="764" y="271"/>
                      <a:pt x="929" y="160"/>
                    </a:cubicBezTo>
                    <a:cubicBezTo>
                      <a:pt x="1091" y="39"/>
                      <a:pt x="1216" y="29"/>
                      <a:pt x="1216" y="13"/>
                    </a:cubicBezTo>
                    <a:cubicBezTo>
                      <a:pt x="1216" y="8"/>
                      <a:pt x="1196" y="1"/>
                      <a:pt x="1159" y="1"/>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7"/>
              <p:cNvSpPr/>
              <p:nvPr/>
            </p:nvSpPr>
            <p:spPr>
              <a:xfrm>
                <a:off x="1505300" y="275250"/>
                <a:ext cx="63550" cy="67525"/>
              </a:xfrm>
              <a:custGeom>
                <a:rect b="b" l="l" r="r" t="t"/>
                <a:pathLst>
                  <a:path extrusionOk="0" h="2701" w="2542">
                    <a:moveTo>
                      <a:pt x="892" y="1"/>
                    </a:moveTo>
                    <a:cubicBezTo>
                      <a:pt x="754" y="1"/>
                      <a:pt x="622" y="34"/>
                      <a:pt x="506" y="106"/>
                    </a:cubicBezTo>
                    <a:cubicBezTo>
                      <a:pt x="37" y="394"/>
                      <a:pt x="0" y="1184"/>
                      <a:pt x="422" y="1872"/>
                    </a:cubicBezTo>
                    <a:cubicBezTo>
                      <a:pt x="740" y="2389"/>
                      <a:pt x="1227" y="2700"/>
                      <a:pt x="1649" y="2700"/>
                    </a:cubicBezTo>
                    <a:cubicBezTo>
                      <a:pt x="1788" y="2700"/>
                      <a:pt x="1919" y="2667"/>
                      <a:pt x="2036" y="2595"/>
                    </a:cubicBezTo>
                    <a:cubicBezTo>
                      <a:pt x="2504" y="2307"/>
                      <a:pt x="2541" y="1517"/>
                      <a:pt x="2119" y="830"/>
                    </a:cubicBezTo>
                    <a:cubicBezTo>
                      <a:pt x="1801" y="312"/>
                      <a:pt x="1313" y="1"/>
                      <a:pt x="8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7"/>
              <p:cNvSpPr/>
              <p:nvPr/>
            </p:nvSpPr>
            <p:spPr>
              <a:xfrm>
                <a:off x="1512075" y="291575"/>
                <a:ext cx="36725" cy="46350"/>
              </a:xfrm>
              <a:custGeom>
                <a:rect b="b" l="l" r="r" t="t"/>
                <a:pathLst>
                  <a:path extrusionOk="0" h="1854" w="1469">
                    <a:moveTo>
                      <a:pt x="251" y="0"/>
                    </a:moveTo>
                    <a:cubicBezTo>
                      <a:pt x="226" y="0"/>
                      <a:pt x="202" y="5"/>
                      <a:pt x="180" y="15"/>
                    </a:cubicBezTo>
                    <a:cubicBezTo>
                      <a:pt x="125" y="43"/>
                      <a:pt x="95" y="105"/>
                      <a:pt x="78" y="164"/>
                    </a:cubicBezTo>
                    <a:cubicBezTo>
                      <a:pt x="1" y="428"/>
                      <a:pt x="90" y="673"/>
                      <a:pt x="190" y="914"/>
                    </a:cubicBezTo>
                    <a:cubicBezTo>
                      <a:pt x="299" y="1176"/>
                      <a:pt x="534" y="1414"/>
                      <a:pt x="750" y="1594"/>
                    </a:cubicBezTo>
                    <a:cubicBezTo>
                      <a:pt x="892" y="1712"/>
                      <a:pt x="1060" y="1854"/>
                      <a:pt x="1247" y="1854"/>
                    </a:cubicBezTo>
                    <a:cubicBezTo>
                      <a:pt x="1298" y="1854"/>
                      <a:pt x="1351" y="1843"/>
                      <a:pt x="1405" y="1819"/>
                    </a:cubicBezTo>
                    <a:lnTo>
                      <a:pt x="1469" y="1750"/>
                    </a:lnTo>
                    <a:cubicBezTo>
                      <a:pt x="1378" y="1420"/>
                      <a:pt x="1263" y="1097"/>
                      <a:pt x="1123" y="784"/>
                    </a:cubicBezTo>
                    <a:cubicBezTo>
                      <a:pt x="1081" y="689"/>
                      <a:pt x="1037" y="595"/>
                      <a:pt x="974" y="511"/>
                    </a:cubicBezTo>
                    <a:cubicBezTo>
                      <a:pt x="904" y="417"/>
                      <a:pt x="813" y="340"/>
                      <a:pt x="723" y="264"/>
                    </a:cubicBezTo>
                    <a:cubicBezTo>
                      <a:pt x="610" y="167"/>
                      <a:pt x="492" y="69"/>
                      <a:pt x="351" y="20"/>
                    </a:cubicBezTo>
                    <a:cubicBezTo>
                      <a:pt x="319" y="8"/>
                      <a:pt x="285" y="0"/>
                      <a:pt x="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7"/>
              <p:cNvSpPr/>
              <p:nvPr/>
            </p:nvSpPr>
            <p:spPr>
              <a:xfrm>
                <a:off x="1518150" y="290975"/>
                <a:ext cx="30425" cy="44400"/>
              </a:xfrm>
              <a:custGeom>
                <a:rect b="b" l="l" r="r" t="t"/>
                <a:pathLst>
                  <a:path extrusionOk="0" h="1776" w="1217">
                    <a:moveTo>
                      <a:pt x="58" y="1"/>
                    </a:moveTo>
                    <a:cubicBezTo>
                      <a:pt x="21" y="1"/>
                      <a:pt x="1" y="8"/>
                      <a:pt x="1" y="13"/>
                    </a:cubicBezTo>
                    <a:cubicBezTo>
                      <a:pt x="1" y="29"/>
                      <a:pt x="126" y="39"/>
                      <a:pt x="288" y="160"/>
                    </a:cubicBezTo>
                    <a:cubicBezTo>
                      <a:pt x="453" y="271"/>
                      <a:pt x="651" y="470"/>
                      <a:pt x="804" y="734"/>
                    </a:cubicBezTo>
                    <a:cubicBezTo>
                      <a:pt x="821" y="764"/>
                      <a:pt x="835" y="793"/>
                      <a:pt x="851" y="822"/>
                    </a:cubicBezTo>
                    <a:cubicBezTo>
                      <a:pt x="787" y="790"/>
                      <a:pt x="705" y="761"/>
                      <a:pt x="614" y="752"/>
                    </a:cubicBezTo>
                    <a:cubicBezTo>
                      <a:pt x="585" y="749"/>
                      <a:pt x="556" y="747"/>
                      <a:pt x="529" y="747"/>
                    </a:cubicBezTo>
                    <a:cubicBezTo>
                      <a:pt x="312" y="747"/>
                      <a:pt x="161" y="837"/>
                      <a:pt x="174" y="861"/>
                    </a:cubicBezTo>
                    <a:cubicBezTo>
                      <a:pt x="178" y="869"/>
                      <a:pt x="192" y="871"/>
                      <a:pt x="215" y="871"/>
                    </a:cubicBezTo>
                    <a:cubicBezTo>
                      <a:pt x="264" y="871"/>
                      <a:pt x="353" y="860"/>
                      <a:pt x="462" y="860"/>
                    </a:cubicBezTo>
                    <a:cubicBezTo>
                      <a:pt x="506" y="860"/>
                      <a:pt x="553" y="861"/>
                      <a:pt x="601" y="867"/>
                    </a:cubicBezTo>
                    <a:cubicBezTo>
                      <a:pt x="716" y="878"/>
                      <a:pt x="819" y="896"/>
                      <a:pt x="896" y="914"/>
                    </a:cubicBezTo>
                    <a:cubicBezTo>
                      <a:pt x="897" y="915"/>
                      <a:pt x="899" y="915"/>
                      <a:pt x="901" y="916"/>
                    </a:cubicBezTo>
                    <a:cubicBezTo>
                      <a:pt x="1000" y="1117"/>
                      <a:pt x="1067" y="1309"/>
                      <a:pt x="1117" y="1458"/>
                    </a:cubicBezTo>
                    <a:cubicBezTo>
                      <a:pt x="1167" y="1619"/>
                      <a:pt x="1217" y="1776"/>
                      <a:pt x="1217" y="1776"/>
                    </a:cubicBezTo>
                    <a:cubicBezTo>
                      <a:pt x="1217" y="1776"/>
                      <a:pt x="1209" y="1648"/>
                      <a:pt x="1173" y="1444"/>
                    </a:cubicBezTo>
                    <a:cubicBezTo>
                      <a:pt x="1136" y="1241"/>
                      <a:pt x="1068" y="956"/>
                      <a:pt x="904" y="676"/>
                    </a:cubicBezTo>
                    <a:cubicBezTo>
                      <a:pt x="743" y="395"/>
                      <a:pt x="518" y="190"/>
                      <a:pt x="332" y="90"/>
                    </a:cubicBezTo>
                    <a:cubicBezTo>
                      <a:pt x="240" y="37"/>
                      <a:pt x="154" y="9"/>
                      <a:pt x="94" y="2"/>
                    </a:cubicBezTo>
                    <a:cubicBezTo>
                      <a:pt x="81" y="1"/>
                      <a:pt x="69" y="1"/>
                      <a:pt x="58" y="1"/>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7"/>
              <p:cNvSpPr/>
              <p:nvPr/>
            </p:nvSpPr>
            <p:spPr>
              <a:xfrm>
                <a:off x="1476825" y="390675"/>
                <a:ext cx="367275" cy="210850"/>
              </a:xfrm>
              <a:custGeom>
                <a:rect b="b" l="l" r="r" t="t"/>
                <a:pathLst>
                  <a:path extrusionOk="0" h="8434" w="14691">
                    <a:moveTo>
                      <a:pt x="6314" y="0"/>
                    </a:moveTo>
                    <a:lnTo>
                      <a:pt x="6314" y="1826"/>
                    </a:lnTo>
                    <a:cubicBezTo>
                      <a:pt x="6314" y="1904"/>
                      <a:pt x="6301" y="1980"/>
                      <a:pt x="6272" y="2053"/>
                    </a:cubicBezTo>
                    <a:cubicBezTo>
                      <a:pt x="6157" y="2347"/>
                      <a:pt x="5750" y="3033"/>
                      <a:pt x="4365" y="3499"/>
                    </a:cubicBezTo>
                    <a:cubicBezTo>
                      <a:pt x="2560" y="4108"/>
                      <a:pt x="251" y="5170"/>
                      <a:pt x="1" y="7212"/>
                    </a:cubicBezTo>
                    <a:cubicBezTo>
                      <a:pt x="989" y="7796"/>
                      <a:pt x="4057" y="8368"/>
                      <a:pt x="7314" y="8431"/>
                    </a:cubicBezTo>
                    <a:lnTo>
                      <a:pt x="7314" y="8433"/>
                    </a:lnTo>
                    <a:cubicBezTo>
                      <a:pt x="7325" y="8433"/>
                      <a:pt x="7335" y="8432"/>
                      <a:pt x="7346" y="8432"/>
                    </a:cubicBezTo>
                    <a:cubicBezTo>
                      <a:pt x="7356" y="8432"/>
                      <a:pt x="7367" y="8433"/>
                      <a:pt x="7377" y="8433"/>
                    </a:cubicBezTo>
                    <a:lnTo>
                      <a:pt x="7377" y="8431"/>
                    </a:lnTo>
                    <a:cubicBezTo>
                      <a:pt x="10635" y="8368"/>
                      <a:pt x="13702" y="7796"/>
                      <a:pt x="14690" y="7212"/>
                    </a:cubicBezTo>
                    <a:cubicBezTo>
                      <a:pt x="14440" y="5170"/>
                      <a:pt x="12132" y="4108"/>
                      <a:pt x="10327" y="3499"/>
                    </a:cubicBezTo>
                    <a:cubicBezTo>
                      <a:pt x="8943" y="3033"/>
                      <a:pt x="8535" y="2347"/>
                      <a:pt x="8420" y="2053"/>
                    </a:cubicBezTo>
                    <a:cubicBezTo>
                      <a:pt x="8391" y="1980"/>
                      <a:pt x="8377" y="1904"/>
                      <a:pt x="8377" y="1826"/>
                    </a:cubicBezTo>
                    <a:lnTo>
                      <a:pt x="83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7"/>
              <p:cNvSpPr/>
              <p:nvPr/>
            </p:nvSpPr>
            <p:spPr>
              <a:xfrm>
                <a:off x="1476825" y="465275"/>
                <a:ext cx="367275" cy="136250"/>
              </a:xfrm>
              <a:custGeom>
                <a:rect b="b" l="l" r="r" t="t"/>
                <a:pathLst>
                  <a:path extrusionOk="0" h="5450" w="14691">
                    <a:moveTo>
                      <a:pt x="9249" y="1"/>
                    </a:moveTo>
                    <a:cubicBezTo>
                      <a:pt x="8689" y="492"/>
                      <a:pt x="7950" y="775"/>
                      <a:pt x="7205" y="775"/>
                    </a:cubicBezTo>
                    <a:cubicBezTo>
                      <a:pt x="7201" y="775"/>
                      <a:pt x="7198" y="775"/>
                      <a:pt x="7195" y="775"/>
                    </a:cubicBezTo>
                    <a:cubicBezTo>
                      <a:pt x="6507" y="773"/>
                      <a:pt x="5825" y="527"/>
                      <a:pt x="5285" y="101"/>
                    </a:cubicBezTo>
                    <a:cubicBezTo>
                      <a:pt x="5040" y="247"/>
                      <a:pt x="4738" y="389"/>
                      <a:pt x="4365" y="515"/>
                    </a:cubicBezTo>
                    <a:cubicBezTo>
                      <a:pt x="2560" y="1124"/>
                      <a:pt x="251" y="2186"/>
                      <a:pt x="1" y="4228"/>
                    </a:cubicBezTo>
                    <a:cubicBezTo>
                      <a:pt x="989" y="4812"/>
                      <a:pt x="4057" y="5384"/>
                      <a:pt x="7314" y="5447"/>
                    </a:cubicBezTo>
                    <a:lnTo>
                      <a:pt x="7314" y="5449"/>
                    </a:lnTo>
                    <a:cubicBezTo>
                      <a:pt x="7325" y="5449"/>
                      <a:pt x="7335" y="5448"/>
                      <a:pt x="7346" y="5448"/>
                    </a:cubicBezTo>
                    <a:cubicBezTo>
                      <a:pt x="7356" y="5448"/>
                      <a:pt x="7367" y="5449"/>
                      <a:pt x="7377" y="5449"/>
                    </a:cubicBezTo>
                    <a:lnTo>
                      <a:pt x="7377" y="5447"/>
                    </a:lnTo>
                    <a:cubicBezTo>
                      <a:pt x="10635" y="5384"/>
                      <a:pt x="13702" y="4812"/>
                      <a:pt x="14690" y="4228"/>
                    </a:cubicBezTo>
                    <a:cubicBezTo>
                      <a:pt x="14440" y="2186"/>
                      <a:pt x="12132" y="1124"/>
                      <a:pt x="10327" y="515"/>
                    </a:cubicBezTo>
                    <a:cubicBezTo>
                      <a:pt x="9868" y="360"/>
                      <a:pt x="9518" y="181"/>
                      <a:pt x="9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7"/>
              <p:cNvSpPr/>
              <p:nvPr/>
            </p:nvSpPr>
            <p:spPr>
              <a:xfrm>
                <a:off x="1590350" y="465275"/>
                <a:ext cx="135450" cy="40525"/>
              </a:xfrm>
              <a:custGeom>
                <a:rect b="b" l="l" r="r" t="t"/>
                <a:pathLst>
                  <a:path extrusionOk="0" h="1621" w="5418">
                    <a:moveTo>
                      <a:pt x="4708" y="1"/>
                    </a:moveTo>
                    <a:cubicBezTo>
                      <a:pt x="4148" y="492"/>
                      <a:pt x="3409" y="775"/>
                      <a:pt x="2664" y="775"/>
                    </a:cubicBezTo>
                    <a:cubicBezTo>
                      <a:pt x="2660" y="775"/>
                      <a:pt x="2657" y="775"/>
                      <a:pt x="2654" y="775"/>
                    </a:cubicBezTo>
                    <a:cubicBezTo>
                      <a:pt x="1966" y="773"/>
                      <a:pt x="1284" y="527"/>
                      <a:pt x="744" y="101"/>
                    </a:cubicBezTo>
                    <a:cubicBezTo>
                      <a:pt x="539" y="223"/>
                      <a:pt x="294" y="342"/>
                      <a:pt x="0" y="452"/>
                    </a:cubicBezTo>
                    <a:cubicBezTo>
                      <a:pt x="646" y="1134"/>
                      <a:pt x="1554" y="1570"/>
                      <a:pt x="2494" y="1616"/>
                    </a:cubicBezTo>
                    <a:cubicBezTo>
                      <a:pt x="2549" y="1619"/>
                      <a:pt x="2605" y="1620"/>
                      <a:pt x="2660" y="1620"/>
                    </a:cubicBezTo>
                    <a:cubicBezTo>
                      <a:pt x="3698" y="1620"/>
                      <a:pt x="4727" y="1150"/>
                      <a:pt x="5417" y="376"/>
                    </a:cubicBezTo>
                    <a:cubicBezTo>
                      <a:pt x="5133" y="257"/>
                      <a:pt x="4899" y="130"/>
                      <a:pt x="47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7"/>
              <p:cNvSpPr/>
              <p:nvPr/>
            </p:nvSpPr>
            <p:spPr>
              <a:xfrm>
                <a:off x="1559900" y="478725"/>
                <a:ext cx="201825" cy="122800"/>
              </a:xfrm>
              <a:custGeom>
                <a:rect b="b" l="l" r="r" t="t"/>
                <a:pathLst>
                  <a:path extrusionOk="0" h="4912" w="8073">
                    <a:moveTo>
                      <a:pt x="973" y="1"/>
                    </a:moveTo>
                    <a:cubicBezTo>
                      <a:pt x="679" y="101"/>
                      <a:pt x="375" y="213"/>
                      <a:pt x="68" y="338"/>
                    </a:cubicBezTo>
                    <a:cubicBezTo>
                      <a:pt x="58" y="981"/>
                      <a:pt x="47" y="1624"/>
                      <a:pt x="38" y="2266"/>
                    </a:cubicBezTo>
                    <a:cubicBezTo>
                      <a:pt x="25" y="3037"/>
                      <a:pt x="12" y="3807"/>
                      <a:pt x="0" y="4578"/>
                    </a:cubicBezTo>
                    <a:cubicBezTo>
                      <a:pt x="1190" y="4758"/>
                      <a:pt x="2573" y="4882"/>
                      <a:pt x="3991" y="4909"/>
                    </a:cubicBezTo>
                    <a:lnTo>
                      <a:pt x="3991" y="4911"/>
                    </a:lnTo>
                    <a:cubicBezTo>
                      <a:pt x="4001" y="4911"/>
                      <a:pt x="4010" y="4910"/>
                      <a:pt x="4018" y="4910"/>
                    </a:cubicBezTo>
                    <a:lnTo>
                      <a:pt x="4018" y="4911"/>
                    </a:lnTo>
                    <a:cubicBezTo>
                      <a:pt x="4024" y="4911"/>
                      <a:pt x="4031" y="4911"/>
                      <a:pt x="4036" y="4910"/>
                    </a:cubicBezTo>
                    <a:cubicBezTo>
                      <a:pt x="4042" y="4911"/>
                      <a:pt x="4048" y="4911"/>
                      <a:pt x="4054" y="4911"/>
                    </a:cubicBezTo>
                    <a:lnTo>
                      <a:pt x="4054" y="4910"/>
                    </a:lnTo>
                    <a:cubicBezTo>
                      <a:pt x="4063" y="4910"/>
                      <a:pt x="4072" y="4911"/>
                      <a:pt x="4081" y="4911"/>
                    </a:cubicBezTo>
                    <a:lnTo>
                      <a:pt x="4081" y="4909"/>
                    </a:lnTo>
                    <a:cubicBezTo>
                      <a:pt x="5499" y="4882"/>
                      <a:pt x="6881" y="4758"/>
                      <a:pt x="8072" y="4578"/>
                    </a:cubicBezTo>
                    <a:cubicBezTo>
                      <a:pt x="8060" y="3807"/>
                      <a:pt x="8047" y="3037"/>
                      <a:pt x="8035" y="2266"/>
                    </a:cubicBezTo>
                    <a:cubicBezTo>
                      <a:pt x="8024" y="1624"/>
                      <a:pt x="8015" y="981"/>
                      <a:pt x="8004" y="338"/>
                    </a:cubicBezTo>
                    <a:cubicBezTo>
                      <a:pt x="7698" y="213"/>
                      <a:pt x="7393" y="101"/>
                      <a:pt x="7100" y="1"/>
                    </a:cubicBezTo>
                    <a:cubicBezTo>
                      <a:pt x="6880" y="1008"/>
                      <a:pt x="6661" y="2017"/>
                      <a:pt x="6403" y="3015"/>
                    </a:cubicBezTo>
                    <a:cubicBezTo>
                      <a:pt x="6316" y="3025"/>
                      <a:pt x="6240" y="3034"/>
                      <a:pt x="6189" y="3036"/>
                    </a:cubicBezTo>
                    <a:cubicBezTo>
                      <a:pt x="5471" y="3064"/>
                      <a:pt x="4754" y="3089"/>
                      <a:pt x="4036" y="3112"/>
                    </a:cubicBezTo>
                    <a:cubicBezTo>
                      <a:pt x="3318" y="3089"/>
                      <a:pt x="2600" y="3064"/>
                      <a:pt x="1883" y="3036"/>
                    </a:cubicBezTo>
                    <a:cubicBezTo>
                      <a:pt x="1832" y="3034"/>
                      <a:pt x="1756" y="3025"/>
                      <a:pt x="1670" y="3015"/>
                    </a:cubicBezTo>
                    <a:cubicBezTo>
                      <a:pt x="1411" y="2017"/>
                      <a:pt x="1193" y="1008"/>
                      <a:pt x="9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7"/>
              <p:cNvSpPr/>
              <p:nvPr/>
            </p:nvSpPr>
            <p:spPr>
              <a:xfrm>
                <a:off x="1602825" y="573300"/>
                <a:ext cx="116100" cy="28225"/>
              </a:xfrm>
              <a:custGeom>
                <a:rect b="b" l="l" r="r" t="t"/>
                <a:pathLst>
                  <a:path extrusionOk="0" h="1129" w="4644">
                    <a:moveTo>
                      <a:pt x="2355" y="0"/>
                    </a:moveTo>
                    <a:cubicBezTo>
                      <a:pt x="1564" y="3"/>
                      <a:pt x="745" y="40"/>
                      <a:pt x="1" y="322"/>
                    </a:cubicBezTo>
                    <a:cubicBezTo>
                      <a:pt x="8" y="550"/>
                      <a:pt x="24" y="777"/>
                      <a:pt x="43" y="1004"/>
                    </a:cubicBezTo>
                    <a:cubicBezTo>
                      <a:pt x="761" y="1069"/>
                      <a:pt x="1512" y="1112"/>
                      <a:pt x="2274" y="1126"/>
                    </a:cubicBezTo>
                    <a:lnTo>
                      <a:pt x="2274" y="1128"/>
                    </a:lnTo>
                    <a:cubicBezTo>
                      <a:pt x="2284" y="1128"/>
                      <a:pt x="2293" y="1127"/>
                      <a:pt x="2301" y="1127"/>
                    </a:cubicBezTo>
                    <a:lnTo>
                      <a:pt x="2301" y="1128"/>
                    </a:lnTo>
                    <a:cubicBezTo>
                      <a:pt x="2307" y="1128"/>
                      <a:pt x="2314" y="1128"/>
                      <a:pt x="2319" y="1127"/>
                    </a:cubicBezTo>
                    <a:cubicBezTo>
                      <a:pt x="2325" y="1128"/>
                      <a:pt x="2331" y="1128"/>
                      <a:pt x="2337" y="1128"/>
                    </a:cubicBezTo>
                    <a:lnTo>
                      <a:pt x="2337" y="1127"/>
                    </a:lnTo>
                    <a:cubicBezTo>
                      <a:pt x="2346" y="1127"/>
                      <a:pt x="2355" y="1128"/>
                      <a:pt x="2364" y="1128"/>
                    </a:cubicBezTo>
                    <a:lnTo>
                      <a:pt x="2364" y="1126"/>
                    </a:lnTo>
                    <a:cubicBezTo>
                      <a:pt x="3140" y="1112"/>
                      <a:pt x="3904" y="1067"/>
                      <a:pt x="4633" y="1001"/>
                    </a:cubicBezTo>
                    <a:cubicBezTo>
                      <a:pt x="4644" y="612"/>
                      <a:pt x="4637" y="265"/>
                      <a:pt x="4580" y="179"/>
                    </a:cubicBezTo>
                    <a:cubicBezTo>
                      <a:pt x="4502" y="162"/>
                      <a:pt x="4423" y="145"/>
                      <a:pt x="4344" y="131"/>
                    </a:cubicBezTo>
                    <a:cubicBezTo>
                      <a:pt x="3683" y="50"/>
                      <a:pt x="3018" y="19"/>
                      <a:pt x="2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7"/>
              <p:cNvSpPr/>
              <p:nvPr/>
            </p:nvSpPr>
            <p:spPr>
              <a:xfrm>
                <a:off x="1571325" y="483000"/>
                <a:ext cx="1600" cy="2850"/>
              </a:xfrm>
              <a:custGeom>
                <a:rect b="b" l="l" r="r" t="t"/>
                <a:pathLst>
                  <a:path extrusionOk="0" h="114" w="64">
                    <a:moveTo>
                      <a:pt x="31" y="1"/>
                    </a:moveTo>
                    <a:cubicBezTo>
                      <a:pt x="31" y="1"/>
                      <a:pt x="30" y="1"/>
                      <a:pt x="29" y="1"/>
                    </a:cubicBezTo>
                    <a:cubicBezTo>
                      <a:pt x="13" y="2"/>
                      <a:pt x="1" y="16"/>
                      <a:pt x="2" y="31"/>
                    </a:cubicBezTo>
                    <a:lnTo>
                      <a:pt x="6" y="87"/>
                    </a:lnTo>
                    <a:cubicBezTo>
                      <a:pt x="8" y="102"/>
                      <a:pt x="20" y="113"/>
                      <a:pt x="34" y="113"/>
                    </a:cubicBezTo>
                    <a:lnTo>
                      <a:pt x="36" y="113"/>
                    </a:lnTo>
                    <a:cubicBezTo>
                      <a:pt x="52" y="112"/>
                      <a:pt x="64" y="99"/>
                      <a:pt x="63" y="83"/>
                    </a:cubicBezTo>
                    <a:lnTo>
                      <a:pt x="58" y="27"/>
                    </a:lnTo>
                    <a:cubicBezTo>
                      <a:pt x="57" y="12"/>
                      <a:pt x="45"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7"/>
              <p:cNvSpPr/>
              <p:nvPr/>
            </p:nvSpPr>
            <p:spPr>
              <a:xfrm>
                <a:off x="1571850" y="490175"/>
                <a:ext cx="8550" cy="99525"/>
              </a:xfrm>
              <a:custGeom>
                <a:rect b="b" l="l" r="r" t="t"/>
                <a:pathLst>
                  <a:path extrusionOk="0" h="3981" w="342">
                    <a:moveTo>
                      <a:pt x="31" y="1"/>
                    </a:moveTo>
                    <a:cubicBezTo>
                      <a:pt x="30" y="1"/>
                      <a:pt x="29" y="1"/>
                      <a:pt x="28" y="1"/>
                    </a:cubicBezTo>
                    <a:cubicBezTo>
                      <a:pt x="12" y="2"/>
                      <a:pt x="1" y="16"/>
                      <a:pt x="1" y="31"/>
                    </a:cubicBezTo>
                    <a:lnTo>
                      <a:pt x="10" y="147"/>
                    </a:lnTo>
                    <a:cubicBezTo>
                      <a:pt x="11" y="162"/>
                      <a:pt x="23" y="173"/>
                      <a:pt x="38" y="173"/>
                    </a:cubicBezTo>
                    <a:cubicBezTo>
                      <a:pt x="39" y="173"/>
                      <a:pt x="40" y="173"/>
                      <a:pt x="40" y="172"/>
                    </a:cubicBezTo>
                    <a:cubicBezTo>
                      <a:pt x="56" y="171"/>
                      <a:pt x="68" y="158"/>
                      <a:pt x="66" y="142"/>
                    </a:cubicBezTo>
                    <a:lnTo>
                      <a:pt x="58" y="27"/>
                    </a:lnTo>
                    <a:cubicBezTo>
                      <a:pt x="57" y="12"/>
                      <a:pt x="45" y="1"/>
                      <a:pt x="31" y="1"/>
                    </a:cubicBezTo>
                    <a:close/>
                    <a:moveTo>
                      <a:pt x="55" y="347"/>
                    </a:moveTo>
                    <a:cubicBezTo>
                      <a:pt x="54" y="347"/>
                      <a:pt x="54" y="347"/>
                      <a:pt x="53" y="347"/>
                    </a:cubicBezTo>
                    <a:cubicBezTo>
                      <a:pt x="37" y="348"/>
                      <a:pt x="26" y="362"/>
                      <a:pt x="27" y="377"/>
                    </a:cubicBezTo>
                    <a:lnTo>
                      <a:pt x="35" y="493"/>
                    </a:lnTo>
                    <a:cubicBezTo>
                      <a:pt x="36" y="507"/>
                      <a:pt x="49" y="519"/>
                      <a:pt x="63" y="519"/>
                    </a:cubicBezTo>
                    <a:lnTo>
                      <a:pt x="65" y="519"/>
                    </a:lnTo>
                    <a:cubicBezTo>
                      <a:pt x="81" y="518"/>
                      <a:pt x="92" y="504"/>
                      <a:pt x="91" y="488"/>
                    </a:cubicBezTo>
                    <a:lnTo>
                      <a:pt x="83" y="373"/>
                    </a:lnTo>
                    <a:cubicBezTo>
                      <a:pt x="82" y="358"/>
                      <a:pt x="69" y="347"/>
                      <a:pt x="55" y="347"/>
                    </a:cubicBezTo>
                    <a:close/>
                    <a:moveTo>
                      <a:pt x="80" y="693"/>
                    </a:moveTo>
                    <a:cubicBezTo>
                      <a:pt x="79" y="693"/>
                      <a:pt x="78" y="693"/>
                      <a:pt x="77" y="693"/>
                    </a:cubicBezTo>
                    <a:cubicBezTo>
                      <a:pt x="62" y="694"/>
                      <a:pt x="50" y="708"/>
                      <a:pt x="51" y="723"/>
                    </a:cubicBezTo>
                    <a:lnTo>
                      <a:pt x="60" y="839"/>
                    </a:lnTo>
                    <a:cubicBezTo>
                      <a:pt x="61" y="853"/>
                      <a:pt x="73" y="865"/>
                      <a:pt x="88" y="865"/>
                    </a:cubicBezTo>
                    <a:lnTo>
                      <a:pt x="90" y="865"/>
                    </a:lnTo>
                    <a:cubicBezTo>
                      <a:pt x="105" y="864"/>
                      <a:pt x="118" y="851"/>
                      <a:pt x="116" y="835"/>
                    </a:cubicBezTo>
                    <a:lnTo>
                      <a:pt x="108" y="720"/>
                    </a:lnTo>
                    <a:cubicBezTo>
                      <a:pt x="106" y="705"/>
                      <a:pt x="95" y="693"/>
                      <a:pt x="80" y="693"/>
                    </a:cubicBezTo>
                    <a:close/>
                    <a:moveTo>
                      <a:pt x="104" y="1039"/>
                    </a:moveTo>
                    <a:cubicBezTo>
                      <a:pt x="104" y="1039"/>
                      <a:pt x="103" y="1039"/>
                      <a:pt x="103" y="1039"/>
                    </a:cubicBezTo>
                    <a:cubicBezTo>
                      <a:pt x="87" y="1041"/>
                      <a:pt x="76" y="1054"/>
                      <a:pt x="77" y="1070"/>
                    </a:cubicBezTo>
                    <a:lnTo>
                      <a:pt x="84" y="1185"/>
                    </a:lnTo>
                    <a:cubicBezTo>
                      <a:pt x="86" y="1200"/>
                      <a:pt x="98" y="1211"/>
                      <a:pt x="113" y="1211"/>
                    </a:cubicBezTo>
                    <a:lnTo>
                      <a:pt x="115" y="1211"/>
                    </a:lnTo>
                    <a:cubicBezTo>
                      <a:pt x="131" y="1210"/>
                      <a:pt x="142" y="1196"/>
                      <a:pt x="141" y="1181"/>
                    </a:cubicBezTo>
                    <a:lnTo>
                      <a:pt x="132" y="1065"/>
                    </a:lnTo>
                    <a:cubicBezTo>
                      <a:pt x="132" y="1050"/>
                      <a:pt x="119" y="1039"/>
                      <a:pt x="104" y="1039"/>
                    </a:cubicBezTo>
                    <a:close/>
                    <a:moveTo>
                      <a:pt x="129" y="1386"/>
                    </a:moveTo>
                    <a:cubicBezTo>
                      <a:pt x="128" y="1386"/>
                      <a:pt x="128" y="1386"/>
                      <a:pt x="127" y="1386"/>
                    </a:cubicBezTo>
                    <a:cubicBezTo>
                      <a:pt x="112" y="1387"/>
                      <a:pt x="100" y="1401"/>
                      <a:pt x="101" y="1415"/>
                    </a:cubicBezTo>
                    <a:lnTo>
                      <a:pt x="110" y="1531"/>
                    </a:lnTo>
                    <a:cubicBezTo>
                      <a:pt x="111" y="1546"/>
                      <a:pt x="123" y="1557"/>
                      <a:pt x="138" y="1557"/>
                    </a:cubicBezTo>
                    <a:lnTo>
                      <a:pt x="139" y="1557"/>
                    </a:lnTo>
                    <a:cubicBezTo>
                      <a:pt x="155" y="1556"/>
                      <a:pt x="167" y="1543"/>
                      <a:pt x="166" y="1527"/>
                    </a:cubicBezTo>
                    <a:lnTo>
                      <a:pt x="158" y="1412"/>
                    </a:lnTo>
                    <a:cubicBezTo>
                      <a:pt x="157" y="1397"/>
                      <a:pt x="144" y="1386"/>
                      <a:pt x="129" y="1386"/>
                    </a:cubicBezTo>
                    <a:close/>
                    <a:moveTo>
                      <a:pt x="154" y="1731"/>
                    </a:moveTo>
                    <a:cubicBezTo>
                      <a:pt x="154" y="1731"/>
                      <a:pt x="153" y="1731"/>
                      <a:pt x="153" y="1732"/>
                    </a:cubicBezTo>
                    <a:cubicBezTo>
                      <a:pt x="137" y="1733"/>
                      <a:pt x="125" y="1746"/>
                      <a:pt x="126" y="1762"/>
                    </a:cubicBezTo>
                    <a:lnTo>
                      <a:pt x="134" y="1877"/>
                    </a:lnTo>
                    <a:cubicBezTo>
                      <a:pt x="136" y="1892"/>
                      <a:pt x="148" y="1904"/>
                      <a:pt x="163" y="1904"/>
                    </a:cubicBezTo>
                    <a:lnTo>
                      <a:pt x="165" y="1904"/>
                    </a:lnTo>
                    <a:cubicBezTo>
                      <a:pt x="180" y="1903"/>
                      <a:pt x="192" y="1889"/>
                      <a:pt x="191" y="1873"/>
                    </a:cubicBezTo>
                    <a:lnTo>
                      <a:pt x="182" y="1758"/>
                    </a:lnTo>
                    <a:cubicBezTo>
                      <a:pt x="181" y="1743"/>
                      <a:pt x="168" y="1731"/>
                      <a:pt x="154" y="1731"/>
                    </a:cubicBezTo>
                    <a:close/>
                    <a:moveTo>
                      <a:pt x="179" y="2078"/>
                    </a:moveTo>
                    <a:cubicBezTo>
                      <a:pt x="178" y="2078"/>
                      <a:pt x="178" y="2078"/>
                      <a:pt x="177" y="2078"/>
                    </a:cubicBezTo>
                    <a:cubicBezTo>
                      <a:pt x="162" y="2079"/>
                      <a:pt x="150" y="2093"/>
                      <a:pt x="151" y="2108"/>
                    </a:cubicBezTo>
                    <a:lnTo>
                      <a:pt x="160" y="2224"/>
                    </a:lnTo>
                    <a:cubicBezTo>
                      <a:pt x="160" y="2238"/>
                      <a:pt x="173" y="2249"/>
                      <a:pt x="187" y="2249"/>
                    </a:cubicBezTo>
                    <a:lnTo>
                      <a:pt x="189" y="2249"/>
                    </a:lnTo>
                    <a:cubicBezTo>
                      <a:pt x="205" y="2248"/>
                      <a:pt x="217" y="2235"/>
                      <a:pt x="215" y="2220"/>
                    </a:cubicBezTo>
                    <a:lnTo>
                      <a:pt x="208" y="2104"/>
                    </a:lnTo>
                    <a:cubicBezTo>
                      <a:pt x="207" y="2089"/>
                      <a:pt x="194" y="2078"/>
                      <a:pt x="179" y="2078"/>
                    </a:cubicBezTo>
                    <a:close/>
                    <a:moveTo>
                      <a:pt x="204" y="2424"/>
                    </a:moveTo>
                    <a:cubicBezTo>
                      <a:pt x="203" y="2424"/>
                      <a:pt x="203" y="2424"/>
                      <a:pt x="202" y="2424"/>
                    </a:cubicBezTo>
                    <a:cubicBezTo>
                      <a:pt x="187" y="2426"/>
                      <a:pt x="175" y="2439"/>
                      <a:pt x="176" y="2454"/>
                    </a:cubicBezTo>
                    <a:lnTo>
                      <a:pt x="184" y="2570"/>
                    </a:lnTo>
                    <a:cubicBezTo>
                      <a:pt x="186" y="2585"/>
                      <a:pt x="198" y="2596"/>
                      <a:pt x="213" y="2596"/>
                    </a:cubicBezTo>
                    <a:lnTo>
                      <a:pt x="215" y="2596"/>
                    </a:lnTo>
                    <a:cubicBezTo>
                      <a:pt x="230" y="2595"/>
                      <a:pt x="242" y="2581"/>
                      <a:pt x="241" y="2565"/>
                    </a:cubicBezTo>
                    <a:lnTo>
                      <a:pt x="232" y="2450"/>
                    </a:lnTo>
                    <a:cubicBezTo>
                      <a:pt x="231" y="2435"/>
                      <a:pt x="218" y="2424"/>
                      <a:pt x="204" y="2424"/>
                    </a:cubicBezTo>
                    <a:close/>
                    <a:moveTo>
                      <a:pt x="228" y="2771"/>
                    </a:moveTo>
                    <a:cubicBezTo>
                      <a:pt x="228" y="2771"/>
                      <a:pt x="227" y="2771"/>
                      <a:pt x="227" y="2771"/>
                    </a:cubicBezTo>
                    <a:cubicBezTo>
                      <a:pt x="212" y="2771"/>
                      <a:pt x="200" y="2785"/>
                      <a:pt x="201" y="2800"/>
                    </a:cubicBezTo>
                    <a:lnTo>
                      <a:pt x="209" y="2916"/>
                    </a:lnTo>
                    <a:cubicBezTo>
                      <a:pt x="210" y="2930"/>
                      <a:pt x="222" y="2942"/>
                      <a:pt x="237" y="2942"/>
                    </a:cubicBezTo>
                    <a:lnTo>
                      <a:pt x="240" y="2942"/>
                    </a:lnTo>
                    <a:cubicBezTo>
                      <a:pt x="255" y="2941"/>
                      <a:pt x="267" y="2928"/>
                      <a:pt x="265" y="2912"/>
                    </a:cubicBezTo>
                    <a:lnTo>
                      <a:pt x="257" y="2797"/>
                    </a:lnTo>
                    <a:cubicBezTo>
                      <a:pt x="256" y="2782"/>
                      <a:pt x="243" y="2771"/>
                      <a:pt x="228" y="2771"/>
                    </a:cubicBezTo>
                    <a:close/>
                    <a:moveTo>
                      <a:pt x="255" y="3116"/>
                    </a:moveTo>
                    <a:cubicBezTo>
                      <a:pt x="254" y="3116"/>
                      <a:pt x="253" y="3116"/>
                      <a:pt x="252" y="3116"/>
                    </a:cubicBezTo>
                    <a:cubicBezTo>
                      <a:pt x="236" y="3118"/>
                      <a:pt x="225" y="3131"/>
                      <a:pt x="226" y="3147"/>
                    </a:cubicBezTo>
                    <a:lnTo>
                      <a:pt x="235" y="3262"/>
                    </a:lnTo>
                    <a:cubicBezTo>
                      <a:pt x="235" y="3277"/>
                      <a:pt x="248" y="3288"/>
                      <a:pt x="263" y="3288"/>
                    </a:cubicBezTo>
                    <a:lnTo>
                      <a:pt x="264" y="3288"/>
                    </a:lnTo>
                    <a:cubicBezTo>
                      <a:pt x="280" y="3287"/>
                      <a:pt x="291" y="3273"/>
                      <a:pt x="291" y="3258"/>
                    </a:cubicBezTo>
                    <a:lnTo>
                      <a:pt x="282" y="3143"/>
                    </a:lnTo>
                    <a:cubicBezTo>
                      <a:pt x="281" y="3128"/>
                      <a:pt x="269" y="3116"/>
                      <a:pt x="255" y="3116"/>
                    </a:cubicBezTo>
                    <a:close/>
                    <a:moveTo>
                      <a:pt x="279" y="3463"/>
                    </a:moveTo>
                    <a:cubicBezTo>
                      <a:pt x="278" y="3463"/>
                      <a:pt x="277" y="3463"/>
                      <a:pt x="277" y="3463"/>
                    </a:cubicBezTo>
                    <a:cubicBezTo>
                      <a:pt x="262" y="3464"/>
                      <a:pt x="249" y="3478"/>
                      <a:pt x="250" y="3493"/>
                    </a:cubicBezTo>
                    <a:lnTo>
                      <a:pt x="259" y="3609"/>
                    </a:lnTo>
                    <a:cubicBezTo>
                      <a:pt x="260" y="3623"/>
                      <a:pt x="272" y="3634"/>
                      <a:pt x="287" y="3634"/>
                    </a:cubicBezTo>
                    <a:lnTo>
                      <a:pt x="290" y="3634"/>
                    </a:lnTo>
                    <a:cubicBezTo>
                      <a:pt x="304" y="3633"/>
                      <a:pt x="317" y="3620"/>
                      <a:pt x="315" y="3604"/>
                    </a:cubicBezTo>
                    <a:lnTo>
                      <a:pt x="307" y="3489"/>
                    </a:lnTo>
                    <a:cubicBezTo>
                      <a:pt x="306" y="3474"/>
                      <a:pt x="293" y="3463"/>
                      <a:pt x="279" y="3463"/>
                    </a:cubicBezTo>
                    <a:close/>
                    <a:moveTo>
                      <a:pt x="305" y="3809"/>
                    </a:moveTo>
                    <a:cubicBezTo>
                      <a:pt x="304" y="3809"/>
                      <a:pt x="303" y="3809"/>
                      <a:pt x="302" y="3809"/>
                    </a:cubicBezTo>
                    <a:cubicBezTo>
                      <a:pt x="286" y="3810"/>
                      <a:pt x="275" y="3824"/>
                      <a:pt x="276" y="3839"/>
                    </a:cubicBezTo>
                    <a:lnTo>
                      <a:pt x="284" y="3955"/>
                    </a:lnTo>
                    <a:cubicBezTo>
                      <a:pt x="285" y="3969"/>
                      <a:pt x="297" y="3981"/>
                      <a:pt x="312" y="3981"/>
                    </a:cubicBezTo>
                    <a:lnTo>
                      <a:pt x="314" y="3981"/>
                    </a:lnTo>
                    <a:cubicBezTo>
                      <a:pt x="330" y="3980"/>
                      <a:pt x="341" y="3966"/>
                      <a:pt x="340" y="3950"/>
                    </a:cubicBezTo>
                    <a:lnTo>
                      <a:pt x="332" y="3835"/>
                    </a:lnTo>
                    <a:cubicBezTo>
                      <a:pt x="331" y="3820"/>
                      <a:pt x="319" y="3809"/>
                      <a:pt x="305" y="38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7"/>
              <p:cNvSpPr/>
              <p:nvPr/>
            </p:nvSpPr>
            <p:spPr>
              <a:xfrm>
                <a:off x="1579325" y="594050"/>
                <a:ext cx="1600" cy="2825"/>
              </a:xfrm>
              <a:custGeom>
                <a:rect b="b" l="l" r="r" t="t"/>
                <a:pathLst>
                  <a:path extrusionOk="0" h="113" w="64">
                    <a:moveTo>
                      <a:pt x="30" y="0"/>
                    </a:moveTo>
                    <a:cubicBezTo>
                      <a:pt x="29" y="0"/>
                      <a:pt x="28" y="0"/>
                      <a:pt x="27" y="0"/>
                    </a:cubicBezTo>
                    <a:cubicBezTo>
                      <a:pt x="12" y="1"/>
                      <a:pt x="0" y="14"/>
                      <a:pt x="2" y="30"/>
                    </a:cubicBezTo>
                    <a:lnTo>
                      <a:pt x="5" y="87"/>
                    </a:lnTo>
                    <a:cubicBezTo>
                      <a:pt x="6" y="102"/>
                      <a:pt x="19" y="113"/>
                      <a:pt x="33" y="113"/>
                    </a:cubicBezTo>
                    <a:lnTo>
                      <a:pt x="36" y="113"/>
                    </a:lnTo>
                    <a:cubicBezTo>
                      <a:pt x="52" y="111"/>
                      <a:pt x="63" y="98"/>
                      <a:pt x="62" y="82"/>
                    </a:cubicBezTo>
                    <a:lnTo>
                      <a:pt x="58" y="27"/>
                    </a:lnTo>
                    <a:cubicBezTo>
                      <a:pt x="57" y="12"/>
                      <a:pt x="45" y="0"/>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7"/>
              <p:cNvSpPr/>
              <p:nvPr/>
            </p:nvSpPr>
            <p:spPr>
              <a:xfrm>
                <a:off x="1749150" y="483000"/>
                <a:ext cx="1575" cy="2850"/>
              </a:xfrm>
              <a:custGeom>
                <a:rect b="b" l="l" r="r" t="t"/>
                <a:pathLst>
                  <a:path extrusionOk="0" h="114" w="63">
                    <a:moveTo>
                      <a:pt x="32" y="1"/>
                    </a:moveTo>
                    <a:cubicBezTo>
                      <a:pt x="19" y="1"/>
                      <a:pt x="6" y="12"/>
                      <a:pt x="5" y="27"/>
                    </a:cubicBezTo>
                    <a:lnTo>
                      <a:pt x="1" y="83"/>
                    </a:lnTo>
                    <a:cubicBezTo>
                      <a:pt x="0" y="99"/>
                      <a:pt x="12" y="112"/>
                      <a:pt x="27" y="113"/>
                    </a:cubicBezTo>
                    <a:lnTo>
                      <a:pt x="29" y="113"/>
                    </a:lnTo>
                    <a:cubicBezTo>
                      <a:pt x="44" y="113"/>
                      <a:pt x="56" y="102"/>
                      <a:pt x="58" y="87"/>
                    </a:cubicBezTo>
                    <a:lnTo>
                      <a:pt x="61" y="31"/>
                    </a:lnTo>
                    <a:cubicBezTo>
                      <a:pt x="62" y="16"/>
                      <a:pt x="51" y="2"/>
                      <a:pt x="35" y="1"/>
                    </a:cubicBezTo>
                    <a:cubicBezTo>
                      <a:pt x="34" y="1"/>
                      <a:pt x="33" y="1"/>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7"/>
              <p:cNvSpPr/>
              <p:nvPr/>
            </p:nvSpPr>
            <p:spPr>
              <a:xfrm>
                <a:off x="1741675" y="490175"/>
                <a:ext cx="8550" cy="99525"/>
              </a:xfrm>
              <a:custGeom>
                <a:rect b="b" l="l" r="r" t="t"/>
                <a:pathLst>
                  <a:path extrusionOk="0" h="3981" w="342">
                    <a:moveTo>
                      <a:pt x="311" y="1"/>
                    </a:moveTo>
                    <a:cubicBezTo>
                      <a:pt x="297" y="1"/>
                      <a:pt x="284" y="12"/>
                      <a:pt x="283" y="27"/>
                    </a:cubicBezTo>
                    <a:lnTo>
                      <a:pt x="276" y="142"/>
                    </a:lnTo>
                    <a:cubicBezTo>
                      <a:pt x="274" y="158"/>
                      <a:pt x="286" y="171"/>
                      <a:pt x="301" y="172"/>
                    </a:cubicBezTo>
                    <a:cubicBezTo>
                      <a:pt x="302" y="173"/>
                      <a:pt x="303" y="173"/>
                      <a:pt x="304" y="173"/>
                    </a:cubicBezTo>
                    <a:cubicBezTo>
                      <a:pt x="318" y="173"/>
                      <a:pt x="331" y="162"/>
                      <a:pt x="332" y="147"/>
                    </a:cubicBezTo>
                    <a:lnTo>
                      <a:pt x="340" y="31"/>
                    </a:lnTo>
                    <a:cubicBezTo>
                      <a:pt x="341" y="16"/>
                      <a:pt x="329" y="2"/>
                      <a:pt x="314" y="1"/>
                    </a:cubicBezTo>
                    <a:cubicBezTo>
                      <a:pt x="313" y="1"/>
                      <a:pt x="312" y="1"/>
                      <a:pt x="311" y="1"/>
                    </a:cubicBezTo>
                    <a:close/>
                    <a:moveTo>
                      <a:pt x="287" y="347"/>
                    </a:moveTo>
                    <a:cubicBezTo>
                      <a:pt x="272" y="347"/>
                      <a:pt x="260" y="358"/>
                      <a:pt x="259" y="373"/>
                    </a:cubicBezTo>
                    <a:lnTo>
                      <a:pt x="250" y="488"/>
                    </a:lnTo>
                    <a:cubicBezTo>
                      <a:pt x="249" y="504"/>
                      <a:pt x="261" y="518"/>
                      <a:pt x="277" y="519"/>
                    </a:cubicBezTo>
                    <a:lnTo>
                      <a:pt x="278" y="519"/>
                    </a:lnTo>
                    <a:cubicBezTo>
                      <a:pt x="293" y="519"/>
                      <a:pt x="305" y="507"/>
                      <a:pt x="307" y="493"/>
                    </a:cubicBezTo>
                    <a:lnTo>
                      <a:pt x="315" y="377"/>
                    </a:lnTo>
                    <a:cubicBezTo>
                      <a:pt x="316" y="362"/>
                      <a:pt x="304" y="348"/>
                      <a:pt x="289" y="347"/>
                    </a:cubicBezTo>
                    <a:cubicBezTo>
                      <a:pt x="288" y="347"/>
                      <a:pt x="288" y="347"/>
                      <a:pt x="287" y="347"/>
                    </a:cubicBezTo>
                    <a:close/>
                    <a:moveTo>
                      <a:pt x="263" y="693"/>
                    </a:moveTo>
                    <a:cubicBezTo>
                      <a:pt x="248" y="693"/>
                      <a:pt x="235" y="704"/>
                      <a:pt x="234" y="720"/>
                    </a:cubicBezTo>
                    <a:lnTo>
                      <a:pt x="226" y="835"/>
                    </a:lnTo>
                    <a:cubicBezTo>
                      <a:pt x="224" y="851"/>
                      <a:pt x="236" y="864"/>
                      <a:pt x="251" y="865"/>
                    </a:cubicBezTo>
                    <a:lnTo>
                      <a:pt x="254" y="865"/>
                    </a:lnTo>
                    <a:cubicBezTo>
                      <a:pt x="269" y="865"/>
                      <a:pt x="281" y="853"/>
                      <a:pt x="282" y="839"/>
                    </a:cubicBezTo>
                    <a:lnTo>
                      <a:pt x="290" y="723"/>
                    </a:lnTo>
                    <a:cubicBezTo>
                      <a:pt x="291" y="708"/>
                      <a:pt x="279" y="694"/>
                      <a:pt x="264" y="693"/>
                    </a:cubicBezTo>
                    <a:cubicBezTo>
                      <a:pt x="264" y="693"/>
                      <a:pt x="263" y="693"/>
                      <a:pt x="263" y="693"/>
                    </a:cubicBezTo>
                    <a:close/>
                    <a:moveTo>
                      <a:pt x="237" y="1039"/>
                    </a:moveTo>
                    <a:cubicBezTo>
                      <a:pt x="222" y="1039"/>
                      <a:pt x="210" y="1050"/>
                      <a:pt x="209" y="1065"/>
                    </a:cubicBezTo>
                    <a:lnTo>
                      <a:pt x="201" y="1181"/>
                    </a:lnTo>
                    <a:cubicBezTo>
                      <a:pt x="200" y="1196"/>
                      <a:pt x="211" y="1210"/>
                      <a:pt x="227" y="1211"/>
                    </a:cubicBezTo>
                    <a:lnTo>
                      <a:pt x="228" y="1211"/>
                    </a:lnTo>
                    <a:cubicBezTo>
                      <a:pt x="243" y="1211"/>
                      <a:pt x="256" y="1200"/>
                      <a:pt x="257" y="1185"/>
                    </a:cubicBezTo>
                    <a:lnTo>
                      <a:pt x="265" y="1070"/>
                    </a:lnTo>
                    <a:cubicBezTo>
                      <a:pt x="266" y="1054"/>
                      <a:pt x="255" y="1041"/>
                      <a:pt x="239" y="1039"/>
                    </a:cubicBezTo>
                    <a:cubicBezTo>
                      <a:pt x="238" y="1039"/>
                      <a:pt x="238" y="1039"/>
                      <a:pt x="237" y="1039"/>
                    </a:cubicBezTo>
                    <a:close/>
                    <a:moveTo>
                      <a:pt x="213" y="1386"/>
                    </a:moveTo>
                    <a:cubicBezTo>
                      <a:pt x="198" y="1386"/>
                      <a:pt x="185" y="1397"/>
                      <a:pt x="184" y="1412"/>
                    </a:cubicBezTo>
                    <a:lnTo>
                      <a:pt x="175" y="1527"/>
                    </a:lnTo>
                    <a:cubicBezTo>
                      <a:pt x="174" y="1543"/>
                      <a:pt x="187" y="1556"/>
                      <a:pt x="201" y="1557"/>
                    </a:cubicBezTo>
                    <a:lnTo>
                      <a:pt x="204" y="1557"/>
                    </a:lnTo>
                    <a:cubicBezTo>
                      <a:pt x="219" y="1557"/>
                      <a:pt x="231" y="1546"/>
                      <a:pt x="232" y="1531"/>
                    </a:cubicBezTo>
                    <a:lnTo>
                      <a:pt x="240" y="1415"/>
                    </a:lnTo>
                    <a:cubicBezTo>
                      <a:pt x="242" y="1401"/>
                      <a:pt x="229" y="1387"/>
                      <a:pt x="215" y="1386"/>
                    </a:cubicBezTo>
                    <a:cubicBezTo>
                      <a:pt x="214" y="1386"/>
                      <a:pt x="213" y="1386"/>
                      <a:pt x="213" y="1386"/>
                    </a:cubicBezTo>
                    <a:close/>
                    <a:moveTo>
                      <a:pt x="187" y="1731"/>
                    </a:moveTo>
                    <a:cubicBezTo>
                      <a:pt x="173" y="1731"/>
                      <a:pt x="160" y="1743"/>
                      <a:pt x="160" y="1758"/>
                    </a:cubicBezTo>
                    <a:lnTo>
                      <a:pt x="151" y="1873"/>
                    </a:lnTo>
                    <a:cubicBezTo>
                      <a:pt x="150" y="1889"/>
                      <a:pt x="161" y="1903"/>
                      <a:pt x="177" y="1904"/>
                    </a:cubicBezTo>
                    <a:lnTo>
                      <a:pt x="179" y="1904"/>
                    </a:lnTo>
                    <a:cubicBezTo>
                      <a:pt x="194" y="1904"/>
                      <a:pt x="206" y="1892"/>
                      <a:pt x="207" y="1877"/>
                    </a:cubicBezTo>
                    <a:lnTo>
                      <a:pt x="215" y="1762"/>
                    </a:lnTo>
                    <a:cubicBezTo>
                      <a:pt x="216" y="1746"/>
                      <a:pt x="205" y="1733"/>
                      <a:pt x="189" y="1732"/>
                    </a:cubicBezTo>
                    <a:cubicBezTo>
                      <a:pt x="189" y="1731"/>
                      <a:pt x="188" y="1731"/>
                      <a:pt x="187" y="1731"/>
                    </a:cubicBezTo>
                    <a:close/>
                    <a:moveTo>
                      <a:pt x="163" y="2078"/>
                    </a:moveTo>
                    <a:cubicBezTo>
                      <a:pt x="148" y="2078"/>
                      <a:pt x="135" y="2089"/>
                      <a:pt x="134" y="2104"/>
                    </a:cubicBezTo>
                    <a:lnTo>
                      <a:pt x="125" y="2220"/>
                    </a:lnTo>
                    <a:cubicBezTo>
                      <a:pt x="125" y="2235"/>
                      <a:pt x="137" y="2248"/>
                      <a:pt x="152" y="2249"/>
                    </a:cubicBezTo>
                    <a:lnTo>
                      <a:pt x="154" y="2249"/>
                    </a:lnTo>
                    <a:cubicBezTo>
                      <a:pt x="169" y="2249"/>
                      <a:pt x="181" y="2238"/>
                      <a:pt x="182" y="2224"/>
                    </a:cubicBezTo>
                    <a:lnTo>
                      <a:pt x="190" y="2108"/>
                    </a:lnTo>
                    <a:cubicBezTo>
                      <a:pt x="192" y="2093"/>
                      <a:pt x="180" y="2079"/>
                      <a:pt x="165" y="2078"/>
                    </a:cubicBezTo>
                    <a:cubicBezTo>
                      <a:pt x="164" y="2078"/>
                      <a:pt x="164" y="2078"/>
                      <a:pt x="163" y="2078"/>
                    </a:cubicBezTo>
                    <a:close/>
                    <a:moveTo>
                      <a:pt x="138" y="2424"/>
                    </a:moveTo>
                    <a:cubicBezTo>
                      <a:pt x="123" y="2424"/>
                      <a:pt x="111" y="2435"/>
                      <a:pt x="109" y="2450"/>
                    </a:cubicBezTo>
                    <a:lnTo>
                      <a:pt x="101" y="2565"/>
                    </a:lnTo>
                    <a:cubicBezTo>
                      <a:pt x="100" y="2581"/>
                      <a:pt x="111" y="2595"/>
                      <a:pt x="127" y="2596"/>
                    </a:cubicBezTo>
                    <a:lnTo>
                      <a:pt x="129" y="2596"/>
                    </a:lnTo>
                    <a:cubicBezTo>
                      <a:pt x="144" y="2596"/>
                      <a:pt x="156" y="2585"/>
                      <a:pt x="157" y="2570"/>
                    </a:cubicBezTo>
                    <a:lnTo>
                      <a:pt x="166" y="2454"/>
                    </a:lnTo>
                    <a:cubicBezTo>
                      <a:pt x="166" y="2439"/>
                      <a:pt x="155" y="2426"/>
                      <a:pt x="139" y="2424"/>
                    </a:cubicBezTo>
                    <a:cubicBezTo>
                      <a:pt x="139" y="2424"/>
                      <a:pt x="138" y="2424"/>
                      <a:pt x="138" y="2424"/>
                    </a:cubicBezTo>
                    <a:close/>
                    <a:moveTo>
                      <a:pt x="112" y="2771"/>
                    </a:moveTo>
                    <a:cubicBezTo>
                      <a:pt x="98" y="2771"/>
                      <a:pt x="85" y="2782"/>
                      <a:pt x="84" y="2797"/>
                    </a:cubicBezTo>
                    <a:lnTo>
                      <a:pt x="76" y="2912"/>
                    </a:lnTo>
                    <a:cubicBezTo>
                      <a:pt x="75" y="2928"/>
                      <a:pt x="87" y="2941"/>
                      <a:pt x="102" y="2942"/>
                    </a:cubicBezTo>
                    <a:lnTo>
                      <a:pt x="104" y="2942"/>
                    </a:lnTo>
                    <a:cubicBezTo>
                      <a:pt x="118" y="2942"/>
                      <a:pt x="132" y="2930"/>
                      <a:pt x="132" y="2916"/>
                    </a:cubicBezTo>
                    <a:lnTo>
                      <a:pt x="140" y="2800"/>
                    </a:lnTo>
                    <a:cubicBezTo>
                      <a:pt x="142" y="2785"/>
                      <a:pt x="130" y="2771"/>
                      <a:pt x="114" y="2771"/>
                    </a:cubicBezTo>
                    <a:cubicBezTo>
                      <a:pt x="114" y="2771"/>
                      <a:pt x="113" y="2771"/>
                      <a:pt x="112" y="2771"/>
                    </a:cubicBezTo>
                    <a:close/>
                    <a:moveTo>
                      <a:pt x="87" y="3116"/>
                    </a:moveTo>
                    <a:cubicBezTo>
                      <a:pt x="73" y="3116"/>
                      <a:pt x="61" y="3128"/>
                      <a:pt x="59" y="3143"/>
                    </a:cubicBezTo>
                    <a:lnTo>
                      <a:pt x="51" y="3258"/>
                    </a:lnTo>
                    <a:cubicBezTo>
                      <a:pt x="50" y="3273"/>
                      <a:pt x="62" y="3287"/>
                      <a:pt x="77" y="3288"/>
                    </a:cubicBezTo>
                    <a:lnTo>
                      <a:pt x="79" y="3288"/>
                    </a:lnTo>
                    <a:cubicBezTo>
                      <a:pt x="94" y="3288"/>
                      <a:pt x="106" y="3277"/>
                      <a:pt x="107" y="3262"/>
                    </a:cubicBezTo>
                    <a:lnTo>
                      <a:pt x="116" y="3147"/>
                    </a:lnTo>
                    <a:cubicBezTo>
                      <a:pt x="117" y="3131"/>
                      <a:pt x="105" y="3118"/>
                      <a:pt x="90" y="3116"/>
                    </a:cubicBezTo>
                    <a:cubicBezTo>
                      <a:pt x="89" y="3116"/>
                      <a:pt x="88" y="3116"/>
                      <a:pt x="87" y="3116"/>
                    </a:cubicBezTo>
                    <a:close/>
                    <a:moveTo>
                      <a:pt x="61" y="3463"/>
                    </a:moveTo>
                    <a:cubicBezTo>
                      <a:pt x="48" y="3463"/>
                      <a:pt x="35" y="3474"/>
                      <a:pt x="35" y="3489"/>
                    </a:cubicBezTo>
                    <a:lnTo>
                      <a:pt x="26" y="3604"/>
                    </a:lnTo>
                    <a:cubicBezTo>
                      <a:pt x="25" y="3620"/>
                      <a:pt x="36" y="3633"/>
                      <a:pt x="52" y="3634"/>
                    </a:cubicBezTo>
                    <a:lnTo>
                      <a:pt x="55" y="3634"/>
                    </a:lnTo>
                    <a:cubicBezTo>
                      <a:pt x="69" y="3634"/>
                      <a:pt x="82" y="3623"/>
                      <a:pt x="83" y="3609"/>
                    </a:cubicBezTo>
                    <a:lnTo>
                      <a:pt x="91" y="3493"/>
                    </a:lnTo>
                    <a:cubicBezTo>
                      <a:pt x="92" y="3478"/>
                      <a:pt x="80" y="3464"/>
                      <a:pt x="64" y="3463"/>
                    </a:cubicBezTo>
                    <a:cubicBezTo>
                      <a:pt x="63" y="3463"/>
                      <a:pt x="62" y="3463"/>
                      <a:pt x="61" y="3463"/>
                    </a:cubicBezTo>
                    <a:close/>
                    <a:moveTo>
                      <a:pt x="37" y="3809"/>
                    </a:moveTo>
                    <a:cubicBezTo>
                      <a:pt x="23" y="3809"/>
                      <a:pt x="11" y="3820"/>
                      <a:pt x="9" y="3835"/>
                    </a:cubicBezTo>
                    <a:lnTo>
                      <a:pt x="1" y="3950"/>
                    </a:lnTo>
                    <a:cubicBezTo>
                      <a:pt x="1" y="3966"/>
                      <a:pt x="12" y="3980"/>
                      <a:pt x="28" y="3981"/>
                    </a:cubicBezTo>
                    <a:lnTo>
                      <a:pt x="29" y="3981"/>
                    </a:lnTo>
                    <a:cubicBezTo>
                      <a:pt x="44" y="3981"/>
                      <a:pt x="56" y="3969"/>
                      <a:pt x="57" y="3955"/>
                    </a:cubicBezTo>
                    <a:lnTo>
                      <a:pt x="66" y="3839"/>
                    </a:lnTo>
                    <a:cubicBezTo>
                      <a:pt x="67" y="3824"/>
                      <a:pt x="56" y="3810"/>
                      <a:pt x="40" y="3809"/>
                    </a:cubicBezTo>
                    <a:cubicBezTo>
                      <a:pt x="39" y="3809"/>
                      <a:pt x="38" y="3809"/>
                      <a:pt x="37" y="380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7"/>
              <p:cNvSpPr/>
              <p:nvPr/>
            </p:nvSpPr>
            <p:spPr>
              <a:xfrm>
                <a:off x="1741150" y="594050"/>
                <a:ext cx="1600" cy="2825"/>
              </a:xfrm>
              <a:custGeom>
                <a:rect b="b" l="l" r="r" t="t"/>
                <a:pathLst>
                  <a:path extrusionOk="0" h="113" w="64">
                    <a:moveTo>
                      <a:pt x="33" y="0"/>
                    </a:moveTo>
                    <a:cubicBezTo>
                      <a:pt x="19" y="0"/>
                      <a:pt x="7" y="12"/>
                      <a:pt x="6" y="27"/>
                    </a:cubicBezTo>
                    <a:lnTo>
                      <a:pt x="2" y="82"/>
                    </a:lnTo>
                    <a:cubicBezTo>
                      <a:pt x="1" y="98"/>
                      <a:pt x="12" y="111"/>
                      <a:pt x="28" y="113"/>
                    </a:cubicBezTo>
                    <a:lnTo>
                      <a:pt x="30" y="113"/>
                    </a:lnTo>
                    <a:cubicBezTo>
                      <a:pt x="44" y="113"/>
                      <a:pt x="57" y="102"/>
                      <a:pt x="58" y="87"/>
                    </a:cubicBezTo>
                    <a:lnTo>
                      <a:pt x="62" y="30"/>
                    </a:lnTo>
                    <a:cubicBezTo>
                      <a:pt x="64" y="14"/>
                      <a:pt x="51" y="1"/>
                      <a:pt x="36" y="0"/>
                    </a:cubicBezTo>
                    <a:cubicBezTo>
                      <a:pt x="35" y="0"/>
                      <a:pt x="34" y="0"/>
                      <a:pt x="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7"/>
              <p:cNvSpPr/>
              <p:nvPr/>
            </p:nvSpPr>
            <p:spPr>
              <a:xfrm>
                <a:off x="1602575" y="584950"/>
                <a:ext cx="113875" cy="6350"/>
              </a:xfrm>
              <a:custGeom>
                <a:rect b="b" l="l" r="r" t="t"/>
                <a:pathLst>
                  <a:path extrusionOk="0" h="254" w="4555">
                    <a:moveTo>
                      <a:pt x="2730" y="0"/>
                    </a:moveTo>
                    <a:cubicBezTo>
                      <a:pt x="2715" y="0"/>
                      <a:pt x="2702" y="13"/>
                      <a:pt x="2702" y="28"/>
                    </a:cubicBezTo>
                    <a:cubicBezTo>
                      <a:pt x="2702" y="44"/>
                      <a:pt x="2714" y="57"/>
                      <a:pt x="2730" y="57"/>
                    </a:cubicBezTo>
                    <a:cubicBezTo>
                      <a:pt x="2767" y="57"/>
                      <a:pt x="2805" y="57"/>
                      <a:pt x="2842" y="58"/>
                    </a:cubicBezTo>
                    <a:cubicBezTo>
                      <a:pt x="2858" y="58"/>
                      <a:pt x="2871" y="45"/>
                      <a:pt x="2871" y="29"/>
                    </a:cubicBezTo>
                    <a:cubicBezTo>
                      <a:pt x="2871" y="14"/>
                      <a:pt x="2859" y="1"/>
                      <a:pt x="2843" y="1"/>
                    </a:cubicBezTo>
                    <a:cubicBezTo>
                      <a:pt x="2805" y="1"/>
                      <a:pt x="2767" y="0"/>
                      <a:pt x="2730" y="0"/>
                    </a:cubicBezTo>
                    <a:close/>
                    <a:moveTo>
                      <a:pt x="2504" y="2"/>
                    </a:moveTo>
                    <a:lnTo>
                      <a:pt x="2391" y="4"/>
                    </a:lnTo>
                    <a:cubicBezTo>
                      <a:pt x="2375" y="4"/>
                      <a:pt x="2363" y="17"/>
                      <a:pt x="2363" y="33"/>
                    </a:cubicBezTo>
                    <a:cubicBezTo>
                      <a:pt x="2364" y="48"/>
                      <a:pt x="2376" y="61"/>
                      <a:pt x="2392" y="61"/>
                    </a:cubicBezTo>
                    <a:lnTo>
                      <a:pt x="2504" y="58"/>
                    </a:lnTo>
                    <a:cubicBezTo>
                      <a:pt x="2520" y="58"/>
                      <a:pt x="2533" y="45"/>
                      <a:pt x="2532" y="30"/>
                    </a:cubicBezTo>
                    <a:cubicBezTo>
                      <a:pt x="2532" y="14"/>
                      <a:pt x="2520" y="2"/>
                      <a:pt x="2504" y="2"/>
                    </a:cubicBezTo>
                    <a:close/>
                    <a:moveTo>
                      <a:pt x="3068" y="5"/>
                    </a:moveTo>
                    <a:cubicBezTo>
                      <a:pt x="3054" y="5"/>
                      <a:pt x="3040" y="17"/>
                      <a:pt x="3039" y="33"/>
                    </a:cubicBezTo>
                    <a:cubicBezTo>
                      <a:pt x="3039" y="48"/>
                      <a:pt x="3052" y="61"/>
                      <a:pt x="3067" y="61"/>
                    </a:cubicBezTo>
                    <a:cubicBezTo>
                      <a:pt x="3105" y="63"/>
                      <a:pt x="3143" y="64"/>
                      <a:pt x="3180" y="65"/>
                    </a:cubicBezTo>
                    <a:lnTo>
                      <a:pt x="3181" y="65"/>
                    </a:lnTo>
                    <a:cubicBezTo>
                      <a:pt x="3196" y="65"/>
                      <a:pt x="3209" y="54"/>
                      <a:pt x="3209" y="38"/>
                    </a:cubicBezTo>
                    <a:cubicBezTo>
                      <a:pt x="3210" y="23"/>
                      <a:pt x="3198" y="10"/>
                      <a:pt x="3182" y="9"/>
                    </a:cubicBezTo>
                    <a:cubicBezTo>
                      <a:pt x="3144" y="7"/>
                      <a:pt x="3107" y="6"/>
                      <a:pt x="3069" y="5"/>
                    </a:cubicBezTo>
                    <a:cubicBezTo>
                      <a:pt x="3069" y="5"/>
                      <a:pt x="3068" y="5"/>
                      <a:pt x="3068" y="5"/>
                    </a:cubicBezTo>
                    <a:close/>
                    <a:moveTo>
                      <a:pt x="2165" y="10"/>
                    </a:moveTo>
                    <a:cubicBezTo>
                      <a:pt x="2127" y="12"/>
                      <a:pt x="2090" y="12"/>
                      <a:pt x="2052" y="14"/>
                    </a:cubicBezTo>
                    <a:cubicBezTo>
                      <a:pt x="2036" y="15"/>
                      <a:pt x="2024" y="28"/>
                      <a:pt x="2025" y="44"/>
                    </a:cubicBezTo>
                    <a:cubicBezTo>
                      <a:pt x="2026" y="59"/>
                      <a:pt x="2038" y="71"/>
                      <a:pt x="2053" y="71"/>
                    </a:cubicBezTo>
                    <a:lnTo>
                      <a:pt x="2055" y="71"/>
                    </a:lnTo>
                    <a:cubicBezTo>
                      <a:pt x="2091" y="69"/>
                      <a:pt x="2129" y="67"/>
                      <a:pt x="2166" y="67"/>
                    </a:cubicBezTo>
                    <a:cubicBezTo>
                      <a:pt x="2182" y="66"/>
                      <a:pt x="2194" y="53"/>
                      <a:pt x="2194" y="37"/>
                    </a:cubicBezTo>
                    <a:cubicBezTo>
                      <a:pt x="2193" y="22"/>
                      <a:pt x="2179" y="11"/>
                      <a:pt x="2165" y="10"/>
                    </a:cubicBezTo>
                    <a:close/>
                    <a:moveTo>
                      <a:pt x="3404" y="19"/>
                    </a:moveTo>
                    <a:cubicBezTo>
                      <a:pt x="3390" y="19"/>
                      <a:pt x="3379" y="32"/>
                      <a:pt x="3378" y="46"/>
                    </a:cubicBezTo>
                    <a:cubicBezTo>
                      <a:pt x="3377" y="61"/>
                      <a:pt x="3389" y="75"/>
                      <a:pt x="3404" y="76"/>
                    </a:cubicBezTo>
                    <a:cubicBezTo>
                      <a:pt x="3442" y="78"/>
                      <a:pt x="3480" y="81"/>
                      <a:pt x="3517" y="83"/>
                    </a:cubicBezTo>
                    <a:lnTo>
                      <a:pt x="3519" y="83"/>
                    </a:lnTo>
                    <a:cubicBezTo>
                      <a:pt x="3534" y="83"/>
                      <a:pt x="3546" y="72"/>
                      <a:pt x="3547" y="57"/>
                    </a:cubicBezTo>
                    <a:cubicBezTo>
                      <a:pt x="3549" y="41"/>
                      <a:pt x="3536" y="28"/>
                      <a:pt x="3521" y="26"/>
                    </a:cubicBezTo>
                    <a:cubicBezTo>
                      <a:pt x="3483" y="24"/>
                      <a:pt x="3446" y="22"/>
                      <a:pt x="3408" y="19"/>
                    </a:cubicBezTo>
                    <a:cubicBezTo>
                      <a:pt x="3407" y="19"/>
                      <a:pt x="3405" y="19"/>
                      <a:pt x="3404" y="19"/>
                    </a:cubicBezTo>
                    <a:close/>
                    <a:moveTo>
                      <a:pt x="1827" y="25"/>
                    </a:moveTo>
                    <a:cubicBezTo>
                      <a:pt x="1827" y="25"/>
                      <a:pt x="1826" y="25"/>
                      <a:pt x="1826" y="25"/>
                    </a:cubicBezTo>
                    <a:cubicBezTo>
                      <a:pt x="1788" y="26"/>
                      <a:pt x="1751" y="29"/>
                      <a:pt x="1713" y="31"/>
                    </a:cubicBezTo>
                    <a:cubicBezTo>
                      <a:pt x="1697" y="32"/>
                      <a:pt x="1686" y="46"/>
                      <a:pt x="1687" y="61"/>
                    </a:cubicBezTo>
                    <a:cubicBezTo>
                      <a:pt x="1688" y="76"/>
                      <a:pt x="1700" y="88"/>
                      <a:pt x="1715" y="88"/>
                    </a:cubicBezTo>
                    <a:lnTo>
                      <a:pt x="1717" y="88"/>
                    </a:lnTo>
                    <a:cubicBezTo>
                      <a:pt x="1753" y="85"/>
                      <a:pt x="1791" y="83"/>
                      <a:pt x="1829" y="81"/>
                    </a:cubicBezTo>
                    <a:cubicBezTo>
                      <a:pt x="1844" y="81"/>
                      <a:pt x="1856" y="67"/>
                      <a:pt x="1856" y="52"/>
                    </a:cubicBezTo>
                    <a:cubicBezTo>
                      <a:pt x="1855" y="37"/>
                      <a:pt x="1842" y="25"/>
                      <a:pt x="1827" y="25"/>
                    </a:cubicBezTo>
                    <a:close/>
                    <a:moveTo>
                      <a:pt x="1489" y="46"/>
                    </a:moveTo>
                    <a:cubicBezTo>
                      <a:pt x="1489" y="46"/>
                      <a:pt x="1488" y="46"/>
                      <a:pt x="1488" y="46"/>
                    </a:cubicBezTo>
                    <a:lnTo>
                      <a:pt x="1375" y="54"/>
                    </a:lnTo>
                    <a:cubicBezTo>
                      <a:pt x="1360" y="55"/>
                      <a:pt x="1347" y="68"/>
                      <a:pt x="1349" y="84"/>
                    </a:cubicBezTo>
                    <a:cubicBezTo>
                      <a:pt x="1350" y="99"/>
                      <a:pt x="1362" y="110"/>
                      <a:pt x="1377" y="110"/>
                    </a:cubicBezTo>
                    <a:lnTo>
                      <a:pt x="1379" y="110"/>
                    </a:lnTo>
                    <a:lnTo>
                      <a:pt x="1491" y="102"/>
                    </a:lnTo>
                    <a:cubicBezTo>
                      <a:pt x="1507" y="101"/>
                      <a:pt x="1519" y="88"/>
                      <a:pt x="1518" y="72"/>
                    </a:cubicBezTo>
                    <a:cubicBezTo>
                      <a:pt x="1517" y="57"/>
                      <a:pt x="1503" y="46"/>
                      <a:pt x="1489" y="46"/>
                    </a:cubicBezTo>
                    <a:close/>
                    <a:moveTo>
                      <a:pt x="3747" y="45"/>
                    </a:moveTo>
                    <a:cubicBezTo>
                      <a:pt x="3731" y="45"/>
                      <a:pt x="3717" y="55"/>
                      <a:pt x="3715" y="71"/>
                    </a:cubicBezTo>
                    <a:cubicBezTo>
                      <a:pt x="3714" y="86"/>
                      <a:pt x="3726" y="100"/>
                      <a:pt x="3741" y="102"/>
                    </a:cubicBezTo>
                    <a:cubicBezTo>
                      <a:pt x="3778" y="105"/>
                      <a:pt x="3816" y="109"/>
                      <a:pt x="3853" y="113"/>
                    </a:cubicBezTo>
                    <a:lnTo>
                      <a:pt x="3856" y="113"/>
                    </a:lnTo>
                    <a:cubicBezTo>
                      <a:pt x="3870" y="113"/>
                      <a:pt x="3882" y="102"/>
                      <a:pt x="3884" y="88"/>
                    </a:cubicBezTo>
                    <a:cubicBezTo>
                      <a:pt x="3886" y="73"/>
                      <a:pt x="3874" y="59"/>
                      <a:pt x="3859" y="57"/>
                    </a:cubicBezTo>
                    <a:cubicBezTo>
                      <a:pt x="3822" y="53"/>
                      <a:pt x="3784" y="49"/>
                      <a:pt x="3747" y="45"/>
                    </a:cubicBezTo>
                    <a:close/>
                    <a:moveTo>
                      <a:pt x="1153" y="72"/>
                    </a:moveTo>
                    <a:cubicBezTo>
                      <a:pt x="1152" y="72"/>
                      <a:pt x="1151" y="72"/>
                      <a:pt x="1150" y="72"/>
                    </a:cubicBezTo>
                    <a:lnTo>
                      <a:pt x="1037" y="81"/>
                    </a:lnTo>
                    <a:cubicBezTo>
                      <a:pt x="1022" y="83"/>
                      <a:pt x="1010" y="96"/>
                      <a:pt x="1011" y="112"/>
                    </a:cubicBezTo>
                    <a:cubicBezTo>
                      <a:pt x="1013" y="127"/>
                      <a:pt x="1025" y="138"/>
                      <a:pt x="1039" y="138"/>
                    </a:cubicBezTo>
                    <a:lnTo>
                      <a:pt x="1042" y="138"/>
                    </a:lnTo>
                    <a:lnTo>
                      <a:pt x="1154" y="128"/>
                    </a:lnTo>
                    <a:cubicBezTo>
                      <a:pt x="1170" y="127"/>
                      <a:pt x="1181" y="113"/>
                      <a:pt x="1180" y="97"/>
                    </a:cubicBezTo>
                    <a:cubicBezTo>
                      <a:pt x="1179" y="83"/>
                      <a:pt x="1166" y="72"/>
                      <a:pt x="1153" y="72"/>
                    </a:cubicBezTo>
                    <a:close/>
                    <a:moveTo>
                      <a:pt x="4081" y="85"/>
                    </a:moveTo>
                    <a:cubicBezTo>
                      <a:pt x="4067" y="85"/>
                      <a:pt x="4054" y="95"/>
                      <a:pt x="4051" y="109"/>
                    </a:cubicBezTo>
                    <a:cubicBezTo>
                      <a:pt x="4050" y="124"/>
                      <a:pt x="4060" y="138"/>
                      <a:pt x="4076" y="141"/>
                    </a:cubicBezTo>
                    <a:cubicBezTo>
                      <a:pt x="4113" y="146"/>
                      <a:pt x="4150" y="151"/>
                      <a:pt x="4187" y="157"/>
                    </a:cubicBezTo>
                    <a:cubicBezTo>
                      <a:pt x="4189" y="157"/>
                      <a:pt x="4189" y="158"/>
                      <a:pt x="4191" y="158"/>
                    </a:cubicBezTo>
                    <a:cubicBezTo>
                      <a:pt x="4205" y="158"/>
                      <a:pt x="4216" y="148"/>
                      <a:pt x="4219" y="134"/>
                    </a:cubicBezTo>
                    <a:cubicBezTo>
                      <a:pt x="4222" y="119"/>
                      <a:pt x="4211" y="104"/>
                      <a:pt x="4196" y="102"/>
                    </a:cubicBezTo>
                    <a:cubicBezTo>
                      <a:pt x="4159" y="96"/>
                      <a:pt x="4121" y="90"/>
                      <a:pt x="4084" y="85"/>
                    </a:cubicBezTo>
                    <a:cubicBezTo>
                      <a:pt x="4083" y="85"/>
                      <a:pt x="4082" y="85"/>
                      <a:pt x="4081" y="85"/>
                    </a:cubicBezTo>
                    <a:close/>
                    <a:moveTo>
                      <a:pt x="815" y="103"/>
                    </a:moveTo>
                    <a:cubicBezTo>
                      <a:pt x="814" y="103"/>
                      <a:pt x="813" y="103"/>
                      <a:pt x="812" y="103"/>
                    </a:cubicBezTo>
                    <a:lnTo>
                      <a:pt x="700" y="115"/>
                    </a:lnTo>
                    <a:cubicBezTo>
                      <a:pt x="684" y="116"/>
                      <a:pt x="673" y="130"/>
                      <a:pt x="675" y="146"/>
                    </a:cubicBezTo>
                    <a:cubicBezTo>
                      <a:pt x="676" y="160"/>
                      <a:pt x="688" y="171"/>
                      <a:pt x="703" y="171"/>
                    </a:cubicBezTo>
                    <a:cubicBezTo>
                      <a:pt x="704" y="171"/>
                      <a:pt x="705" y="171"/>
                      <a:pt x="706" y="171"/>
                    </a:cubicBezTo>
                    <a:lnTo>
                      <a:pt x="818" y="159"/>
                    </a:lnTo>
                    <a:cubicBezTo>
                      <a:pt x="833" y="157"/>
                      <a:pt x="844" y="143"/>
                      <a:pt x="843" y="129"/>
                    </a:cubicBezTo>
                    <a:cubicBezTo>
                      <a:pt x="842" y="114"/>
                      <a:pt x="829" y="103"/>
                      <a:pt x="815" y="103"/>
                    </a:cubicBezTo>
                    <a:close/>
                    <a:moveTo>
                      <a:pt x="479" y="140"/>
                    </a:moveTo>
                    <a:cubicBezTo>
                      <a:pt x="478" y="140"/>
                      <a:pt x="477" y="140"/>
                      <a:pt x="475" y="140"/>
                    </a:cubicBezTo>
                    <a:lnTo>
                      <a:pt x="362" y="153"/>
                    </a:lnTo>
                    <a:cubicBezTo>
                      <a:pt x="348" y="155"/>
                      <a:pt x="336" y="169"/>
                      <a:pt x="338" y="184"/>
                    </a:cubicBezTo>
                    <a:cubicBezTo>
                      <a:pt x="340" y="198"/>
                      <a:pt x="352" y="209"/>
                      <a:pt x="366" y="209"/>
                    </a:cubicBezTo>
                    <a:lnTo>
                      <a:pt x="369" y="209"/>
                    </a:lnTo>
                    <a:lnTo>
                      <a:pt x="481" y="196"/>
                    </a:lnTo>
                    <a:cubicBezTo>
                      <a:pt x="497" y="194"/>
                      <a:pt x="508" y="180"/>
                      <a:pt x="507" y="164"/>
                    </a:cubicBezTo>
                    <a:cubicBezTo>
                      <a:pt x="505" y="150"/>
                      <a:pt x="493" y="140"/>
                      <a:pt x="479" y="140"/>
                    </a:cubicBezTo>
                    <a:close/>
                    <a:moveTo>
                      <a:pt x="4413" y="142"/>
                    </a:moveTo>
                    <a:cubicBezTo>
                      <a:pt x="4400" y="142"/>
                      <a:pt x="4388" y="151"/>
                      <a:pt x="4386" y="164"/>
                    </a:cubicBezTo>
                    <a:cubicBezTo>
                      <a:pt x="4382" y="179"/>
                      <a:pt x="4392" y="195"/>
                      <a:pt x="4408" y="198"/>
                    </a:cubicBezTo>
                    <a:cubicBezTo>
                      <a:pt x="4444" y="205"/>
                      <a:pt x="4481" y="213"/>
                      <a:pt x="4517" y="221"/>
                    </a:cubicBezTo>
                    <a:cubicBezTo>
                      <a:pt x="4519" y="222"/>
                      <a:pt x="4521" y="222"/>
                      <a:pt x="4524" y="222"/>
                    </a:cubicBezTo>
                    <a:cubicBezTo>
                      <a:pt x="4536" y="222"/>
                      <a:pt x="4548" y="213"/>
                      <a:pt x="4551" y="200"/>
                    </a:cubicBezTo>
                    <a:cubicBezTo>
                      <a:pt x="4554" y="185"/>
                      <a:pt x="4545" y="170"/>
                      <a:pt x="4530" y="166"/>
                    </a:cubicBezTo>
                    <a:cubicBezTo>
                      <a:pt x="4493" y="158"/>
                      <a:pt x="4457" y="150"/>
                      <a:pt x="4419" y="143"/>
                    </a:cubicBezTo>
                    <a:cubicBezTo>
                      <a:pt x="4417" y="142"/>
                      <a:pt x="4415" y="142"/>
                      <a:pt x="4413" y="142"/>
                    </a:cubicBezTo>
                    <a:close/>
                    <a:moveTo>
                      <a:pt x="143" y="181"/>
                    </a:moveTo>
                    <a:cubicBezTo>
                      <a:pt x="141" y="181"/>
                      <a:pt x="140" y="182"/>
                      <a:pt x="138" y="182"/>
                    </a:cubicBezTo>
                    <a:cubicBezTo>
                      <a:pt x="66" y="191"/>
                      <a:pt x="25" y="198"/>
                      <a:pt x="25" y="198"/>
                    </a:cubicBezTo>
                    <a:cubicBezTo>
                      <a:pt x="11" y="200"/>
                      <a:pt x="0" y="214"/>
                      <a:pt x="2" y="230"/>
                    </a:cubicBezTo>
                    <a:cubicBezTo>
                      <a:pt x="4" y="244"/>
                      <a:pt x="16" y="253"/>
                      <a:pt x="30" y="253"/>
                    </a:cubicBezTo>
                    <a:lnTo>
                      <a:pt x="34" y="253"/>
                    </a:lnTo>
                    <a:cubicBezTo>
                      <a:pt x="34" y="253"/>
                      <a:pt x="73" y="247"/>
                      <a:pt x="146" y="238"/>
                    </a:cubicBezTo>
                    <a:cubicBezTo>
                      <a:pt x="162" y="236"/>
                      <a:pt x="172" y="221"/>
                      <a:pt x="170" y="206"/>
                    </a:cubicBezTo>
                    <a:cubicBezTo>
                      <a:pt x="168" y="192"/>
                      <a:pt x="156" y="181"/>
                      <a:pt x="143" y="18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7"/>
              <p:cNvSpPr/>
              <p:nvPr/>
            </p:nvSpPr>
            <p:spPr>
              <a:xfrm>
                <a:off x="1631825" y="390675"/>
                <a:ext cx="54425" cy="55150"/>
              </a:xfrm>
              <a:custGeom>
                <a:rect b="b" l="l" r="r" t="t"/>
                <a:pathLst>
                  <a:path extrusionOk="0" h="2206" w="2177">
                    <a:moveTo>
                      <a:pt x="114" y="0"/>
                    </a:moveTo>
                    <a:lnTo>
                      <a:pt x="114" y="1826"/>
                    </a:lnTo>
                    <a:cubicBezTo>
                      <a:pt x="114" y="1904"/>
                      <a:pt x="101" y="1980"/>
                      <a:pt x="72" y="2053"/>
                    </a:cubicBezTo>
                    <a:cubicBezTo>
                      <a:pt x="55" y="2096"/>
                      <a:pt x="32" y="2147"/>
                      <a:pt x="0" y="2205"/>
                    </a:cubicBezTo>
                    <a:cubicBezTo>
                      <a:pt x="748" y="2161"/>
                      <a:pt x="1500" y="2021"/>
                      <a:pt x="2177" y="1733"/>
                    </a:cubicBezTo>
                    <a:lnTo>
                      <a:pt x="21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7"/>
              <p:cNvSpPr/>
              <p:nvPr/>
            </p:nvSpPr>
            <p:spPr>
              <a:xfrm>
                <a:off x="1543700" y="177924"/>
                <a:ext cx="219800" cy="234355"/>
              </a:xfrm>
              <a:custGeom>
                <a:rect b="b" l="l" r="r" t="t"/>
                <a:pathLst>
                  <a:path extrusionOk="0" h="10932" w="8792">
                    <a:moveTo>
                      <a:pt x="474" y="0"/>
                    </a:moveTo>
                    <a:cubicBezTo>
                      <a:pt x="212" y="0"/>
                      <a:pt x="0" y="212"/>
                      <a:pt x="0" y="474"/>
                    </a:cubicBezTo>
                    <a:lnTo>
                      <a:pt x="0" y="10371"/>
                    </a:lnTo>
                    <a:cubicBezTo>
                      <a:pt x="0" y="10681"/>
                      <a:pt x="251" y="10931"/>
                      <a:pt x="561" y="10931"/>
                    </a:cubicBezTo>
                    <a:lnTo>
                      <a:pt x="8232" y="10931"/>
                    </a:lnTo>
                    <a:cubicBezTo>
                      <a:pt x="8541" y="10931"/>
                      <a:pt x="8792" y="10681"/>
                      <a:pt x="8792" y="10371"/>
                    </a:cubicBezTo>
                    <a:lnTo>
                      <a:pt x="8792" y="474"/>
                    </a:lnTo>
                    <a:cubicBezTo>
                      <a:pt x="8792" y="212"/>
                      <a:pt x="8580" y="0"/>
                      <a:pt x="83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7"/>
              <p:cNvSpPr/>
              <p:nvPr/>
            </p:nvSpPr>
            <p:spPr>
              <a:xfrm>
                <a:off x="1539975" y="160500"/>
                <a:ext cx="219775" cy="100025"/>
              </a:xfrm>
              <a:custGeom>
                <a:rect b="b" l="l" r="r" t="t"/>
                <a:pathLst>
                  <a:path extrusionOk="0" h="4001" w="8791">
                    <a:moveTo>
                      <a:pt x="4983" y="0"/>
                    </a:moveTo>
                    <a:cubicBezTo>
                      <a:pt x="4389" y="0"/>
                      <a:pt x="3794" y="99"/>
                      <a:pt x="3232" y="296"/>
                    </a:cubicBezTo>
                    <a:cubicBezTo>
                      <a:pt x="2092" y="697"/>
                      <a:pt x="1098" y="1503"/>
                      <a:pt x="471" y="2535"/>
                    </a:cubicBezTo>
                    <a:lnTo>
                      <a:pt x="1" y="3431"/>
                    </a:lnTo>
                    <a:cubicBezTo>
                      <a:pt x="467" y="3681"/>
                      <a:pt x="997" y="3783"/>
                      <a:pt x="1522" y="3853"/>
                    </a:cubicBezTo>
                    <a:cubicBezTo>
                      <a:pt x="2301" y="3958"/>
                      <a:pt x="3084" y="4001"/>
                      <a:pt x="3869" y="4001"/>
                    </a:cubicBezTo>
                    <a:cubicBezTo>
                      <a:pt x="5510" y="4001"/>
                      <a:pt x="7157" y="3815"/>
                      <a:pt x="8791" y="3631"/>
                    </a:cubicBezTo>
                    <a:cubicBezTo>
                      <a:pt x="8748" y="2800"/>
                      <a:pt x="8686" y="1914"/>
                      <a:pt x="8181" y="1252"/>
                    </a:cubicBezTo>
                    <a:cubicBezTo>
                      <a:pt x="7837" y="801"/>
                      <a:pt x="7321" y="508"/>
                      <a:pt x="6788" y="314"/>
                    </a:cubicBezTo>
                    <a:cubicBezTo>
                      <a:pt x="6211" y="105"/>
                      <a:pt x="5597" y="0"/>
                      <a:pt x="4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7"/>
              <p:cNvSpPr/>
              <p:nvPr/>
            </p:nvSpPr>
            <p:spPr>
              <a:xfrm>
                <a:off x="1529750" y="194700"/>
                <a:ext cx="33125" cy="138075"/>
              </a:xfrm>
              <a:custGeom>
                <a:rect b="b" l="l" r="r" t="t"/>
                <a:pathLst>
                  <a:path extrusionOk="0" h="5523" w="1325">
                    <a:moveTo>
                      <a:pt x="585" y="0"/>
                    </a:moveTo>
                    <a:lnTo>
                      <a:pt x="350" y="126"/>
                    </a:lnTo>
                    <a:cubicBezTo>
                      <a:pt x="0" y="1911"/>
                      <a:pt x="95" y="3781"/>
                      <a:pt x="622" y="5522"/>
                    </a:cubicBezTo>
                    <a:cubicBezTo>
                      <a:pt x="1325" y="3770"/>
                      <a:pt x="1312" y="1743"/>
                      <a:pt x="585" y="0"/>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7"/>
              <p:cNvSpPr/>
              <p:nvPr/>
            </p:nvSpPr>
            <p:spPr>
              <a:xfrm>
                <a:off x="1754700" y="212850"/>
                <a:ext cx="17175" cy="118550"/>
              </a:xfrm>
              <a:custGeom>
                <a:rect b="b" l="l" r="r" t="t"/>
                <a:pathLst>
                  <a:path extrusionOk="0" h="4742" w="687">
                    <a:moveTo>
                      <a:pt x="153" y="1"/>
                    </a:moveTo>
                    <a:cubicBezTo>
                      <a:pt x="77" y="803"/>
                      <a:pt x="1" y="1609"/>
                      <a:pt x="42" y="2414"/>
                    </a:cubicBezTo>
                    <a:cubicBezTo>
                      <a:pt x="83" y="3218"/>
                      <a:pt x="246" y="4029"/>
                      <a:pt x="623" y="4741"/>
                    </a:cubicBezTo>
                    <a:cubicBezTo>
                      <a:pt x="686" y="4328"/>
                      <a:pt x="674" y="3907"/>
                      <a:pt x="661" y="3490"/>
                    </a:cubicBezTo>
                    <a:cubicBezTo>
                      <a:pt x="626" y="2354"/>
                      <a:pt x="591" y="1219"/>
                      <a:pt x="556" y="84"/>
                    </a:cubicBezTo>
                    <a:lnTo>
                      <a:pt x="153" y="1"/>
                    </a:ln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7"/>
              <p:cNvSpPr/>
              <p:nvPr/>
            </p:nvSpPr>
            <p:spPr>
              <a:xfrm>
                <a:off x="1570850" y="240475"/>
                <a:ext cx="53700" cy="26425"/>
              </a:xfrm>
              <a:custGeom>
                <a:rect b="b" l="l" r="r" t="t"/>
                <a:pathLst>
                  <a:path extrusionOk="0" h="1057" w="2148">
                    <a:moveTo>
                      <a:pt x="1459" y="1"/>
                    </a:moveTo>
                    <a:cubicBezTo>
                      <a:pt x="1280" y="1"/>
                      <a:pt x="1077" y="32"/>
                      <a:pt x="874" y="112"/>
                    </a:cubicBezTo>
                    <a:cubicBezTo>
                      <a:pt x="528" y="250"/>
                      <a:pt x="281" y="494"/>
                      <a:pt x="154" y="692"/>
                    </a:cubicBezTo>
                    <a:cubicBezTo>
                      <a:pt x="25" y="893"/>
                      <a:pt x="0" y="1041"/>
                      <a:pt x="31" y="1055"/>
                    </a:cubicBezTo>
                    <a:cubicBezTo>
                      <a:pt x="33" y="1056"/>
                      <a:pt x="36" y="1057"/>
                      <a:pt x="39" y="1057"/>
                    </a:cubicBezTo>
                    <a:cubicBezTo>
                      <a:pt x="78" y="1057"/>
                      <a:pt x="158" y="949"/>
                      <a:pt x="299" y="809"/>
                    </a:cubicBezTo>
                    <a:cubicBezTo>
                      <a:pt x="449" y="659"/>
                      <a:pt x="678" y="474"/>
                      <a:pt x="971" y="357"/>
                    </a:cubicBezTo>
                    <a:cubicBezTo>
                      <a:pt x="1234" y="253"/>
                      <a:pt x="1497" y="224"/>
                      <a:pt x="1702" y="224"/>
                    </a:cubicBezTo>
                    <a:cubicBezTo>
                      <a:pt x="1726" y="224"/>
                      <a:pt x="1748" y="224"/>
                      <a:pt x="1770" y="225"/>
                    </a:cubicBezTo>
                    <a:cubicBezTo>
                      <a:pt x="1898" y="228"/>
                      <a:pt x="1998" y="239"/>
                      <a:pt x="2061" y="239"/>
                    </a:cubicBezTo>
                    <a:cubicBezTo>
                      <a:pt x="2103" y="239"/>
                      <a:pt x="2129" y="234"/>
                      <a:pt x="2134" y="219"/>
                    </a:cubicBezTo>
                    <a:cubicBezTo>
                      <a:pt x="2147" y="189"/>
                      <a:pt x="2028" y="97"/>
                      <a:pt x="1796" y="40"/>
                    </a:cubicBezTo>
                    <a:cubicBezTo>
                      <a:pt x="1701" y="16"/>
                      <a:pt x="1586" y="1"/>
                      <a:pt x="1459" y="1"/>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7"/>
              <p:cNvSpPr/>
              <p:nvPr/>
            </p:nvSpPr>
            <p:spPr>
              <a:xfrm>
                <a:off x="1682150" y="240475"/>
                <a:ext cx="53700" cy="26425"/>
              </a:xfrm>
              <a:custGeom>
                <a:rect b="b" l="l" r="r" t="t"/>
                <a:pathLst>
                  <a:path extrusionOk="0" h="1057" w="2148">
                    <a:moveTo>
                      <a:pt x="688" y="1"/>
                    </a:moveTo>
                    <a:cubicBezTo>
                      <a:pt x="562" y="1"/>
                      <a:pt x="447" y="16"/>
                      <a:pt x="352" y="40"/>
                    </a:cubicBezTo>
                    <a:cubicBezTo>
                      <a:pt x="120" y="97"/>
                      <a:pt x="1" y="189"/>
                      <a:pt x="14" y="219"/>
                    </a:cubicBezTo>
                    <a:cubicBezTo>
                      <a:pt x="19" y="234"/>
                      <a:pt x="44" y="239"/>
                      <a:pt x="86" y="239"/>
                    </a:cubicBezTo>
                    <a:cubicBezTo>
                      <a:pt x="150" y="239"/>
                      <a:pt x="250" y="228"/>
                      <a:pt x="378" y="225"/>
                    </a:cubicBezTo>
                    <a:cubicBezTo>
                      <a:pt x="400" y="224"/>
                      <a:pt x="423" y="224"/>
                      <a:pt x="446" y="224"/>
                    </a:cubicBezTo>
                    <a:cubicBezTo>
                      <a:pt x="651" y="224"/>
                      <a:pt x="914" y="253"/>
                      <a:pt x="1177" y="357"/>
                    </a:cubicBezTo>
                    <a:cubicBezTo>
                      <a:pt x="1469" y="474"/>
                      <a:pt x="1699" y="659"/>
                      <a:pt x="1848" y="809"/>
                    </a:cubicBezTo>
                    <a:cubicBezTo>
                      <a:pt x="1989" y="949"/>
                      <a:pt x="2070" y="1057"/>
                      <a:pt x="2109" y="1057"/>
                    </a:cubicBezTo>
                    <a:cubicBezTo>
                      <a:pt x="2112" y="1057"/>
                      <a:pt x="2115" y="1056"/>
                      <a:pt x="2117" y="1055"/>
                    </a:cubicBezTo>
                    <a:cubicBezTo>
                      <a:pt x="2148" y="1041"/>
                      <a:pt x="2123" y="893"/>
                      <a:pt x="1993" y="692"/>
                    </a:cubicBezTo>
                    <a:cubicBezTo>
                      <a:pt x="1866" y="494"/>
                      <a:pt x="1619" y="250"/>
                      <a:pt x="1274" y="112"/>
                    </a:cubicBezTo>
                    <a:cubicBezTo>
                      <a:pt x="1071" y="32"/>
                      <a:pt x="868" y="1"/>
                      <a:pt x="688" y="1"/>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7"/>
              <p:cNvSpPr/>
              <p:nvPr/>
            </p:nvSpPr>
            <p:spPr>
              <a:xfrm>
                <a:off x="1568400" y="263450"/>
                <a:ext cx="67425" cy="42750"/>
              </a:xfrm>
              <a:custGeom>
                <a:rect b="b" l="l" r="r" t="t"/>
                <a:pathLst>
                  <a:path extrusionOk="0" h="1710" w="2697">
                    <a:moveTo>
                      <a:pt x="1" y="1286"/>
                    </a:moveTo>
                    <a:lnTo>
                      <a:pt x="1" y="1286"/>
                    </a:lnTo>
                    <a:cubicBezTo>
                      <a:pt x="1" y="1286"/>
                      <a:pt x="1" y="1286"/>
                      <a:pt x="1" y="1286"/>
                    </a:cubicBezTo>
                    <a:cubicBezTo>
                      <a:pt x="1" y="1286"/>
                      <a:pt x="1" y="1286"/>
                      <a:pt x="1" y="1286"/>
                    </a:cubicBezTo>
                    <a:close/>
                    <a:moveTo>
                      <a:pt x="1388" y="1"/>
                    </a:moveTo>
                    <a:cubicBezTo>
                      <a:pt x="929" y="1"/>
                      <a:pt x="491" y="300"/>
                      <a:pt x="253" y="722"/>
                    </a:cubicBezTo>
                    <a:cubicBezTo>
                      <a:pt x="214" y="791"/>
                      <a:pt x="47" y="1275"/>
                      <a:pt x="1" y="1286"/>
                    </a:cubicBezTo>
                    <a:lnTo>
                      <a:pt x="1" y="1286"/>
                    </a:lnTo>
                    <a:cubicBezTo>
                      <a:pt x="179" y="1244"/>
                      <a:pt x="357" y="1202"/>
                      <a:pt x="535" y="1159"/>
                    </a:cubicBezTo>
                    <a:lnTo>
                      <a:pt x="2697" y="1709"/>
                    </a:lnTo>
                    <a:cubicBezTo>
                      <a:pt x="2636" y="986"/>
                      <a:pt x="2525" y="414"/>
                      <a:pt x="1821" y="95"/>
                    </a:cubicBezTo>
                    <a:cubicBezTo>
                      <a:pt x="1679" y="31"/>
                      <a:pt x="1532" y="1"/>
                      <a:pt x="13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7"/>
              <p:cNvSpPr/>
              <p:nvPr/>
            </p:nvSpPr>
            <p:spPr>
              <a:xfrm>
                <a:off x="1670725" y="263450"/>
                <a:ext cx="67450" cy="42750"/>
              </a:xfrm>
              <a:custGeom>
                <a:rect b="b" l="l" r="r" t="t"/>
                <a:pathLst>
                  <a:path extrusionOk="0" h="1710" w="2698">
                    <a:moveTo>
                      <a:pt x="2697" y="1286"/>
                    </a:moveTo>
                    <a:cubicBezTo>
                      <a:pt x="2697" y="1286"/>
                      <a:pt x="2697" y="1286"/>
                      <a:pt x="2697" y="1286"/>
                    </a:cubicBezTo>
                    <a:cubicBezTo>
                      <a:pt x="2697" y="1286"/>
                      <a:pt x="2697" y="1286"/>
                      <a:pt x="2697" y="1286"/>
                    </a:cubicBezTo>
                    <a:close/>
                    <a:moveTo>
                      <a:pt x="1310" y="1"/>
                    </a:moveTo>
                    <a:cubicBezTo>
                      <a:pt x="1165" y="1"/>
                      <a:pt x="1019" y="31"/>
                      <a:pt x="877" y="95"/>
                    </a:cubicBezTo>
                    <a:cubicBezTo>
                      <a:pt x="173" y="414"/>
                      <a:pt x="62" y="986"/>
                      <a:pt x="1" y="1709"/>
                    </a:cubicBezTo>
                    <a:lnTo>
                      <a:pt x="2163" y="1159"/>
                    </a:lnTo>
                    <a:cubicBezTo>
                      <a:pt x="2341" y="1202"/>
                      <a:pt x="2519" y="1244"/>
                      <a:pt x="2697" y="1286"/>
                    </a:cubicBezTo>
                    <a:lnTo>
                      <a:pt x="2697" y="1286"/>
                    </a:lnTo>
                    <a:cubicBezTo>
                      <a:pt x="2651" y="1275"/>
                      <a:pt x="2484" y="791"/>
                      <a:pt x="2446" y="722"/>
                    </a:cubicBezTo>
                    <a:cubicBezTo>
                      <a:pt x="2207" y="300"/>
                      <a:pt x="1768" y="1"/>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7"/>
              <p:cNvSpPr/>
              <p:nvPr/>
            </p:nvSpPr>
            <p:spPr>
              <a:xfrm>
                <a:off x="1573350" y="281450"/>
                <a:ext cx="62250" cy="40950"/>
              </a:xfrm>
              <a:custGeom>
                <a:rect b="b" l="l" r="r" t="t"/>
                <a:pathLst>
                  <a:path extrusionOk="0" h="1638" w="2490">
                    <a:moveTo>
                      <a:pt x="1251" y="0"/>
                    </a:moveTo>
                    <a:cubicBezTo>
                      <a:pt x="910" y="0"/>
                      <a:pt x="495" y="141"/>
                      <a:pt x="1" y="514"/>
                    </a:cubicBezTo>
                    <a:cubicBezTo>
                      <a:pt x="1" y="514"/>
                      <a:pt x="493" y="1638"/>
                      <a:pt x="1384" y="1638"/>
                    </a:cubicBezTo>
                    <a:cubicBezTo>
                      <a:pt x="1702" y="1638"/>
                      <a:pt x="2073" y="1494"/>
                      <a:pt x="2489" y="1102"/>
                    </a:cubicBezTo>
                    <a:cubicBezTo>
                      <a:pt x="2424" y="740"/>
                      <a:pt x="2032" y="0"/>
                      <a:pt x="12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7"/>
              <p:cNvSpPr/>
              <p:nvPr/>
            </p:nvSpPr>
            <p:spPr>
              <a:xfrm>
                <a:off x="1608100" y="282150"/>
                <a:ext cx="27500" cy="39825"/>
              </a:xfrm>
              <a:custGeom>
                <a:rect b="b" l="l" r="r" t="t"/>
                <a:pathLst>
                  <a:path extrusionOk="0" h="1593" w="1100">
                    <a:moveTo>
                      <a:pt x="115" y="1"/>
                    </a:moveTo>
                    <a:cubicBezTo>
                      <a:pt x="49" y="213"/>
                      <a:pt x="11" y="434"/>
                      <a:pt x="6" y="656"/>
                    </a:cubicBezTo>
                    <a:cubicBezTo>
                      <a:pt x="0" y="975"/>
                      <a:pt x="60" y="1296"/>
                      <a:pt x="179" y="1593"/>
                    </a:cubicBezTo>
                    <a:cubicBezTo>
                      <a:pt x="453" y="1546"/>
                      <a:pt x="761" y="1392"/>
                      <a:pt x="1099" y="1074"/>
                    </a:cubicBezTo>
                    <a:cubicBezTo>
                      <a:pt x="1042" y="754"/>
                      <a:pt x="728" y="139"/>
                      <a:pt x="115" y="1"/>
                    </a:cubicBezTo>
                    <a:close/>
                  </a:path>
                </a:pathLst>
              </a:custGeom>
              <a:solidFill>
                <a:srgbClr val="FF79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7"/>
              <p:cNvSpPr/>
              <p:nvPr/>
            </p:nvSpPr>
            <p:spPr>
              <a:xfrm>
                <a:off x="1671600" y="281450"/>
                <a:ext cx="62250" cy="40950"/>
              </a:xfrm>
              <a:custGeom>
                <a:rect b="b" l="l" r="r" t="t"/>
                <a:pathLst>
                  <a:path extrusionOk="0" h="1638" w="2490">
                    <a:moveTo>
                      <a:pt x="1240" y="0"/>
                    </a:moveTo>
                    <a:cubicBezTo>
                      <a:pt x="458" y="0"/>
                      <a:pt x="66" y="740"/>
                      <a:pt x="1" y="1102"/>
                    </a:cubicBezTo>
                    <a:cubicBezTo>
                      <a:pt x="418" y="1494"/>
                      <a:pt x="788" y="1638"/>
                      <a:pt x="1107" y="1638"/>
                    </a:cubicBezTo>
                    <a:cubicBezTo>
                      <a:pt x="1997" y="1638"/>
                      <a:pt x="2489" y="514"/>
                      <a:pt x="2489" y="514"/>
                    </a:cubicBezTo>
                    <a:cubicBezTo>
                      <a:pt x="1995" y="141"/>
                      <a:pt x="1580" y="0"/>
                      <a:pt x="12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7"/>
              <p:cNvSpPr/>
              <p:nvPr/>
            </p:nvSpPr>
            <p:spPr>
              <a:xfrm>
                <a:off x="1703150" y="281575"/>
                <a:ext cx="30700" cy="38000"/>
              </a:xfrm>
              <a:custGeom>
                <a:rect b="b" l="l" r="r" t="t"/>
                <a:pathLst>
                  <a:path extrusionOk="0" h="1520" w="1228">
                    <a:moveTo>
                      <a:pt x="83" y="0"/>
                    </a:moveTo>
                    <a:cubicBezTo>
                      <a:pt x="20" y="226"/>
                      <a:pt x="1" y="464"/>
                      <a:pt x="29" y="696"/>
                    </a:cubicBezTo>
                    <a:cubicBezTo>
                      <a:pt x="65" y="988"/>
                      <a:pt x="171" y="1267"/>
                      <a:pt x="322" y="1520"/>
                    </a:cubicBezTo>
                    <a:cubicBezTo>
                      <a:pt x="909" y="1235"/>
                      <a:pt x="1227" y="509"/>
                      <a:pt x="1227" y="509"/>
                    </a:cubicBezTo>
                    <a:cubicBezTo>
                      <a:pt x="783" y="173"/>
                      <a:pt x="404" y="27"/>
                      <a:pt x="83" y="0"/>
                    </a:cubicBezTo>
                    <a:close/>
                  </a:path>
                </a:pathLst>
              </a:custGeom>
              <a:solidFill>
                <a:srgbClr val="FF79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7"/>
              <p:cNvSpPr/>
              <p:nvPr/>
            </p:nvSpPr>
            <p:spPr>
              <a:xfrm>
                <a:off x="1573350" y="281450"/>
                <a:ext cx="62250" cy="28075"/>
              </a:xfrm>
              <a:custGeom>
                <a:rect b="b" l="l" r="r" t="t"/>
                <a:pathLst>
                  <a:path extrusionOk="0" h="1123" w="2490">
                    <a:moveTo>
                      <a:pt x="1251" y="0"/>
                    </a:moveTo>
                    <a:cubicBezTo>
                      <a:pt x="910" y="0"/>
                      <a:pt x="495" y="141"/>
                      <a:pt x="1" y="514"/>
                    </a:cubicBezTo>
                    <a:cubicBezTo>
                      <a:pt x="1" y="514"/>
                      <a:pt x="11" y="539"/>
                      <a:pt x="32" y="579"/>
                    </a:cubicBezTo>
                    <a:cubicBezTo>
                      <a:pt x="256" y="538"/>
                      <a:pt x="483" y="515"/>
                      <a:pt x="710" y="515"/>
                    </a:cubicBezTo>
                    <a:cubicBezTo>
                      <a:pt x="927" y="515"/>
                      <a:pt x="1143" y="536"/>
                      <a:pt x="1355" y="582"/>
                    </a:cubicBezTo>
                    <a:cubicBezTo>
                      <a:pt x="1762" y="669"/>
                      <a:pt x="2151" y="851"/>
                      <a:pt x="2466" y="1122"/>
                    </a:cubicBezTo>
                    <a:cubicBezTo>
                      <a:pt x="2474" y="1115"/>
                      <a:pt x="2481" y="1109"/>
                      <a:pt x="2489" y="1102"/>
                    </a:cubicBezTo>
                    <a:cubicBezTo>
                      <a:pt x="2424" y="740"/>
                      <a:pt x="2032" y="0"/>
                      <a:pt x="1251" y="0"/>
                    </a:cubicBezTo>
                    <a:close/>
                  </a:path>
                </a:pathLst>
              </a:custGeom>
              <a:solidFill>
                <a:srgbClr val="745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7"/>
              <p:cNvSpPr/>
              <p:nvPr/>
            </p:nvSpPr>
            <p:spPr>
              <a:xfrm>
                <a:off x="1670975" y="281450"/>
                <a:ext cx="62225" cy="28075"/>
              </a:xfrm>
              <a:custGeom>
                <a:rect b="b" l="l" r="r" t="t"/>
                <a:pathLst>
                  <a:path extrusionOk="0" h="1123" w="2489">
                    <a:moveTo>
                      <a:pt x="1239" y="0"/>
                    </a:moveTo>
                    <a:cubicBezTo>
                      <a:pt x="458" y="0"/>
                      <a:pt x="66" y="740"/>
                      <a:pt x="1" y="1102"/>
                    </a:cubicBezTo>
                    <a:cubicBezTo>
                      <a:pt x="8" y="1109"/>
                      <a:pt x="16" y="1115"/>
                      <a:pt x="24" y="1122"/>
                    </a:cubicBezTo>
                    <a:cubicBezTo>
                      <a:pt x="338" y="851"/>
                      <a:pt x="728" y="669"/>
                      <a:pt x="1136" y="582"/>
                    </a:cubicBezTo>
                    <a:cubicBezTo>
                      <a:pt x="1348" y="536"/>
                      <a:pt x="1564" y="515"/>
                      <a:pt x="1781" y="515"/>
                    </a:cubicBezTo>
                    <a:cubicBezTo>
                      <a:pt x="2007" y="515"/>
                      <a:pt x="2235" y="538"/>
                      <a:pt x="2458" y="579"/>
                    </a:cubicBezTo>
                    <a:cubicBezTo>
                      <a:pt x="2478" y="539"/>
                      <a:pt x="2489" y="514"/>
                      <a:pt x="2489" y="514"/>
                    </a:cubicBezTo>
                    <a:cubicBezTo>
                      <a:pt x="1995" y="141"/>
                      <a:pt x="1580" y="0"/>
                      <a:pt x="1239" y="0"/>
                    </a:cubicBezTo>
                    <a:close/>
                  </a:path>
                </a:pathLst>
              </a:custGeom>
              <a:solidFill>
                <a:srgbClr val="745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7"/>
              <p:cNvSpPr/>
              <p:nvPr/>
            </p:nvSpPr>
            <p:spPr>
              <a:xfrm>
                <a:off x="1565925" y="279375"/>
                <a:ext cx="70225" cy="29650"/>
              </a:xfrm>
              <a:custGeom>
                <a:rect b="b" l="l" r="r" t="t"/>
                <a:pathLst>
                  <a:path extrusionOk="0" h="1186" w="2809">
                    <a:moveTo>
                      <a:pt x="1509" y="0"/>
                    </a:moveTo>
                    <a:cubicBezTo>
                      <a:pt x="1287" y="0"/>
                      <a:pt x="1079" y="57"/>
                      <a:pt x="906" y="136"/>
                    </a:cubicBezTo>
                    <a:cubicBezTo>
                      <a:pt x="707" y="225"/>
                      <a:pt x="555" y="354"/>
                      <a:pt x="438" y="444"/>
                    </a:cubicBezTo>
                    <a:cubicBezTo>
                      <a:pt x="204" y="634"/>
                      <a:pt x="7" y="596"/>
                      <a:pt x="3" y="627"/>
                    </a:cubicBezTo>
                    <a:cubicBezTo>
                      <a:pt x="0" y="638"/>
                      <a:pt x="46" y="666"/>
                      <a:pt x="140" y="673"/>
                    </a:cubicBezTo>
                    <a:cubicBezTo>
                      <a:pt x="149" y="673"/>
                      <a:pt x="158" y="674"/>
                      <a:pt x="168" y="674"/>
                    </a:cubicBezTo>
                    <a:cubicBezTo>
                      <a:pt x="261" y="674"/>
                      <a:pt x="389" y="636"/>
                      <a:pt x="514" y="561"/>
                    </a:cubicBezTo>
                    <a:cubicBezTo>
                      <a:pt x="654" y="477"/>
                      <a:pt x="796" y="375"/>
                      <a:pt x="978" y="304"/>
                    </a:cubicBezTo>
                    <a:cubicBezTo>
                      <a:pt x="1134" y="242"/>
                      <a:pt x="1314" y="198"/>
                      <a:pt x="1502" y="198"/>
                    </a:cubicBezTo>
                    <a:cubicBezTo>
                      <a:pt x="1530" y="198"/>
                      <a:pt x="1558" y="199"/>
                      <a:pt x="1587" y="201"/>
                    </a:cubicBezTo>
                    <a:cubicBezTo>
                      <a:pt x="1805" y="216"/>
                      <a:pt x="2005" y="294"/>
                      <a:pt x="2161" y="400"/>
                    </a:cubicBezTo>
                    <a:cubicBezTo>
                      <a:pt x="2319" y="506"/>
                      <a:pt x="2432" y="643"/>
                      <a:pt x="2517" y="765"/>
                    </a:cubicBezTo>
                    <a:cubicBezTo>
                      <a:pt x="2678" y="1007"/>
                      <a:pt x="2753" y="1186"/>
                      <a:pt x="2784" y="1186"/>
                    </a:cubicBezTo>
                    <a:cubicBezTo>
                      <a:pt x="2785" y="1186"/>
                      <a:pt x="2785" y="1185"/>
                      <a:pt x="2786" y="1185"/>
                    </a:cubicBezTo>
                    <a:cubicBezTo>
                      <a:pt x="2808" y="1177"/>
                      <a:pt x="2784" y="981"/>
                      <a:pt x="2637" y="693"/>
                    </a:cubicBezTo>
                    <a:cubicBezTo>
                      <a:pt x="2560" y="551"/>
                      <a:pt x="2446" y="385"/>
                      <a:pt x="2268" y="252"/>
                    </a:cubicBezTo>
                    <a:cubicBezTo>
                      <a:pt x="2091" y="118"/>
                      <a:pt x="1857" y="21"/>
                      <a:pt x="1601" y="4"/>
                    </a:cubicBezTo>
                    <a:cubicBezTo>
                      <a:pt x="1570" y="2"/>
                      <a:pt x="1539" y="0"/>
                      <a:pt x="1509" y="0"/>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7"/>
              <p:cNvSpPr/>
              <p:nvPr/>
            </p:nvSpPr>
            <p:spPr>
              <a:xfrm>
                <a:off x="1671075" y="279375"/>
                <a:ext cx="70200" cy="29650"/>
              </a:xfrm>
              <a:custGeom>
                <a:rect b="b" l="l" r="r" t="t"/>
                <a:pathLst>
                  <a:path extrusionOk="0" h="1186" w="2808">
                    <a:moveTo>
                      <a:pt x="1299" y="0"/>
                    </a:moveTo>
                    <a:cubicBezTo>
                      <a:pt x="1269" y="0"/>
                      <a:pt x="1238" y="2"/>
                      <a:pt x="1208" y="4"/>
                    </a:cubicBezTo>
                    <a:cubicBezTo>
                      <a:pt x="951" y="21"/>
                      <a:pt x="717" y="118"/>
                      <a:pt x="540" y="252"/>
                    </a:cubicBezTo>
                    <a:cubicBezTo>
                      <a:pt x="362" y="385"/>
                      <a:pt x="248" y="551"/>
                      <a:pt x="171" y="693"/>
                    </a:cubicBezTo>
                    <a:cubicBezTo>
                      <a:pt x="24" y="981"/>
                      <a:pt x="0" y="1177"/>
                      <a:pt x="22" y="1185"/>
                    </a:cubicBezTo>
                    <a:cubicBezTo>
                      <a:pt x="23" y="1185"/>
                      <a:pt x="24" y="1186"/>
                      <a:pt x="25" y="1186"/>
                    </a:cubicBezTo>
                    <a:cubicBezTo>
                      <a:pt x="55" y="1186"/>
                      <a:pt x="130" y="1007"/>
                      <a:pt x="291" y="765"/>
                    </a:cubicBezTo>
                    <a:cubicBezTo>
                      <a:pt x="376" y="643"/>
                      <a:pt x="490" y="506"/>
                      <a:pt x="647" y="400"/>
                    </a:cubicBezTo>
                    <a:cubicBezTo>
                      <a:pt x="803" y="294"/>
                      <a:pt x="1004" y="216"/>
                      <a:pt x="1222" y="201"/>
                    </a:cubicBezTo>
                    <a:cubicBezTo>
                      <a:pt x="1250" y="199"/>
                      <a:pt x="1278" y="198"/>
                      <a:pt x="1306" y="198"/>
                    </a:cubicBezTo>
                    <a:cubicBezTo>
                      <a:pt x="1494" y="198"/>
                      <a:pt x="1674" y="242"/>
                      <a:pt x="1830" y="304"/>
                    </a:cubicBezTo>
                    <a:cubicBezTo>
                      <a:pt x="2012" y="375"/>
                      <a:pt x="2154" y="477"/>
                      <a:pt x="2294" y="561"/>
                    </a:cubicBezTo>
                    <a:cubicBezTo>
                      <a:pt x="2419" y="636"/>
                      <a:pt x="2548" y="674"/>
                      <a:pt x="2641" y="674"/>
                    </a:cubicBezTo>
                    <a:cubicBezTo>
                      <a:pt x="2650" y="674"/>
                      <a:pt x="2659" y="673"/>
                      <a:pt x="2668" y="673"/>
                    </a:cubicBezTo>
                    <a:cubicBezTo>
                      <a:pt x="2763" y="666"/>
                      <a:pt x="2808" y="638"/>
                      <a:pt x="2805" y="627"/>
                    </a:cubicBezTo>
                    <a:cubicBezTo>
                      <a:pt x="2801" y="596"/>
                      <a:pt x="2605" y="634"/>
                      <a:pt x="2371" y="444"/>
                    </a:cubicBezTo>
                    <a:cubicBezTo>
                      <a:pt x="2254" y="354"/>
                      <a:pt x="2101" y="225"/>
                      <a:pt x="1902" y="136"/>
                    </a:cubicBezTo>
                    <a:cubicBezTo>
                      <a:pt x="1729" y="57"/>
                      <a:pt x="1521" y="0"/>
                      <a:pt x="1299" y="0"/>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7"/>
              <p:cNvSpPr/>
              <p:nvPr/>
            </p:nvSpPr>
            <p:spPr>
              <a:xfrm>
                <a:off x="1634425" y="338675"/>
                <a:ext cx="32650" cy="16350"/>
              </a:xfrm>
              <a:custGeom>
                <a:rect b="b" l="l" r="r" t="t"/>
                <a:pathLst>
                  <a:path extrusionOk="0" h="654" w="1306">
                    <a:moveTo>
                      <a:pt x="19" y="0"/>
                    </a:moveTo>
                    <a:cubicBezTo>
                      <a:pt x="18" y="0"/>
                      <a:pt x="17" y="0"/>
                      <a:pt x="17" y="1"/>
                    </a:cubicBezTo>
                    <a:cubicBezTo>
                      <a:pt x="1" y="6"/>
                      <a:pt x="9" y="99"/>
                      <a:pt x="83" y="228"/>
                    </a:cubicBezTo>
                    <a:cubicBezTo>
                      <a:pt x="155" y="356"/>
                      <a:pt x="305" y="515"/>
                      <a:pt x="523" y="598"/>
                    </a:cubicBezTo>
                    <a:cubicBezTo>
                      <a:pt x="629" y="638"/>
                      <a:pt x="735" y="654"/>
                      <a:pt x="832" y="654"/>
                    </a:cubicBezTo>
                    <a:cubicBezTo>
                      <a:pt x="934" y="654"/>
                      <a:pt x="1026" y="636"/>
                      <a:pt x="1097" y="612"/>
                    </a:cubicBezTo>
                    <a:cubicBezTo>
                      <a:pt x="1238" y="564"/>
                      <a:pt x="1305" y="499"/>
                      <a:pt x="1297" y="485"/>
                    </a:cubicBezTo>
                    <a:cubicBezTo>
                      <a:pt x="1296" y="482"/>
                      <a:pt x="1291" y="480"/>
                      <a:pt x="1284" y="480"/>
                    </a:cubicBezTo>
                    <a:cubicBezTo>
                      <a:pt x="1254" y="480"/>
                      <a:pt x="1181" y="505"/>
                      <a:pt x="1074" y="521"/>
                    </a:cubicBezTo>
                    <a:cubicBezTo>
                      <a:pt x="1026" y="529"/>
                      <a:pt x="970" y="534"/>
                      <a:pt x="909" y="534"/>
                    </a:cubicBezTo>
                    <a:cubicBezTo>
                      <a:pt x="805" y="534"/>
                      <a:pt x="687" y="519"/>
                      <a:pt x="569" y="475"/>
                    </a:cubicBezTo>
                    <a:cubicBezTo>
                      <a:pt x="383" y="404"/>
                      <a:pt x="244" y="278"/>
                      <a:pt x="160" y="175"/>
                    </a:cubicBezTo>
                    <a:cubicBezTo>
                      <a:pt x="78" y="76"/>
                      <a:pt x="38" y="0"/>
                      <a:pt x="19" y="0"/>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7"/>
              <p:cNvSpPr/>
              <p:nvPr/>
            </p:nvSpPr>
            <p:spPr>
              <a:xfrm>
                <a:off x="1644200" y="291825"/>
                <a:ext cx="21650" cy="47775"/>
              </a:xfrm>
              <a:custGeom>
                <a:rect b="b" l="l" r="r" t="t"/>
                <a:pathLst>
                  <a:path extrusionOk="0" h="1911" w="866">
                    <a:moveTo>
                      <a:pt x="302" y="1"/>
                    </a:moveTo>
                    <a:lnTo>
                      <a:pt x="289" y="129"/>
                    </a:lnTo>
                    <a:cubicBezTo>
                      <a:pt x="316" y="252"/>
                      <a:pt x="344" y="380"/>
                      <a:pt x="324" y="504"/>
                    </a:cubicBezTo>
                    <a:cubicBezTo>
                      <a:pt x="308" y="608"/>
                      <a:pt x="259" y="703"/>
                      <a:pt x="212" y="796"/>
                    </a:cubicBezTo>
                    <a:cubicBezTo>
                      <a:pt x="102" y="1021"/>
                      <a:pt x="0" y="1269"/>
                      <a:pt x="47" y="1516"/>
                    </a:cubicBezTo>
                    <a:cubicBezTo>
                      <a:pt x="87" y="1723"/>
                      <a:pt x="279" y="1911"/>
                      <a:pt x="478" y="1911"/>
                    </a:cubicBezTo>
                    <a:cubicBezTo>
                      <a:pt x="515" y="1911"/>
                      <a:pt x="552" y="1904"/>
                      <a:pt x="589" y="1890"/>
                    </a:cubicBezTo>
                    <a:cubicBezTo>
                      <a:pt x="708" y="1845"/>
                      <a:pt x="791" y="1731"/>
                      <a:pt x="829" y="1609"/>
                    </a:cubicBezTo>
                    <a:cubicBezTo>
                      <a:pt x="865" y="1488"/>
                      <a:pt x="862" y="1358"/>
                      <a:pt x="850" y="1230"/>
                    </a:cubicBezTo>
                    <a:cubicBezTo>
                      <a:pt x="838" y="1104"/>
                      <a:pt x="817" y="976"/>
                      <a:pt x="773" y="856"/>
                    </a:cubicBezTo>
                    <a:cubicBezTo>
                      <a:pt x="734" y="752"/>
                      <a:pt x="679" y="655"/>
                      <a:pt x="623" y="559"/>
                    </a:cubicBezTo>
                    <a:cubicBezTo>
                      <a:pt x="516" y="373"/>
                      <a:pt x="410" y="187"/>
                      <a:pt x="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7"/>
              <p:cNvSpPr/>
              <p:nvPr/>
            </p:nvSpPr>
            <p:spPr>
              <a:xfrm>
                <a:off x="1638925" y="267150"/>
                <a:ext cx="16525" cy="72975"/>
              </a:xfrm>
              <a:custGeom>
                <a:rect b="b" l="l" r="r" t="t"/>
                <a:pathLst>
                  <a:path extrusionOk="0" h="2919" w="661">
                    <a:moveTo>
                      <a:pt x="20" y="1"/>
                    </a:moveTo>
                    <a:cubicBezTo>
                      <a:pt x="19" y="1"/>
                      <a:pt x="19" y="1"/>
                      <a:pt x="18" y="1"/>
                    </a:cubicBezTo>
                    <a:cubicBezTo>
                      <a:pt x="1" y="12"/>
                      <a:pt x="98" y="167"/>
                      <a:pt x="238" y="419"/>
                    </a:cubicBezTo>
                    <a:cubicBezTo>
                      <a:pt x="306" y="546"/>
                      <a:pt x="384" y="700"/>
                      <a:pt x="439" y="877"/>
                    </a:cubicBezTo>
                    <a:cubicBezTo>
                      <a:pt x="494" y="1054"/>
                      <a:pt x="526" y="1260"/>
                      <a:pt x="494" y="1467"/>
                    </a:cubicBezTo>
                    <a:cubicBezTo>
                      <a:pt x="466" y="1675"/>
                      <a:pt x="349" y="1847"/>
                      <a:pt x="266" y="2029"/>
                    </a:cubicBezTo>
                    <a:cubicBezTo>
                      <a:pt x="225" y="2120"/>
                      <a:pt x="193" y="2215"/>
                      <a:pt x="182" y="2308"/>
                    </a:cubicBezTo>
                    <a:cubicBezTo>
                      <a:pt x="171" y="2401"/>
                      <a:pt x="185" y="2490"/>
                      <a:pt x="209" y="2565"/>
                    </a:cubicBezTo>
                    <a:cubicBezTo>
                      <a:pt x="258" y="2715"/>
                      <a:pt x="347" y="2811"/>
                      <a:pt x="415" y="2862"/>
                    </a:cubicBezTo>
                    <a:cubicBezTo>
                      <a:pt x="473" y="2903"/>
                      <a:pt x="515" y="2918"/>
                      <a:pt x="529" y="2918"/>
                    </a:cubicBezTo>
                    <a:cubicBezTo>
                      <a:pt x="533" y="2918"/>
                      <a:pt x="535" y="2918"/>
                      <a:pt x="535" y="2917"/>
                    </a:cubicBezTo>
                    <a:cubicBezTo>
                      <a:pt x="540" y="2908"/>
                      <a:pt x="503" y="2882"/>
                      <a:pt x="450" y="2824"/>
                    </a:cubicBezTo>
                    <a:cubicBezTo>
                      <a:pt x="398" y="2765"/>
                      <a:pt x="330" y="2671"/>
                      <a:pt x="298" y="2539"/>
                    </a:cubicBezTo>
                    <a:cubicBezTo>
                      <a:pt x="264" y="2407"/>
                      <a:pt x="289" y="2247"/>
                      <a:pt x="376" y="2082"/>
                    </a:cubicBezTo>
                    <a:cubicBezTo>
                      <a:pt x="425" y="1988"/>
                      <a:pt x="472" y="1899"/>
                      <a:pt x="518" y="1814"/>
                    </a:cubicBezTo>
                    <a:cubicBezTo>
                      <a:pt x="567" y="1717"/>
                      <a:pt x="608" y="1605"/>
                      <a:pt x="624" y="1488"/>
                    </a:cubicBezTo>
                    <a:cubicBezTo>
                      <a:pt x="661" y="1252"/>
                      <a:pt x="620" y="1027"/>
                      <a:pt x="554" y="839"/>
                    </a:cubicBezTo>
                    <a:cubicBezTo>
                      <a:pt x="489" y="650"/>
                      <a:pt x="398" y="495"/>
                      <a:pt x="318" y="371"/>
                    </a:cubicBezTo>
                    <a:cubicBezTo>
                      <a:pt x="159" y="134"/>
                      <a:pt x="40" y="1"/>
                      <a:pt x="20" y="1"/>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7"/>
              <p:cNvSpPr/>
              <p:nvPr/>
            </p:nvSpPr>
            <p:spPr>
              <a:xfrm>
                <a:off x="1659700" y="333300"/>
                <a:ext cx="8075" cy="5125"/>
              </a:xfrm>
              <a:custGeom>
                <a:rect b="b" l="l" r="r" t="t"/>
                <a:pathLst>
                  <a:path extrusionOk="0" h="205" w="323">
                    <a:moveTo>
                      <a:pt x="266" y="1"/>
                    </a:moveTo>
                    <a:cubicBezTo>
                      <a:pt x="232" y="1"/>
                      <a:pt x="181" y="22"/>
                      <a:pt x="129" y="52"/>
                    </a:cubicBezTo>
                    <a:cubicBezTo>
                      <a:pt x="58" y="95"/>
                      <a:pt x="1" y="143"/>
                      <a:pt x="12" y="178"/>
                    </a:cubicBezTo>
                    <a:cubicBezTo>
                      <a:pt x="17" y="194"/>
                      <a:pt x="40" y="204"/>
                      <a:pt x="72" y="204"/>
                    </a:cubicBezTo>
                    <a:cubicBezTo>
                      <a:pt x="106" y="204"/>
                      <a:pt x="151" y="193"/>
                      <a:pt x="196" y="167"/>
                    </a:cubicBezTo>
                    <a:cubicBezTo>
                      <a:pt x="283" y="115"/>
                      <a:pt x="322" y="37"/>
                      <a:pt x="297" y="11"/>
                    </a:cubicBezTo>
                    <a:cubicBezTo>
                      <a:pt x="290" y="4"/>
                      <a:pt x="279" y="1"/>
                      <a:pt x="266" y="1"/>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7"/>
              <p:cNvSpPr/>
              <p:nvPr/>
            </p:nvSpPr>
            <p:spPr>
              <a:xfrm>
                <a:off x="1531925" y="129975"/>
                <a:ext cx="241275" cy="123275"/>
              </a:xfrm>
              <a:custGeom>
                <a:rect b="b" l="l" r="r" t="t"/>
                <a:pathLst>
                  <a:path extrusionOk="0" h="4931" w="9651">
                    <a:moveTo>
                      <a:pt x="5507" y="1"/>
                    </a:moveTo>
                    <a:cubicBezTo>
                      <a:pt x="5128" y="1"/>
                      <a:pt x="4749" y="47"/>
                      <a:pt x="4372" y="97"/>
                    </a:cubicBezTo>
                    <a:cubicBezTo>
                      <a:pt x="3760" y="177"/>
                      <a:pt x="3149" y="268"/>
                      <a:pt x="2553" y="423"/>
                    </a:cubicBezTo>
                    <a:cubicBezTo>
                      <a:pt x="1887" y="597"/>
                      <a:pt x="1219" y="867"/>
                      <a:pt x="751" y="1372"/>
                    </a:cubicBezTo>
                    <a:cubicBezTo>
                      <a:pt x="201" y="1966"/>
                      <a:pt x="1" y="2814"/>
                      <a:pt x="7" y="3624"/>
                    </a:cubicBezTo>
                    <a:lnTo>
                      <a:pt x="155" y="4388"/>
                    </a:lnTo>
                    <a:cubicBezTo>
                      <a:pt x="754" y="4647"/>
                      <a:pt x="1406" y="4781"/>
                      <a:pt x="2058" y="4781"/>
                    </a:cubicBezTo>
                    <a:cubicBezTo>
                      <a:pt x="2206" y="4781"/>
                      <a:pt x="2355" y="4774"/>
                      <a:pt x="2502" y="4760"/>
                    </a:cubicBezTo>
                    <a:cubicBezTo>
                      <a:pt x="2518" y="4098"/>
                      <a:pt x="2534" y="3436"/>
                      <a:pt x="2551" y="2774"/>
                    </a:cubicBezTo>
                    <a:cubicBezTo>
                      <a:pt x="2672" y="3399"/>
                      <a:pt x="2792" y="4023"/>
                      <a:pt x="2913" y="4648"/>
                    </a:cubicBezTo>
                    <a:cubicBezTo>
                      <a:pt x="2926" y="4715"/>
                      <a:pt x="2941" y="4785"/>
                      <a:pt x="2989" y="4833"/>
                    </a:cubicBezTo>
                    <a:cubicBezTo>
                      <a:pt x="3045" y="4888"/>
                      <a:pt x="3130" y="4898"/>
                      <a:pt x="3208" y="4903"/>
                    </a:cubicBezTo>
                    <a:cubicBezTo>
                      <a:pt x="3461" y="4921"/>
                      <a:pt x="3714" y="4930"/>
                      <a:pt x="3968" y="4930"/>
                    </a:cubicBezTo>
                    <a:cubicBezTo>
                      <a:pt x="4541" y="4930"/>
                      <a:pt x="5114" y="4884"/>
                      <a:pt x="5680" y="4791"/>
                    </a:cubicBezTo>
                    <a:cubicBezTo>
                      <a:pt x="5686" y="4064"/>
                      <a:pt x="5682" y="3338"/>
                      <a:pt x="5667" y="2611"/>
                    </a:cubicBezTo>
                    <a:lnTo>
                      <a:pt x="5667" y="2611"/>
                    </a:lnTo>
                    <a:cubicBezTo>
                      <a:pt x="5807" y="3330"/>
                      <a:pt x="5946" y="4048"/>
                      <a:pt x="6085" y="4767"/>
                    </a:cubicBezTo>
                    <a:cubicBezTo>
                      <a:pt x="6181" y="4769"/>
                      <a:pt x="6277" y="4770"/>
                      <a:pt x="6374" y="4770"/>
                    </a:cubicBezTo>
                    <a:cubicBezTo>
                      <a:pt x="6972" y="4770"/>
                      <a:pt x="7569" y="4728"/>
                      <a:pt x="8161" y="4646"/>
                    </a:cubicBezTo>
                    <a:cubicBezTo>
                      <a:pt x="8210" y="4639"/>
                      <a:pt x="8264" y="4628"/>
                      <a:pt x="8291" y="4587"/>
                    </a:cubicBezTo>
                    <a:cubicBezTo>
                      <a:pt x="8311" y="4557"/>
                      <a:pt x="8311" y="4519"/>
                      <a:pt x="8310" y="4483"/>
                    </a:cubicBezTo>
                    <a:cubicBezTo>
                      <a:pt x="8295" y="3943"/>
                      <a:pt x="8280" y="3402"/>
                      <a:pt x="8264" y="2863"/>
                    </a:cubicBezTo>
                    <a:lnTo>
                      <a:pt x="8264" y="2863"/>
                    </a:lnTo>
                    <a:cubicBezTo>
                      <a:pt x="8334" y="3444"/>
                      <a:pt x="8404" y="4027"/>
                      <a:pt x="8473" y="4609"/>
                    </a:cubicBezTo>
                    <a:cubicBezTo>
                      <a:pt x="8582" y="4614"/>
                      <a:pt x="8691" y="4616"/>
                      <a:pt x="8800" y="4616"/>
                    </a:cubicBezTo>
                    <a:cubicBezTo>
                      <a:pt x="9035" y="4616"/>
                      <a:pt x="9270" y="4605"/>
                      <a:pt x="9504" y="4584"/>
                    </a:cubicBezTo>
                    <a:cubicBezTo>
                      <a:pt x="9591" y="3586"/>
                      <a:pt x="9651" y="2485"/>
                      <a:pt x="9048" y="1685"/>
                    </a:cubicBezTo>
                    <a:cubicBezTo>
                      <a:pt x="8878" y="1459"/>
                      <a:pt x="8662" y="1269"/>
                      <a:pt x="8437" y="1096"/>
                    </a:cubicBezTo>
                    <a:cubicBezTo>
                      <a:pt x="7671" y="506"/>
                      <a:pt x="6757" y="75"/>
                      <a:pt x="5792" y="10"/>
                    </a:cubicBezTo>
                    <a:cubicBezTo>
                      <a:pt x="5697" y="4"/>
                      <a:pt x="5602" y="1"/>
                      <a:pt x="5507"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7"/>
              <p:cNvSpPr/>
              <p:nvPr/>
            </p:nvSpPr>
            <p:spPr>
              <a:xfrm>
                <a:off x="1751825" y="165525"/>
                <a:ext cx="25725" cy="94425"/>
              </a:xfrm>
              <a:custGeom>
                <a:rect b="b" l="l" r="r" t="t"/>
                <a:pathLst>
                  <a:path extrusionOk="0" h="3777" w="1029">
                    <a:moveTo>
                      <a:pt x="16" y="1"/>
                    </a:moveTo>
                    <a:cubicBezTo>
                      <a:pt x="15" y="1"/>
                      <a:pt x="15" y="1"/>
                      <a:pt x="15" y="1"/>
                    </a:cubicBezTo>
                    <a:cubicBezTo>
                      <a:pt x="1" y="11"/>
                      <a:pt x="135" y="190"/>
                      <a:pt x="310" y="504"/>
                    </a:cubicBezTo>
                    <a:cubicBezTo>
                      <a:pt x="398" y="660"/>
                      <a:pt x="490" y="853"/>
                      <a:pt x="580" y="1072"/>
                    </a:cubicBezTo>
                    <a:cubicBezTo>
                      <a:pt x="666" y="1292"/>
                      <a:pt x="748" y="1539"/>
                      <a:pt x="812" y="1806"/>
                    </a:cubicBezTo>
                    <a:cubicBezTo>
                      <a:pt x="872" y="2072"/>
                      <a:pt x="908" y="2329"/>
                      <a:pt x="927" y="2565"/>
                    </a:cubicBezTo>
                    <a:cubicBezTo>
                      <a:pt x="944" y="2802"/>
                      <a:pt x="945" y="3015"/>
                      <a:pt x="936" y="3195"/>
                    </a:cubicBezTo>
                    <a:cubicBezTo>
                      <a:pt x="917" y="3553"/>
                      <a:pt x="875" y="3773"/>
                      <a:pt x="892" y="3776"/>
                    </a:cubicBezTo>
                    <a:cubicBezTo>
                      <a:pt x="892" y="3776"/>
                      <a:pt x="892" y="3776"/>
                      <a:pt x="892" y="3776"/>
                    </a:cubicBezTo>
                    <a:cubicBezTo>
                      <a:pt x="899" y="3776"/>
                      <a:pt x="915" y="3723"/>
                      <a:pt x="938" y="3624"/>
                    </a:cubicBezTo>
                    <a:cubicBezTo>
                      <a:pt x="951" y="3575"/>
                      <a:pt x="964" y="3514"/>
                      <a:pt x="973" y="3443"/>
                    </a:cubicBezTo>
                    <a:cubicBezTo>
                      <a:pt x="984" y="3371"/>
                      <a:pt x="999" y="3290"/>
                      <a:pt x="1004" y="3199"/>
                    </a:cubicBezTo>
                    <a:cubicBezTo>
                      <a:pt x="1023" y="3018"/>
                      <a:pt x="1028" y="2800"/>
                      <a:pt x="1017" y="2559"/>
                    </a:cubicBezTo>
                    <a:cubicBezTo>
                      <a:pt x="1002" y="2319"/>
                      <a:pt x="968" y="2055"/>
                      <a:pt x="907" y="1783"/>
                    </a:cubicBezTo>
                    <a:cubicBezTo>
                      <a:pt x="842" y="1512"/>
                      <a:pt x="756" y="1260"/>
                      <a:pt x="663" y="1037"/>
                    </a:cubicBezTo>
                    <a:cubicBezTo>
                      <a:pt x="567" y="816"/>
                      <a:pt x="467" y="623"/>
                      <a:pt x="369" y="469"/>
                    </a:cubicBezTo>
                    <a:cubicBezTo>
                      <a:pt x="324" y="390"/>
                      <a:pt x="275" y="324"/>
                      <a:pt x="234" y="265"/>
                    </a:cubicBezTo>
                    <a:cubicBezTo>
                      <a:pt x="194" y="204"/>
                      <a:pt x="155" y="155"/>
                      <a:pt x="122" y="116"/>
                    </a:cubicBezTo>
                    <a:cubicBezTo>
                      <a:pt x="60" y="41"/>
                      <a:pt x="23" y="1"/>
                      <a:pt x="16"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7"/>
              <p:cNvSpPr/>
              <p:nvPr/>
            </p:nvSpPr>
            <p:spPr>
              <a:xfrm>
                <a:off x="1741000" y="165675"/>
                <a:ext cx="15950" cy="71125"/>
              </a:xfrm>
              <a:custGeom>
                <a:rect b="b" l="l" r="r" t="t"/>
                <a:pathLst>
                  <a:path extrusionOk="0" h="2845" w="638">
                    <a:moveTo>
                      <a:pt x="15" y="1"/>
                    </a:moveTo>
                    <a:cubicBezTo>
                      <a:pt x="15" y="1"/>
                      <a:pt x="15" y="1"/>
                      <a:pt x="14" y="1"/>
                    </a:cubicBezTo>
                    <a:cubicBezTo>
                      <a:pt x="1" y="10"/>
                      <a:pt x="90" y="149"/>
                      <a:pt x="195" y="391"/>
                    </a:cubicBezTo>
                    <a:cubicBezTo>
                      <a:pt x="250" y="512"/>
                      <a:pt x="303" y="660"/>
                      <a:pt x="353" y="827"/>
                    </a:cubicBezTo>
                    <a:cubicBezTo>
                      <a:pt x="401" y="995"/>
                      <a:pt x="445" y="1181"/>
                      <a:pt x="476" y="1380"/>
                    </a:cubicBezTo>
                    <a:cubicBezTo>
                      <a:pt x="539" y="1779"/>
                      <a:pt x="551" y="2146"/>
                      <a:pt x="556" y="2413"/>
                    </a:cubicBezTo>
                    <a:cubicBezTo>
                      <a:pt x="560" y="2678"/>
                      <a:pt x="560" y="2844"/>
                      <a:pt x="574" y="2845"/>
                    </a:cubicBezTo>
                    <a:cubicBezTo>
                      <a:pt x="574" y="2845"/>
                      <a:pt x="574" y="2845"/>
                      <a:pt x="574" y="2845"/>
                    </a:cubicBezTo>
                    <a:cubicBezTo>
                      <a:pt x="587" y="2845"/>
                      <a:pt x="612" y="2681"/>
                      <a:pt x="626" y="2413"/>
                    </a:cubicBezTo>
                    <a:cubicBezTo>
                      <a:pt x="638" y="2145"/>
                      <a:pt x="637" y="1773"/>
                      <a:pt x="573" y="1365"/>
                    </a:cubicBezTo>
                    <a:cubicBezTo>
                      <a:pt x="540" y="1161"/>
                      <a:pt x="494" y="970"/>
                      <a:pt x="440" y="800"/>
                    </a:cubicBezTo>
                    <a:cubicBezTo>
                      <a:pt x="382" y="630"/>
                      <a:pt x="322" y="481"/>
                      <a:pt x="258" y="362"/>
                    </a:cubicBezTo>
                    <a:cubicBezTo>
                      <a:pt x="136" y="127"/>
                      <a:pt x="27" y="1"/>
                      <a:pt x="15"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7"/>
              <p:cNvSpPr/>
              <p:nvPr/>
            </p:nvSpPr>
            <p:spPr>
              <a:xfrm>
                <a:off x="1694875" y="125450"/>
                <a:ext cx="47250" cy="30950"/>
              </a:xfrm>
              <a:custGeom>
                <a:rect b="b" l="l" r="r" t="t"/>
                <a:pathLst>
                  <a:path extrusionOk="0" h="1238" w="1890">
                    <a:moveTo>
                      <a:pt x="23" y="0"/>
                    </a:moveTo>
                    <a:cubicBezTo>
                      <a:pt x="11" y="0"/>
                      <a:pt x="5" y="1"/>
                      <a:pt x="4" y="4"/>
                    </a:cubicBezTo>
                    <a:cubicBezTo>
                      <a:pt x="1" y="17"/>
                      <a:pt x="125" y="59"/>
                      <a:pt x="324" y="126"/>
                    </a:cubicBezTo>
                    <a:cubicBezTo>
                      <a:pt x="521" y="195"/>
                      <a:pt x="794" y="291"/>
                      <a:pt x="1068" y="447"/>
                    </a:cubicBezTo>
                    <a:cubicBezTo>
                      <a:pt x="1343" y="603"/>
                      <a:pt x="1555" y="800"/>
                      <a:pt x="1681" y="962"/>
                    </a:cubicBezTo>
                    <a:cubicBezTo>
                      <a:pt x="1807" y="1120"/>
                      <a:pt x="1861" y="1237"/>
                      <a:pt x="1878" y="1237"/>
                    </a:cubicBezTo>
                    <a:cubicBezTo>
                      <a:pt x="1878" y="1237"/>
                      <a:pt x="1878" y="1237"/>
                      <a:pt x="1879" y="1237"/>
                    </a:cubicBezTo>
                    <a:cubicBezTo>
                      <a:pt x="1889" y="1234"/>
                      <a:pt x="1858" y="1101"/>
                      <a:pt x="1737" y="921"/>
                    </a:cubicBezTo>
                    <a:cubicBezTo>
                      <a:pt x="1619" y="741"/>
                      <a:pt x="1403" y="526"/>
                      <a:pt x="1117" y="362"/>
                    </a:cubicBezTo>
                    <a:cubicBezTo>
                      <a:pt x="832" y="200"/>
                      <a:pt x="548" y="113"/>
                      <a:pt x="343" y="60"/>
                    </a:cubicBezTo>
                    <a:cubicBezTo>
                      <a:pt x="180" y="20"/>
                      <a:pt x="66" y="0"/>
                      <a:pt x="23" y="0"/>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7"/>
              <p:cNvSpPr/>
              <p:nvPr/>
            </p:nvSpPr>
            <p:spPr>
              <a:xfrm>
                <a:off x="1536950" y="137325"/>
                <a:ext cx="189375" cy="101050"/>
              </a:xfrm>
              <a:custGeom>
                <a:rect b="b" l="l" r="r" t="t"/>
                <a:pathLst>
                  <a:path extrusionOk="0" h="4042" w="7575">
                    <a:moveTo>
                      <a:pt x="4809" y="1"/>
                    </a:moveTo>
                    <a:cubicBezTo>
                      <a:pt x="4782" y="1"/>
                      <a:pt x="4755" y="1"/>
                      <a:pt x="4728" y="2"/>
                    </a:cubicBezTo>
                    <a:cubicBezTo>
                      <a:pt x="4143" y="5"/>
                      <a:pt x="3496" y="112"/>
                      <a:pt x="2865" y="361"/>
                    </a:cubicBezTo>
                    <a:cubicBezTo>
                      <a:pt x="2237" y="619"/>
                      <a:pt x="1700" y="997"/>
                      <a:pt x="1287" y="1413"/>
                    </a:cubicBezTo>
                    <a:cubicBezTo>
                      <a:pt x="1078" y="1619"/>
                      <a:pt x="905" y="1837"/>
                      <a:pt x="752" y="2048"/>
                    </a:cubicBezTo>
                    <a:cubicBezTo>
                      <a:pt x="680" y="2157"/>
                      <a:pt x="610" y="2261"/>
                      <a:pt x="549" y="2366"/>
                    </a:cubicBezTo>
                    <a:cubicBezTo>
                      <a:pt x="493" y="2473"/>
                      <a:pt x="430" y="2570"/>
                      <a:pt x="386" y="2673"/>
                    </a:cubicBezTo>
                    <a:cubicBezTo>
                      <a:pt x="195" y="3072"/>
                      <a:pt x="96" y="3419"/>
                      <a:pt x="52" y="3662"/>
                    </a:cubicBezTo>
                    <a:cubicBezTo>
                      <a:pt x="23" y="3782"/>
                      <a:pt x="20" y="3878"/>
                      <a:pt x="9" y="3943"/>
                    </a:cubicBezTo>
                    <a:cubicBezTo>
                      <a:pt x="2" y="4007"/>
                      <a:pt x="0" y="4041"/>
                      <a:pt x="4" y="4042"/>
                    </a:cubicBezTo>
                    <a:cubicBezTo>
                      <a:pt x="4" y="4042"/>
                      <a:pt x="4" y="4042"/>
                      <a:pt x="4" y="4042"/>
                    </a:cubicBezTo>
                    <a:cubicBezTo>
                      <a:pt x="13" y="4042"/>
                      <a:pt x="33" y="3907"/>
                      <a:pt x="89" y="3670"/>
                    </a:cubicBezTo>
                    <a:cubicBezTo>
                      <a:pt x="144" y="3432"/>
                      <a:pt x="252" y="3093"/>
                      <a:pt x="448" y="2703"/>
                    </a:cubicBezTo>
                    <a:cubicBezTo>
                      <a:pt x="493" y="2604"/>
                      <a:pt x="557" y="2508"/>
                      <a:pt x="614" y="2404"/>
                    </a:cubicBezTo>
                    <a:cubicBezTo>
                      <a:pt x="675" y="2302"/>
                      <a:pt x="746" y="2201"/>
                      <a:pt x="818" y="2095"/>
                    </a:cubicBezTo>
                    <a:cubicBezTo>
                      <a:pt x="971" y="1890"/>
                      <a:pt x="1143" y="1677"/>
                      <a:pt x="1350" y="1476"/>
                    </a:cubicBezTo>
                    <a:cubicBezTo>
                      <a:pt x="1760" y="1072"/>
                      <a:pt x="2287" y="704"/>
                      <a:pt x="2902" y="452"/>
                    </a:cubicBezTo>
                    <a:cubicBezTo>
                      <a:pt x="3519" y="208"/>
                      <a:pt x="4153" y="99"/>
                      <a:pt x="4728" y="92"/>
                    </a:cubicBezTo>
                    <a:cubicBezTo>
                      <a:pt x="4768" y="90"/>
                      <a:pt x="4807" y="90"/>
                      <a:pt x="4846" y="90"/>
                    </a:cubicBezTo>
                    <a:cubicBezTo>
                      <a:pt x="5091" y="90"/>
                      <a:pt x="5325" y="112"/>
                      <a:pt x="5545" y="135"/>
                    </a:cubicBezTo>
                    <a:cubicBezTo>
                      <a:pt x="5799" y="171"/>
                      <a:pt x="6035" y="214"/>
                      <a:pt x="6246" y="270"/>
                    </a:cubicBezTo>
                    <a:cubicBezTo>
                      <a:pt x="6669" y="378"/>
                      <a:pt x="7000" y="506"/>
                      <a:pt x="7224" y="606"/>
                    </a:cubicBezTo>
                    <a:cubicBezTo>
                      <a:pt x="7436" y="700"/>
                      <a:pt x="7556" y="761"/>
                      <a:pt x="7571" y="761"/>
                    </a:cubicBezTo>
                    <a:cubicBezTo>
                      <a:pt x="7572" y="761"/>
                      <a:pt x="7572" y="761"/>
                      <a:pt x="7572" y="760"/>
                    </a:cubicBezTo>
                    <a:cubicBezTo>
                      <a:pt x="7574" y="757"/>
                      <a:pt x="7546" y="739"/>
                      <a:pt x="7489" y="706"/>
                    </a:cubicBezTo>
                    <a:cubicBezTo>
                      <a:pt x="7433" y="676"/>
                      <a:pt x="7351" y="623"/>
                      <a:pt x="7240" y="572"/>
                    </a:cubicBezTo>
                    <a:cubicBezTo>
                      <a:pt x="7020" y="460"/>
                      <a:pt x="6690" y="321"/>
                      <a:pt x="6263" y="202"/>
                    </a:cubicBezTo>
                    <a:cubicBezTo>
                      <a:pt x="6050" y="142"/>
                      <a:pt x="5813" y="95"/>
                      <a:pt x="5556" y="55"/>
                    </a:cubicBezTo>
                    <a:cubicBezTo>
                      <a:pt x="5322" y="26"/>
                      <a:pt x="5072" y="1"/>
                      <a:pt x="4809"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7"/>
              <p:cNvSpPr/>
              <p:nvPr/>
            </p:nvSpPr>
            <p:spPr>
              <a:xfrm>
                <a:off x="1570950" y="157250"/>
                <a:ext cx="33725" cy="83700"/>
              </a:xfrm>
              <a:custGeom>
                <a:rect b="b" l="l" r="r" t="t"/>
                <a:pathLst>
                  <a:path extrusionOk="0" h="3348" w="1349">
                    <a:moveTo>
                      <a:pt x="1337" y="0"/>
                    </a:moveTo>
                    <a:cubicBezTo>
                      <a:pt x="1327" y="0"/>
                      <a:pt x="1280" y="24"/>
                      <a:pt x="1207" y="73"/>
                    </a:cubicBezTo>
                    <a:cubicBezTo>
                      <a:pt x="1125" y="126"/>
                      <a:pt x="1014" y="210"/>
                      <a:pt x="888" y="330"/>
                    </a:cubicBezTo>
                    <a:cubicBezTo>
                      <a:pt x="636" y="567"/>
                      <a:pt x="336" y="961"/>
                      <a:pt x="168" y="1470"/>
                    </a:cubicBezTo>
                    <a:cubicBezTo>
                      <a:pt x="1" y="1979"/>
                      <a:pt x="7" y="2474"/>
                      <a:pt x="68" y="2814"/>
                    </a:cubicBezTo>
                    <a:cubicBezTo>
                      <a:pt x="99" y="2985"/>
                      <a:pt x="138" y="3121"/>
                      <a:pt x="171" y="3211"/>
                    </a:cubicBezTo>
                    <a:cubicBezTo>
                      <a:pt x="205" y="3300"/>
                      <a:pt x="229" y="3348"/>
                      <a:pt x="235" y="3348"/>
                    </a:cubicBezTo>
                    <a:cubicBezTo>
                      <a:pt x="235" y="3348"/>
                      <a:pt x="235" y="3348"/>
                      <a:pt x="235" y="3348"/>
                    </a:cubicBezTo>
                    <a:cubicBezTo>
                      <a:pt x="251" y="3342"/>
                      <a:pt x="178" y="3142"/>
                      <a:pt x="137" y="2804"/>
                    </a:cubicBezTo>
                    <a:cubicBezTo>
                      <a:pt x="94" y="2469"/>
                      <a:pt x="99" y="1991"/>
                      <a:pt x="261" y="1501"/>
                    </a:cubicBezTo>
                    <a:cubicBezTo>
                      <a:pt x="423" y="1010"/>
                      <a:pt x="703" y="623"/>
                      <a:pt x="937" y="379"/>
                    </a:cubicBezTo>
                    <a:cubicBezTo>
                      <a:pt x="1171" y="133"/>
                      <a:pt x="1349" y="15"/>
                      <a:pt x="1339" y="1"/>
                    </a:cubicBezTo>
                    <a:cubicBezTo>
                      <a:pt x="1339" y="0"/>
                      <a:pt x="1338" y="0"/>
                      <a:pt x="1337" y="0"/>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7"/>
              <p:cNvSpPr/>
              <p:nvPr/>
            </p:nvSpPr>
            <p:spPr>
              <a:xfrm>
                <a:off x="1612475" y="150725"/>
                <a:ext cx="15225" cy="87450"/>
              </a:xfrm>
              <a:custGeom>
                <a:rect b="b" l="l" r="r" t="t"/>
                <a:pathLst>
                  <a:path extrusionOk="0" h="3498" w="609">
                    <a:moveTo>
                      <a:pt x="593" y="0"/>
                    </a:moveTo>
                    <a:cubicBezTo>
                      <a:pt x="586" y="0"/>
                      <a:pt x="546" y="33"/>
                      <a:pt x="491" y="100"/>
                    </a:cubicBezTo>
                    <a:cubicBezTo>
                      <a:pt x="432" y="172"/>
                      <a:pt x="358" y="285"/>
                      <a:pt x="290" y="438"/>
                    </a:cubicBezTo>
                    <a:cubicBezTo>
                      <a:pt x="154" y="745"/>
                      <a:pt x="72" y="1198"/>
                      <a:pt x="35" y="1698"/>
                    </a:cubicBezTo>
                    <a:cubicBezTo>
                      <a:pt x="1" y="2199"/>
                      <a:pt x="35" y="2656"/>
                      <a:pt x="84" y="2980"/>
                    </a:cubicBezTo>
                    <a:cubicBezTo>
                      <a:pt x="133" y="3303"/>
                      <a:pt x="192" y="3498"/>
                      <a:pt x="204" y="3498"/>
                    </a:cubicBezTo>
                    <a:cubicBezTo>
                      <a:pt x="204" y="3498"/>
                      <a:pt x="204" y="3498"/>
                      <a:pt x="204" y="3498"/>
                    </a:cubicBezTo>
                    <a:cubicBezTo>
                      <a:pt x="219" y="3495"/>
                      <a:pt x="184" y="3295"/>
                      <a:pt x="152" y="2971"/>
                    </a:cubicBezTo>
                    <a:cubicBezTo>
                      <a:pt x="121" y="2648"/>
                      <a:pt x="98" y="2199"/>
                      <a:pt x="132" y="1704"/>
                    </a:cubicBezTo>
                    <a:cubicBezTo>
                      <a:pt x="169" y="1211"/>
                      <a:pt x="240" y="765"/>
                      <a:pt x="355" y="464"/>
                    </a:cubicBezTo>
                    <a:cubicBezTo>
                      <a:pt x="467" y="161"/>
                      <a:pt x="608" y="11"/>
                      <a:pt x="594" y="1"/>
                    </a:cubicBezTo>
                    <a:cubicBezTo>
                      <a:pt x="594" y="1"/>
                      <a:pt x="594" y="0"/>
                      <a:pt x="593" y="0"/>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7"/>
              <p:cNvSpPr/>
              <p:nvPr/>
            </p:nvSpPr>
            <p:spPr>
              <a:xfrm>
                <a:off x="1641100" y="154300"/>
                <a:ext cx="5475" cy="71200"/>
              </a:xfrm>
              <a:custGeom>
                <a:rect b="b" l="l" r="r" t="t"/>
                <a:pathLst>
                  <a:path extrusionOk="0" h="2848" w="219">
                    <a:moveTo>
                      <a:pt x="65" y="0"/>
                    </a:moveTo>
                    <a:cubicBezTo>
                      <a:pt x="52" y="0"/>
                      <a:pt x="32" y="160"/>
                      <a:pt x="19" y="418"/>
                    </a:cubicBezTo>
                    <a:cubicBezTo>
                      <a:pt x="5" y="676"/>
                      <a:pt x="0" y="1034"/>
                      <a:pt x="18" y="1429"/>
                    </a:cubicBezTo>
                    <a:cubicBezTo>
                      <a:pt x="35" y="1823"/>
                      <a:pt x="71" y="2180"/>
                      <a:pt x="107" y="2436"/>
                    </a:cubicBezTo>
                    <a:cubicBezTo>
                      <a:pt x="143" y="2691"/>
                      <a:pt x="177" y="2847"/>
                      <a:pt x="189" y="2847"/>
                    </a:cubicBezTo>
                    <a:cubicBezTo>
                      <a:pt x="190" y="2847"/>
                      <a:pt x="190" y="2847"/>
                      <a:pt x="190" y="2847"/>
                    </a:cubicBezTo>
                    <a:cubicBezTo>
                      <a:pt x="218" y="2843"/>
                      <a:pt x="149" y="2209"/>
                      <a:pt x="115" y="1424"/>
                    </a:cubicBezTo>
                    <a:cubicBezTo>
                      <a:pt x="80" y="639"/>
                      <a:pt x="94" y="2"/>
                      <a:pt x="65" y="0"/>
                    </a:cubicBezTo>
                    <a:cubicBezTo>
                      <a:pt x="65" y="0"/>
                      <a:pt x="65" y="0"/>
                      <a:pt x="65" y="0"/>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7"/>
              <p:cNvSpPr/>
              <p:nvPr/>
            </p:nvSpPr>
            <p:spPr>
              <a:xfrm>
                <a:off x="1655675" y="149925"/>
                <a:ext cx="10975" cy="84000"/>
              </a:xfrm>
              <a:custGeom>
                <a:rect b="b" l="l" r="r" t="t"/>
                <a:pathLst>
                  <a:path extrusionOk="0" h="3360" w="439">
                    <a:moveTo>
                      <a:pt x="15" y="0"/>
                    </a:moveTo>
                    <a:cubicBezTo>
                      <a:pt x="15" y="0"/>
                      <a:pt x="15" y="0"/>
                      <a:pt x="14" y="1"/>
                    </a:cubicBezTo>
                    <a:cubicBezTo>
                      <a:pt x="0" y="5"/>
                      <a:pt x="47" y="189"/>
                      <a:pt x="110" y="489"/>
                    </a:cubicBezTo>
                    <a:cubicBezTo>
                      <a:pt x="175" y="788"/>
                      <a:pt x="250" y="1205"/>
                      <a:pt x="296" y="1669"/>
                    </a:cubicBezTo>
                    <a:cubicBezTo>
                      <a:pt x="341" y="2133"/>
                      <a:pt x="348" y="2556"/>
                      <a:pt x="344" y="2862"/>
                    </a:cubicBezTo>
                    <a:cubicBezTo>
                      <a:pt x="339" y="3168"/>
                      <a:pt x="329" y="3359"/>
                      <a:pt x="344" y="3359"/>
                    </a:cubicBezTo>
                    <a:cubicBezTo>
                      <a:pt x="344" y="3359"/>
                      <a:pt x="344" y="3359"/>
                      <a:pt x="344" y="3359"/>
                    </a:cubicBezTo>
                    <a:cubicBezTo>
                      <a:pt x="356" y="3359"/>
                      <a:pt x="391" y="3171"/>
                      <a:pt x="413" y="2865"/>
                    </a:cubicBezTo>
                    <a:cubicBezTo>
                      <a:pt x="435" y="2557"/>
                      <a:pt x="439" y="2129"/>
                      <a:pt x="393" y="1659"/>
                    </a:cubicBezTo>
                    <a:cubicBezTo>
                      <a:pt x="347" y="1190"/>
                      <a:pt x="260" y="770"/>
                      <a:pt x="178" y="473"/>
                    </a:cubicBezTo>
                    <a:cubicBezTo>
                      <a:pt x="97" y="177"/>
                      <a:pt x="27" y="0"/>
                      <a:pt x="15" y="0"/>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7"/>
              <p:cNvSpPr/>
              <p:nvPr/>
            </p:nvSpPr>
            <p:spPr>
              <a:xfrm>
                <a:off x="1678800" y="160650"/>
                <a:ext cx="19375" cy="67675"/>
              </a:xfrm>
              <a:custGeom>
                <a:rect b="b" l="l" r="r" t="t"/>
                <a:pathLst>
                  <a:path extrusionOk="0" h="2707" w="775">
                    <a:moveTo>
                      <a:pt x="28" y="1"/>
                    </a:moveTo>
                    <a:cubicBezTo>
                      <a:pt x="28" y="1"/>
                      <a:pt x="27" y="1"/>
                      <a:pt x="27" y="1"/>
                    </a:cubicBezTo>
                    <a:cubicBezTo>
                      <a:pt x="1" y="12"/>
                      <a:pt x="217" y="601"/>
                      <a:pt x="417" y="1347"/>
                    </a:cubicBezTo>
                    <a:cubicBezTo>
                      <a:pt x="620" y="2091"/>
                      <a:pt x="733" y="2707"/>
                      <a:pt x="762" y="2707"/>
                    </a:cubicBezTo>
                    <a:cubicBezTo>
                      <a:pt x="762" y="2707"/>
                      <a:pt x="762" y="2707"/>
                      <a:pt x="762" y="2707"/>
                    </a:cubicBezTo>
                    <a:cubicBezTo>
                      <a:pt x="775" y="2705"/>
                      <a:pt x="763" y="2547"/>
                      <a:pt x="723" y="2296"/>
                    </a:cubicBezTo>
                    <a:cubicBezTo>
                      <a:pt x="684" y="2043"/>
                      <a:pt x="614" y="1698"/>
                      <a:pt x="512" y="1322"/>
                    </a:cubicBezTo>
                    <a:cubicBezTo>
                      <a:pt x="410" y="947"/>
                      <a:pt x="295" y="612"/>
                      <a:pt x="202" y="376"/>
                    </a:cubicBezTo>
                    <a:cubicBezTo>
                      <a:pt x="111" y="142"/>
                      <a:pt x="42" y="1"/>
                      <a:pt x="28"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7"/>
              <p:cNvSpPr/>
              <p:nvPr/>
            </p:nvSpPr>
            <p:spPr>
              <a:xfrm>
                <a:off x="1697150" y="150750"/>
                <a:ext cx="17875" cy="77575"/>
              </a:xfrm>
              <a:custGeom>
                <a:rect b="b" l="l" r="r" t="t"/>
                <a:pathLst>
                  <a:path extrusionOk="0" h="3103" w="715">
                    <a:moveTo>
                      <a:pt x="30" y="1"/>
                    </a:moveTo>
                    <a:cubicBezTo>
                      <a:pt x="30" y="1"/>
                      <a:pt x="29" y="1"/>
                      <a:pt x="29" y="1"/>
                    </a:cubicBezTo>
                    <a:cubicBezTo>
                      <a:pt x="0" y="14"/>
                      <a:pt x="332" y="656"/>
                      <a:pt x="505" y="1519"/>
                    </a:cubicBezTo>
                    <a:cubicBezTo>
                      <a:pt x="685" y="2381"/>
                      <a:pt x="631" y="3101"/>
                      <a:pt x="663" y="3102"/>
                    </a:cubicBezTo>
                    <a:cubicBezTo>
                      <a:pt x="663" y="3102"/>
                      <a:pt x="663" y="3102"/>
                      <a:pt x="663" y="3102"/>
                    </a:cubicBezTo>
                    <a:cubicBezTo>
                      <a:pt x="675" y="3102"/>
                      <a:pt x="703" y="2924"/>
                      <a:pt x="709" y="2633"/>
                    </a:cubicBezTo>
                    <a:cubicBezTo>
                      <a:pt x="715" y="2342"/>
                      <a:pt x="689" y="1936"/>
                      <a:pt x="601" y="1499"/>
                    </a:cubicBezTo>
                    <a:cubicBezTo>
                      <a:pt x="511" y="1062"/>
                      <a:pt x="375" y="680"/>
                      <a:pt x="255" y="415"/>
                    </a:cubicBezTo>
                    <a:cubicBezTo>
                      <a:pt x="138" y="153"/>
                      <a:pt x="43" y="1"/>
                      <a:pt x="30"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7"/>
              <p:cNvSpPr/>
              <p:nvPr/>
            </p:nvSpPr>
            <p:spPr>
              <a:xfrm>
                <a:off x="1723375" y="170450"/>
                <a:ext cx="8900" cy="67775"/>
              </a:xfrm>
              <a:custGeom>
                <a:rect b="b" l="l" r="r" t="t"/>
                <a:pathLst>
                  <a:path extrusionOk="0" h="2711" w="356">
                    <a:moveTo>
                      <a:pt x="31" y="0"/>
                    </a:moveTo>
                    <a:cubicBezTo>
                      <a:pt x="31" y="0"/>
                      <a:pt x="31" y="0"/>
                      <a:pt x="31" y="0"/>
                    </a:cubicBezTo>
                    <a:cubicBezTo>
                      <a:pt x="0" y="9"/>
                      <a:pt x="217" y="593"/>
                      <a:pt x="243" y="1349"/>
                    </a:cubicBezTo>
                    <a:cubicBezTo>
                      <a:pt x="277" y="2105"/>
                      <a:pt x="108" y="2704"/>
                      <a:pt x="140" y="2710"/>
                    </a:cubicBezTo>
                    <a:cubicBezTo>
                      <a:pt x="140" y="2711"/>
                      <a:pt x="140" y="2711"/>
                      <a:pt x="140" y="2711"/>
                    </a:cubicBezTo>
                    <a:cubicBezTo>
                      <a:pt x="152" y="2711"/>
                      <a:pt x="208" y="2566"/>
                      <a:pt x="260" y="2323"/>
                    </a:cubicBezTo>
                    <a:cubicBezTo>
                      <a:pt x="313" y="2077"/>
                      <a:pt x="355" y="1730"/>
                      <a:pt x="341" y="1345"/>
                    </a:cubicBezTo>
                    <a:cubicBezTo>
                      <a:pt x="325" y="961"/>
                      <a:pt x="255" y="617"/>
                      <a:pt x="183" y="377"/>
                    </a:cubicBezTo>
                    <a:cubicBezTo>
                      <a:pt x="111" y="139"/>
                      <a:pt x="44" y="0"/>
                      <a:pt x="31" y="0"/>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7"/>
              <p:cNvSpPr/>
              <p:nvPr/>
            </p:nvSpPr>
            <p:spPr>
              <a:xfrm>
                <a:off x="1539000" y="135025"/>
                <a:ext cx="85650" cy="47425"/>
              </a:xfrm>
              <a:custGeom>
                <a:rect b="b" l="l" r="r" t="t"/>
                <a:pathLst>
                  <a:path extrusionOk="0" h="1897" w="3426">
                    <a:moveTo>
                      <a:pt x="3389" y="1"/>
                    </a:moveTo>
                    <a:cubicBezTo>
                      <a:pt x="3363" y="1"/>
                      <a:pt x="3321" y="3"/>
                      <a:pt x="3265" y="7"/>
                    </a:cubicBezTo>
                    <a:cubicBezTo>
                      <a:pt x="3215" y="10"/>
                      <a:pt x="3152" y="16"/>
                      <a:pt x="3081" y="27"/>
                    </a:cubicBezTo>
                    <a:cubicBezTo>
                      <a:pt x="3009" y="39"/>
                      <a:pt x="2926" y="48"/>
                      <a:pt x="2837" y="69"/>
                    </a:cubicBezTo>
                    <a:cubicBezTo>
                      <a:pt x="2658" y="104"/>
                      <a:pt x="2448" y="162"/>
                      <a:pt x="2219" y="241"/>
                    </a:cubicBezTo>
                    <a:cubicBezTo>
                      <a:pt x="1992" y="324"/>
                      <a:pt x="1747" y="431"/>
                      <a:pt x="1501" y="565"/>
                    </a:cubicBezTo>
                    <a:cubicBezTo>
                      <a:pt x="1258" y="701"/>
                      <a:pt x="1037" y="852"/>
                      <a:pt x="847" y="1001"/>
                    </a:cubicBezTo>
                    <a:cubicBezTo>
                      <a:pt x="657" y="1152"/>
                      <a:pt x="496" y="1299"/>
                      <a:pt x="372" y="1433"/>
                    </a:cubicBezTo>
                    <a:cubicBezTo>
                      <a:pt x="307" y="1498"/>
                      <a:pt x="255" y="1562"/>
                      <a:pt x="207" y="1616"/>
                    </a:cubicBezTo>
                    <a:cubicBezTo>
                      <a:pt x="159" y="1671"/>
                      <a:pt x="121" y="1720"/>
                      <a:pt x="91" y="1762"/>
                    </a:cubicBezTo>
                    <a:cubicBezTo>
                      <a:pt x="31" y="1844"/>
                      <a:pt x="1" y="1891"/>
                      <a:pt x="6" y="1896"/>
                    </a:cubicBezTo>
                    <a:cubicBezTo>
                      <a:pt x="6" y="1896"/>
                      <a:pt x="7" y="1896"/>
                      <a:pt x="7" y="1896"/>
                    </a:cubicBezTo>
                    <a:cubicBezTo>
                      <a:pt x="27" y="1896"/>
                      <a:pt x="168" y="1724"/>
                      <a:pt x="421" y="1482"/>
                    </a:cubicBezTo>
                    <a:cubicBezTo>
                      <a:pt x="550" y="1356"/>
                      <a:pt x="713" y="1216"/>
                      <a:pt x="902" y="1072"/>
                    </a:cubicBezTo>
                    <a:cubicBezTo>
                      <a:pt x="1092" y="930"/>
                      <a:pt x="1309" y="784"/>
                      <a:pt x="1549" y="651"/>
                    </a:cubicBezTo>
                    <a:cubicBezTo>
                      <a:pt x="1790" y="519"/>
                      <a:pt x="2029" y="412"/>
                      <a:pt x="2251" y="326"/>
                    </a:cubicBezTo>
                    <a:cubicBezTo>
                      <a:pt x="2473" y="244"/>
                      <a:pt x="2678" y="179"/>
                      <a:pt x="2853" y="136"/>
                    </a:cubicBezTo>
                    <a:cubicBezTo>
                      <a:pt x="3202" y="49"/>
                      <a:pt x="3426" y="22"/>
                      <a:pt x="3424" y="5"/>
                    </a:cubicBezTo>
                    <a:cubicBezTo>
                      <a:pt x="3424" y="2"/>
                      <a:pt x="3412" y="1"/>
                      <a:pt x="3389"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7"/>
              <p:cNvSpPr/>
              <p:nvPr/>
            </p:nvSpPr>
            <p:spPr>
              <a:xfrm>
                <a:off x="1542875" y="227600"/>
                <a:ext cx="9800" cy="73375"/>
              </a:xfrm>
              <a:custGeom>
                <a:rect b="b" l="l" r="r" t="t"/>
                <a:pathLst>
                  <a:path extrusionOk="0" h="2935" w="392">
                    <a:moveTo>
                      <a:pt x="360" y="0"/>
                    </a:moveTo>
                    <a:cubicBezTo>
                      <a:pt x="347" y="0"/>
                      <a:pt x="278" y="152"/>
                      <a:pt x="203" y="409"/>
                    </a:cubicBezTo>
                    <a:cubicBezTo>
                      <a:pt x="125" y="669"/>
                      <a:pt x="49" y="1038"/>
                      <a:pt x="25" y="1452"/>
                    </a:cubicBezTo>
                    <a:cubicBezTo>
                      <a:pt x="0" y="1867"/>
                      <a:pt x="32" y="2242"/>
                      <a:pt x="78" y="2510"/>
                    </a:cubicBezTo>
                    <a:cubicBezTo>
                      <a:pt x="123" y="2775"/>
                      <a:pt x="175" y="2935"/>
                      <a:pt x="187" y="2935"/>
                    </a:cubicBezTo>
                    <a:cubicBezTo>
                      <a:pt x="187" y="2935"/>
                      <a:pt x="187" y="2935"/>
                      <a:pt x="187" y="2935"/>
                    </a:cubicBezTo>
                    <a:cubicBezTo>
                      <a:pt x="218" y="2930"/>
                      <a:pt x="70" y="2274"/>
                      <a:pt x="121" y="1458"/>
                    </a:cubicBezTo>
                    <a:cubicBezTo>
                      <a:pt x="167" y="642"/>
                      <a:pt x="391" y="9"/>
                      <a:pt x="361" y="0"/>
                    </a:cubicBezTo>
                    <a:cubicBezTo>
                      <a:pt x="361" y="0"/>
                      <a:pt x="360" y="0"/>
                      <a:pt x="360" y="0"/>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7"/>
              <p:cNvSpPr/>
              <p:nvPr/>
            </p:nvSpPr>
            <p:spPr>
              <a:xfrm>
                <a:off x="1528275" y="209250"/>
                <a:ext cx="4750" cy="49375"/>
              </a:xfrm>
              <a:custGeom>
                <a:rect b="b" l="l" r="r" t="t"/>
                <a:pathLst>
                  <a:path extrusionOk="0" h="1975" w="190">
                    <a:moveTo>
                      <a:pt x="153" y="1"/>
                    </a:moveTo>
                    <a:cubicBezTo>
                      <a:pt x="128" y="1"/>
                      <a:pt x="1" y="436"/>
                      <a:pt x="4" y="988"/>
                    </a:cubicBezTo>
                    <a:cubicBezTo>
                      <a:pt x="5" y="1541"/>
                      <a:pt x="136" y="1975"/>
                      <a:pt x="160" y="1975"/>
                    </a:cubicBezTo>
                    <a:cubicBezTo>
                      <a:pt x="160" y="1975"/>
                      <a:pt x="160" y="1975"/>
                      <a:pt x="161" y="1975"/>
                    </a:cubicBezTo>
                    <a:cubicBezTo>
                      <a:pt x="189" y="1969"/>
                      <a:pt x="102" y="1532"/>
                      <a:pt x="102" y="988"/>
                    </a:cubicBezTo>
                    <a:cubicBezTo>
                      <a:pt x="99" y="444"/>
                      <a:pt x="182" y="7"/>
                      <a:pt x="154" y="1"/>
                    </a:cubicBezTo>
                    <a:cubicBezTo>
                      <a:pt x="153" y="1"/>
                      <a:pt x="153" y="1"/>
                      <a:pt x="153"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7"/>
              <p:cNvSpPr/>
              <p:nvPr/>
            </p:nvSpPr>
            <p:spPr>
              <a:xfrm>
                <a:off x="1517825" y="117500"/>
                <a:ext cx="229875" cy="165700"/>
              </a:xfrm>
              <a:custGeom>
                <a:rect b="b" l="l" r="r" t="t"/>
                <a:pathLst>
                  <a:path extrusionOk="0" h="6628" w="9195">
                    <a:moveTo>
                      <a:pt x="6945" y="0"/>
                    </a:moveTo>
                    <a:cubicBezTo>
                      <a:pt x="6898" y="0"/>
                      <a:pt x="6851" y="1"/>
                      <a:pt x="6805" y="1"/>
                    </a:cubicBezTo>
                    <a:cubicBezTo>
                      <a:pt x="5998" y="8"/>
                      <a:pt x="5191" y="28"/>
                      <a:pt x="4389" y="154"/>
                    </a:cubicBezTo>
                    <a:cubicBezTo>
                      <a:pt x="2909" y="387"/>
                      <a:pt x="1385" y="1059"/>
                      <a:pt x="667" y="2451"/>
                    </a:cubicBezTo>
                    <a:cubicBezTo>
                      <a:pt x="1" y="3740"/>
                      <a:pt x="97" y="5247"/>
                      <a:pt x="467" y="6627"/>
                    </a:cubicBezTo>
                    <a:cubicBezTo>
                      <a:pt x="476" y="6598"/>
                      <a:pt x="483" y="6569"/>
                      <a:pt x="492" y="6540"/>
                    </a:cubicBezTo>
                    <a:cubicBezTo>
                      <a:pt x="353" y="5434"/>
                      <a:pt x="451" y="4262"/>
                      <a:pt x="984" y="3275"/>
                    </a:cubicBezTo>
                    <a:cubicBezTo>
                      <a:pt x="1556" y="2216"/>
                      <a:pt x="2600" y="1510"/>
                      <a:pt x="3726" y="1139"/>
                    </a:cubicBezTo>
                    <a:cubicBezTo>
                      <a:pt x="4792" y="789"/>
                      <a:pt x="6070" y="510"/>
                      <a:pt x="7238" y="510"/>
                    </a:cubicBezTo>
                    <a:cubicBezTo>
                      <a:pt x="7420" y="510"/>
                      <a:pt x="7599" y="517"/>
                      <a:pt x="7775" y="531"/>
                    </a:cubicBezTo>
                    <a:cubicBezTo>
                      <a:pt x="8370" y="580"/>
                      <a:pt x="8836" y="826"/>
                      <a:pt x="9195" y="1196"/>
                    </a:cubicBezTo>
                    <a:cubicBezTo>
                      <a:pt x="9107" y="911"/>
                      <a:pt x="8940" y="649"/>
                      <a:pt x="8714" y="452"/>
                    </a:cubicBezTo>
                    <a:cubicBezTo>
                      <a:pt x="8245" y="44"/>
                      <a:pt x="7552" y="0"/>
                      <a:pt x="6945" y="0"/>
                    </a:cubicBezTo>
                    <a:close/>
                  </a:path>
                </a:pathLst>
              </a:custGeom>
              <a:solidFill>
                <a:srgbClr val="A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81" name="Google Shape;2181;p47"/>
          <p:cNvGrpSpPr/>
          <p:nvPr/>
        </p:nvGrpSpPr>
        <p:grpSpPr>
          <a:xfrm rot="1175136">
            <a:off x="-202575" y="3157137"/>
            <a:ext cx="1670208" cy="2460012"/>
            <a:chOff x="2526592" y="3488548"/>
            <a:chExt cx="1670282" cy="2460121"/>
          </a:xfrm>
        </p:grpSpPr>
        <p:grpSp>
          <p:nvGrpSpPr>
            <p:cNvPr id="2182" name="Google Shape;2182;p47"/>
            <p:cNvGrpSpPr/>
            <p:nvPr/>
          </p:nvGrpSpPr>
          <p:grpSpPr>
            <a:xfrm>
              <a:off x="2526592" y="3488548"/>
              <a:ext cx="1670282" cy="2460121"/>
              <a:chOff x="2903825" y="2119650"/>
              <a:chExt cx="623100" cy="917750"/>
            </a:xfrm>
          </p:grpSpPr>
          <p:sp>
            <p:nvSpPr>
              <p:cNvPr id="2183" name="Google Shape;2183;p47"/>
              <p:cNvSpPr/>
              <p:nvPr/>
            </p:nvSpPr>
            <p:spPr>
              <a:xfrm>
                <a:off x="2903825" y="2119650"/>
                <a:ext cx="623100" cy="917750"/>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chemeClr val="accent5"/>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7"/>
              <p:cNvSpPr/>
              <p:nvPr/>
            </p:nvSpPr>
            <p:spPr>
              <a:xfrm>
                <a:off x="2903825" y="2858150"/>
                <a:ext cx="623100" cy="179250"/>
              </a:xfrm>
              <a:custGeom>
                <a:rect b="b" l="l" r="r" t="t"/>
                <a:pathLst>
                  <a:path extrusionOk="0" h="7170" w="24924">
                    <a:moveTo>
                      <a:pt x="0" y="0"/>
                    </a:moveTo>
                    <a:lnTo>
                      <a:pt x="0" y="3778"/>
                    </a:lnTo>
                    <a:cubicBezTo>
                      <a:pt x="0" y="5644"/>
                      <a:pt x="1527" y="7170"/>
                      <a:pt x="3392" y="7170"/>
                    </a:cubicBezTo>
                    <a:lnTo>
                      <a:pt x="21532" y="7170"/>
                    </a:lnTo>
                    <a:cubicBezTo>
                      <a:pt x="23398" y="7170"/>
                      <a:pt x="24924" y="5644"/>
                      <a:pt x="24924" y="3778"/>
                    </a:cubicBezTo>
                    <a:lnTo>
                      <a:pt x="249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5" name="Google Shape;2185;p47"/>
            <p:cNvGrpSpPr/>
            <p:nvPr/>
          </p:nvGrpSpPr>
          <p:grpSpPr>
            <a:xfrm>
              <a:off x="2926313" y="3947651"/>
              <a:ext cx="870847" cy="1183651"/>
              <a:chOff x="4316625" y="2741700"/>
              <a:chExt cx="424700" cy="577250"/>
            </a:xfrm>
          </p:grpSpPr>
          <p:sp>
            <p:nvSpPr>
              <p:cNvPr id="2186" name="Google Shape;2186;p47"/>
              <p:cNvSpPr/>
              <p:nvPr/>
            </p:nvSpPr>
            <p:spPr>
              <a:xfrm>
                <a:off x="4378075" y="2741700"/>
                <a:ext cx="303300" cy="213875"/>
              </a:xfrm>
              <a:custGeom>
                <a:rect b="b" l="l" r="r" t="t"/>
                <a:pathLst>
                  <a:path extrusionOk="0" h="8555" w="12132">
                    <a:moveTo>
                      <a:pt x="6561" y="0"/>
                    </a:moveTo>
                    <a:cubicBezTo>
                      <a:pt x="6231" y="0"/>
                      <a:pt x="5901" y="21"/>
                      <a:pt x="5575" y="60"/>
                    </a:cubicBezTo>
                    <a:cubicBezTo>
                      <a:pt x="4599" y="176"/>
                      <a:pt x="3594" y="310"/>
                      <a:pt x="2723" y="811"/>
                    </a:cubicBezTo>
                    <a:cubicBezTo>
                      <a:pt x="2020" y="1215"/>
                      <a:pt x="1429" y="1863"/>
                      <a:pt x="1234" y="2650"/>
                    </a:cubicBezTo>
                    <a:cubicBezTo>
                      <a:pt x="1180" y="2643"/>
                      <a:pt x="1129" y="2640"/>
                      <a:pt x="1080" y="2640"/>
                    </a:cubicBezTo>
                    <a:cubicBezTo>
                      <a:pt x="440" y="2640"/>
                      <a:pt x="311" y="3194"/>
                      <a:pt x="230" y="3761"/>
                    </a:cubicBezTo>
                    <a:cubicBezTo>
                      <a:pt x="1" y="5363"/>
                      <a:pt x="149" y="7019"/>
                      <a:pt x="659" y="8555"/>
                    </a:cubicBezTo>
                    <a:lnTo>
                      <a:pt x="11645" y="8448"/>
                    </a:lnTo>
                    <a:cubicBezTo>
                      <a:pt x="12060" y="6775"/>
                      <a:pt x="12132" y="5097"/>
                      <a:pt x="11809" y="3417"/>
                    </a:cubicBezTo>
                    <a:cubicBezTo>
                      <a:pt x="11596" y="2311"/>
                      <a:pt x="10630" y="1255"/>
                      <a:pt x="9668" y="735"/>
                    </a:cubicBezTo>
                    <a:cubicBezTo>
                      <a:pt x="8715" y="219"/>
                      <a:pt x="7637" y="0"/>
                      <a:pt x="6561" y="0"/>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7"/>
              <p:cNvSpPr/>
              <p:nvPr/>
            </p:nvSpPr>
            <p:spPr>
              <a:xfrm>
                <a:off x="4316625" y="3058325"/>
                <a:ext cx="424700" cy="260625"/>
              </a:xfrm>
              <a:custGeom>
                <a:rect b="b" l="l" r="r" t="t"/>
                <a:pathLst>
                  <a:path extrusionOk="0" h="10425" w="16988">
                    <a:moveTo>
                      <a:pt x="7397" y="0"/>
                    </a:moveTo>
                    <a:lnTo>
                      <a:pt x="7397" y="1725"/>
                    </a:lnTo>
                    <a:cubicBezTo>
                      <a:pt x="7397" y="2323"/>
                      <a:pt x="7188" y="3037"/>
                      <a:pt x="6791" y="3485"/>
                    </a:cubicBezTo>
                    <a:cubicBezTo>
                      <a:pt x="6489" y="3825"/>
                      <a:pt x="6041" y="4179"/>
                      <a:pt x="5379" y="4451"/>
                    </a:cubicBezTo>
                    <a:cubicBezTo>
                      <a:pt x="3569" y="5193"/>
                      <a:pt x="1" y="6331"/>
                      <a:pt x="1" y="9125"/>
                    </a:cubicBezTo>
                    <a:cubicBezTo>
                      <a:pt x="1" y="9125"/>
                      <a:pt x="3790" y="10425"/>
                      <a:pt x="8823" y="10425"/>
                    </a:cubicBezTo>
                    <a:cubicBezTo>
                      <a:pt x="11339" y="10425"/>
                      <a:pt x="14167" y="10100"/>
                      <a:pt x="16988" y="9125"/>
                    </a:cubicBezTo>
                    <a:cubicBezTo>
                      <a:pt x="16988" y="6331"/>
                      <a:pt x="13419" y="5193"/>
                      <a:pt x="11609" y="4451"/>
                    </a:cubicBezTo>
                    <a:cubicBezTo>
                      <a:pt x="10947" y="4179"/>
                      <a:pt x="10499" y="3825"/>
                      <a:pt x="10198" y="3485"/>
                    </a:cubicBezTo>
                    <a:cubicBezTo>
                      <a:pt x="9802" y="3037"/>
                      <a:pt x="9591" y="2323"/>
                      <a:pt x="9591" y="1725"/>
                    </a:cubicBezTo>
                    <a:lnTo>
                      <a:pt x="959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7"/>
              <p:cNvSpPr/>
              <p:nvPr/>
            </p:nvSpPr>
            <p:spPr>
              <a:xfrm>
                <a:off x="4316625" y="3126000"/>
                <a:ext cx="424700" cy="192950"/>
              </a:xfrm>
              <a:custGeom>
                <a:rect b="b" l="l" r="r" t="t"/>
                <a:pathLst>
                  <a:path extrusionOk="0" h="7718" w="16988">
                    <a:moveTo>
                      <a:pt x="9763" y="0"/>
                    </a:moveTo>
                    <a:cubicBezTo>
                      <a:pt x="8940" y="166"/>
                      <a:pt x="8102" y="250"/>
                      <a:pt x="7262" y="250"/>
                    </a:cubicBezTo>
                    <a:cubicBezTo>
                      <a:pt x="7217" y="250"/>
                      <a:pt x="7171" y="249"/>
                      <a:pt x="7125" y="249"/>
                    </a:cubicBezTo>
                    <a:cubicBezTo>
                      <a:pt x="7035" y="445"/>
                      <a:pt x="6924" y="627"/>
                      <a:pt x="6791" y="778"/>
                    </a:cubicBezTo>
                    <a:cubicBezTo>
                      <a:pt x="6489" y="1118"/>
                      <a:pt x="6041" y="1472"/>
                      <a:pt x="5379" y="1744"/>
                    </a:cubicBezTo>
                    <a:cubicBezTo>
                      <a:pt x="3569" y="2486"/>
                      <a:pt x="1" y="3624"/>
                      <a:pt x="1" y="6418"/>
                    </a:cubicBezTo>
                    <a:cubicBezTo>
                      <a:pt x="1" y="6418"/>
                      <a:pt x="3790" y="7718"/>
                      <a:pt x="8823" y="7718"/>
                    </a:cubicBezTo>
                    <a:cubicBezTo>
                      <a:pt x="11339" y="7718"/>
                      <a:pt x="14167" y="7393"/>
                      <a:pt x="16988" y="6418"/>
                    </a:cubicBezTo>
                    <a:cubicBezTo>
                      <a:pt x="16988" y="3624"/>
                      <a:pt x="13419" y="2486"/>
                      <a:pt x="11609" y="1744"/>
                    </a:cubicBezTo>
                    <a:cubicBezTo>
                      <a:pt x="10947" y="1472"/>
                      <a:pt x="10499" y="1118"/>
                      <a:pt x="10198" y="778"/>
                    </a:cubicBezTo>
                    <a:cubicBezTo>
                      <a:pt x="10009" y="565"/>
                      <a:pt x="9865" y="292"/>
                      <a:pt x="9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7"/>
              <p:cNvSpPr/>
              <p:nvPr/>
            </p:nvSpPr>
            <p:spPr>
              <a:xfrm>
                <a:off x="4404275" y="3252325"/>
                <a:ext cx="4200" cy="55725"/>
              </a:xfrm>
              <a:custGeom>
                <a:rect b="b" l="l" r="r" t="t"/>
                <a:pathLst>
                  <a:path extrusionOk="0" h="2229" w="168">
                    <a:moveTo>
                      <a:pt x="69" y="1"/>
                    </a:moveTo>
                    <a:cubicBezTo>
                      <a:pt x="27" y="2"/>
                      <a:pt x="0" y="651"/>
                      <a:pt x="10" y="1453"/>
                    </a:cubicBezTo>
                    <a:cubicBezTo>
                      <a:pt x="14" y="1729"/>
                      <a:pt x="20" y="1986"/>
                      <a:pt x="31" y="2206"/>
                    </a:cubicBezTo>
                    <a:cubicBezTo>
                      <a:pt x="74" y="2213"/>
                      <a:pt x="117" y="2221"/>
                      <a:pt x="161" y="2228"/>
                    </a:cubicBezTo>
                    <a:cubicBezTo>
                      <a:pt x="166" y="2004"/>
                      <a:pt x="167" y="1737"/>
                      <a:pt x="164" y="1451"/>
                    </a:cubicBezTo>
                    <a:cubicBezTo>
                      <a:pt x="154" y="649"/>
                      <a:pt x="111" y="1"/>
                      <a:pt x="69" y="1"/>
                    </a:cubicBezTo>
                    <a:close/>
                  </a:path>
                </a:pathLst>
              </a:custGeom>
              <a:solidFill>
                <a:srgbClr val="3E2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7"/>
              <p:cNvSpPr/>
              <p:nvPr/>
            </p:nvSpPr>
            <p:spPr>
              <a:xfrm>
                <a:off x="4649350" y="3252325"/>
                <a:ext cx="4200" cy="57300"/>
              </a:xfrm>
              <a:custGeom>
                <a:rect b="b" l="l" r="r" t="t"/>
                <a:pathLst>
                  <a:path extrusionOk="0" h="2292" w="168">
                    <a:moveTo>
                      <a:pt x="69" y="1"/>
                    </a:moveTo>
                    <a:cubicBezTo>
                      <a:pt x="26" y="2"/>
                      <a:pt x="0" y="651"/>
                      <a:pt x="10" y="1453"/>
                    </a:cubicBezTo>
                    <a:cubicBezTo>
                      <a:pt x="14" y="1766"/>
                      <a:pt x="23" y="2055"/>
                      <a:pt x="35" y="2292"/>
                    </a:cubicBezTo>
                    <a:cubicBezTo>
                      <a:pt x="77" y="2285"/>
                      <a:pt x="118" y="2278"/>
                      <a:pt x="161" y="2271"/>
                    </a:cubicBezTo>
                    <a:cubicBezTo>
                      <a:pt x="166" y="2037"/>
                      <a:pt x="168" y="1755"/>
                      <a:pt x="163" y="1451"/>
                    </a:cubicBezTo>
                    <a:cubicBezTo>
                      <a:pt x="154" y="649"/>
                      <a:pt x="111" y="1"/>
                      <a:pt x="69" y="1"/>
                    </a:cubicBezTo>
                    <a:close/>
                  </a:path>
                </a:pathLst>
              </a:custGeom>
              <a:solidFill>
                <a:srgbClr val="3E2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7"/>
              <p:cNvSpPr/>
              <p:nvPr/>
            </p:nvSpPr>
            <p:spPr>
              <a:xfrm>
                <a:off x="4477800" y="3110825"/>
                <a:ext cx="103375" cy="43775"/>
              </a:xfrm>
              <a:custGeom>
                <a:rect b="b" l="l" r="r" t="t"/>
                <a:pathLst>
                  <a:path extrusionOk="0" h="1751" w="4135">
                    <a:moveTo>
                      <a:pt x="76" y="0"/>
                    </a:moveTo>
                    <a:cubicBezTo>
                      <a:pt x="34" y="0"/>
                      <a:pt x="0" y="34"/>
                      <a:pt x="0" y="76"/>
                    </a:cubicBezTo>
                    <a:lnTo>
                      <a:pt x="0" y="1675"/>
                    </a:lnTo>
                    <a:cubicBezTo>
                      <a:pt x="0" y="1717"/>
                      <a:pt x="34" y="1751"/>
                      <a:pt x="76" y="1751"/>
                    </a:cubicBezTo>
                    <a:lnTo>
                      <a:pt x="4058" y="1751"/>
                    </a:lnTo>
                    <a:cubicBezTo>
                      <a:pt x="4100" y="1751"/>
                      <a:pt x="4134" y="1717"/>
                      <a:pt x="4134" y="1675"/>
                    </a:cubicBezTo>
                    <a:lnTo>
                      <a:pt x="4134" y="76"/>
                    </a:lnTo>
                    <a:cubicBezTo>
                      <a:pt x="4134" y="34"/>
                      <a:pt x="4100" y="0"/>
                      <a:pt x="4058" y="0"/>
                    </a:cubicBezTo>
                    <a:close/>
                  </a:path>
                </a:pathLst>
              </a:custGeom>
              <a:solidFill>
                <a:srgbClr val="5535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7"/>
              <p:cNvSpPr/>
              <p:nvPr/>
            </p:nvSpPr>
            <p:spPr>
              <a:xfrm>
                <a:off x="4486625" y="3112200"/>
                <a:ext cx="2375" cy="41225"/>
              </a:xfrm>
              <a:custGeom>
                <a:rect b="b" l="l" r="r" t="t"/>
                <a:pathLst>
                  <a:path extrusionOk="0" h="1649" w="95">
                    <a:moveTo>
                      <a:pt x="71" y="0"/>
                    </a:moveTo>
                    <a:cubicBezTo>
                      <a:pt x="46" y="11"/>
                      <a:pt x="23" y="26"/>
                      <a:pt x="1" y="39"/>
                    </a:cubicBezTo>
                    <a:cubicBezTo>
                      <a:pt x="2" y="241"/>
                      <a:pt x="4" y="461"/>
                      <a:pt x="9" y="693"/>
                    </a:cubicBezTo>
                    <a:cubicBezTo>
                      <a:pt x="14" y="1032"/>
                      <a:pt x="21" y="1348"/>
                      <a:pt x="29" y="1618"/>
                    </a:cubicBezTo>
                    <a:cubicBezTo>
                      <a:pt x="51" y="1629"/>
                      <a:pt x="71" y="1640"/>
                      <a:pt x="94" y="1649"/>
                    </a:cubicBezTo>
                    <a:cubicBezTo>
                      <a:pt x="94" y="1373"/>
                      <a:pt x="91" y="1044"/>
                      <a:pt x="85" y="691"/>
                    </a:cubicBezTo>
                    <a:cubicBezTo>
                      <a:pt x="81" y="446"/>
                      <a:pt x="77" y="212"/>
                      <a:pt x="71" y="0"/>
                    </a:cubicBezTo>
                    <a:close/>
                  </a:path>
                </a:pathLst>
              </a:custGeom>
              <a:solidFill>
                <a:srgbClr val="3E2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7"/>
              <p:cNvSpPr/>
              <p:nvPr/>
            </p:nvSpPr>
            <p:spPr>
              <a:xfrm>
                <a:off x="4503275" y="3110825"/>
                <a:ext cx="2400" cy="43775"/>
              </a:xfrm>
              <a:custGeom>
                <a:rect b="b" l="l" r="r" t="t"/>
                <a:pathLst>
                  <a:path extrusionOk="0" h="1751" w="96">
                    <a:moveTo>
                      <a:pt x="1" y="0"/>
                    </a:moveTo>
                    <a:cubicBezTo>
                      <a:pt x="3" y="227"/>
                      <a:pt x="5" y="480"/>
                      <a:pt x="10" y="748"/>
                    </a:cubicBezTo>
                    <a:cubicBezTo>
                      <a:pt x="16" y="1120"/>
                      <a:pt x="24" y="1466"/>
                      <a:pt x="32" y="1751"/>
                    </a:cubicBezTo>
                    <a:lnTo>
                      <a:pt x="95" y="1751"/>
                    </a:lnTo>
                    <a:cubicBezTo>
                      <a:pt x="95" y="1465"/>
                      <a:pt x="93" y="1120"/>
                      <a:pt x="87" y="746"/>
                    </a:cubicBezTo>
                    <a:cubicBezTo>
                      <a:pt x="82" y="480"/>
                      <a:pt x="77" y="227"/>
                      <a:pt x="71" y="0"/>
                    </a:cubicBezTo>
                    <a:close/>
                  </a:path>
                </a:pathLst>
              </a:custGeom>
              <a:solidFill>
                <a:srgbClr val="3E2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7"/>
              <p:cNvSpPr/>
              <p:nvPr/>
            </p:nvSpPr>
            <p:spPr>
              <a:xfrm>
                <a:off x="4519975" y="3110825"/>
                <a:ext cx="2375" cy="43775"/>
              </a:xfrm>
              <a:custGeom>
                <a:rect b="b" l="l" r="r" t="t"/>
                <a:pathLst>
                  <a:path extrusionOk="0" h="1751" w="95">
                    <a:moveTo>
                      <a:pt x="0" y="0"/>
                    </a:moveTo>
                    <a:cubicBezTo>
                      <a:pt x="2" y="227"/>
                      <a:pt x="4" y="480"/>
                      <a:pt x="9" y="748"/>
                    </a:cubicBezTo>
                    <a:cubicBezTo>
                      <a:pt x="15" y="1120"/>
                      <a:pt x="23" y="1466"/>
                      <a:pt x="31" y="1751"/>
                    </a:cubicBezTo>
                    <a:lnTo>
                      <a:pt x="94" y="1751"/>
                    </a:lnTo>
                    <a:cubicBezTo>
                      <a:pt x="94" y="1465"/>
                      <a:pt x="92" y="1120"/>
                      <a:pt x="86" y="746"/>
                    </a:cubicBezTo>
                    <a:cubicBezTo>
                      <a:pt x="81" y="480"/>
                      <a:pt x="76" y="227"/>
                      <a:pt x="70" y="0"/>
                    </a:cubicBezTo>
                    <a:close/>
                  </a:path>
                </a:pathLst>
              </a:custGeom>
              <a:solidFill>
                <a:srgbClr val="3E2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7"/>
              <p:cNvSpPr/>
              <p:nvPr/>
            </p:nvSpPr>
            <p:spPr>
              <a:xfrm>
                <a:off x="4536650" y="3110825"/>
                <a:ext cx="2375" cy="43775"/>
              </a:xfrm>
              <a:custGeom>
                <a:rect b="b" l="l" r="r" t="t"/>
                <a:pathLst>
                  <a:path extrusionOk="0" h="1751" w="95">
                    <a:moveTo>
                      <a:pt x="0" y="0"/>
                    </a:moveTo>
                    <a:cubicBezTo>
                      <a:pt x="2" y="227"/>
                      <a:pt x="4" y="480"/>
                      <a:pt x="9" y="748"/>
                    </a:cubicBezTo>
                    <a:cubicBezTo>
                      <a:pt x="15" y="1120"/>
                      <a:pt x="23" y="1466"/>
                      <a:pt x="32" y="1751"/>
                    </a:cubicBezTo>
                    <a:lnTo>
                      <a:pt x="94" y="1751"/>
                    </a:lnTo>
                    <a:cubicBezTo>
                      <a:pt x="94" y="1465"/>
                      <a:pt x="92" y="1120"/>
                      <a:pt x="86" y="746"/>
                    </a:cubicBezTo>
                    <a:cubicBezTo>
                      <a:pt x="81" y="480"/>
                      <a:pt x="76" y="227"/>
                      <a:pt x="70" y="0"/>
                    </a:cubicBezTo>
                    <a:close/>
                  </a:path>
                </a:pathLst>
              </a:custGeom>
              <a:solidFill>
                <a:srgbClr val="3E2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7"/>
              <p:cNvSpPr/>
              <p:nvPr/>
            </p:nvSpPr>
            <p:spPr>
              <a:xfrm>
                <a:off x="4553325" y="3110825"/>
                <a:ext cx="2400" cy="43775"/>
              </a:xfrm>
              <a:custGeom>
                <a:rect b="b" l="l" r="r" t="t"/>
                <a:pathLst>
                  <a:path extrusionOk="0" h="1751" w="96">
                    <a:moveTo>
                      <a:pt x="0" y="0"/>
                    </a:moveTo>
                    <a:cubicBezTo>
                      <a:pt x="2" y="227"/>
                      <a:pt x="5" y="480"/>
                      <a:pt x="9" y="748"/>
                    </a:cubicBezTo>
                    <a:cubicBezTo>
                      <a:pt x="15" y="1120"/>
                      <a:pt x="23" y="1466"/>
                      <a:pt x="32" y="1751"/>
                    </a:cubicBezTo>
                    <a:lnTo>
                      <a:pt x="95" y="1751"/>
                    </a:lnTo>
                    <a:cubicBezTo>
                      <a:pt x="94" y="1465"/>
                      <a:pt x="92" y="1120"/>
                      <a:pt x="86" y="746"/>
                    </a:cubicBezTo>
                    <a:cubicBezTo>
                      <a:pt x="81" y="480"/>
                      <a:pt x="76" y="227"/>
                      <a:pt x="70" y="0"/>
                    </a:cubicBezTo>
                    <a:close/>
                  </a:path>
                </a:pathLst>
              </a:custGeom>
              <a:solidFill>
                <a:srgbClr val="3E2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7"/>
              <p:cNvSpPr/>
              <p:nvPr/>
            </p:nvSpPr>
            <p:spPr>
              <a:xfrm>
                <a:off x="4570025" y="3112025"/>
                <a:ext cx="2350" cy="41125"/>
              </a:xfrm>
              <a:custGeom>
                <a:rect b="b" l="l" r="r" t="t"/>
                <a:pathLst>
                  <a:path extrusionOk="0" h="1645" w="94">
                    <a:moveTo>
                      <a:pt x="0" y="0"/>
                    </a:moveTo>
                    <a:cubicBezTo>
                      <a:pt x="1" y="215"/>
                      <a:pt x="4" y="451"/>
                      <a:pt x="8" y="700"/>
                    </a:cubicBezTo>
                    <a:cubicBezTo>
                      <a:pt x="13" y="1047"/>
                      <a:pt x="21" y="1371"/>
                      <a:pt x="29" y="1644"/>
                    </a:cubicBezTo>
                    <a:cubicBezTo>
                      <a:pt x="52" y="1634"/>
                      <a:pt x="73" y="1621"/>
                      <a:pt x="94" y="1609"/>
                    </a:cubicBezTo>
                    <a:cubicBezTo>
                      <a:pt x="93" y="1343"/>
                      <a:pt x="90" y="1031"/>
                      <a:pt x="85" y="698"/>
                    </a:cubicBezTo>
                    <a:cubicBezTo>
                      <a:pt x="81" y="463"/>
                      <a:pt x="76" y="239"/>
                      <a:pt x="72" y="34"/>
                    </a:cubicBezTo>
                    <a:cubicBezTo>
                      <a:pt x="48" y="22"/>
                      <a:pt x="25" y="10"/>
                      <a:pt x="0" y="0"/>
                    </a:cubicBezTo>
                    <a:close/>
                  </a:path>
                </a:pathLst>
              </a:custGeom>
              <a:solidFill>
                <a:srgbClr val="3E2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7"/>
              <p:cNvSpPr/>
              <p:nvPr/>
            </p:nvSpPr>
            <p:spPr>
              <a:xfrm>
                <a:off x="4500975" y="3058325"/>
                <a:ext cx="55625" cy="52000"/>
              </a:xfrm>
              <a:custGeom>
                <a:rect b="b" l="l" r="r" t="t"/>
                <a:pathLst>
                  <a:path extrusionOk="0" h="2080" w="2225">
                    <a:moveTo>
                      <a:pt x="23" y="0"/>
                    </a:moveTo>
                    <a:lnTo>
                      <a:pt x="23" y="1725"/>
                    </a:lnTo>
                    <a:cubicBezTo>
                      <a:pt x="23" y="1833"/>
                      <a:pt x="14" y="1946"/>
                      <a:pt x="0" y="2059"/>
                    </a:cubicBezTo>
                    <a:cubicBezTo>
                      <a:pt x="122" y="2074"/>
                      <a:pt x="246" y="2080"/>
                      <a:pt x="368" y="2080"/>
                    </a:cubicBezTo>
                    <a:cubicBezTo>
                      <a:pt x="387" y="2080"/>
                      <a:pt x="405" y="2079"/>
                      <a:pt x="424" y="2079"/>
                    </a:cubicBezTo>
                    <a:cubicBezTo>
                      <a:pt x="1028" y="2073"/>
                      <a:pt x="1628" y="1995"/>
                      <a:pt x="2224" y="1891"/>
                    </a:cubicBezTo>
                    <a:cubicBezTo>
                      <a:pt x="2221" y="1835"/>
                      <a:pt x="2217" y="1779"/>
                      <a:pt x="2217" y="1725"/>
                    </a:cubicBezTo>
                    <a:lnTo>
                      <a:pt x="2217" y="0"/>
                    </a:lnTo>
                    <a:lnTo>
                      <a:pt x="1506" y="0"/>
                    </a:lnTo>
                    <a:cubicBezTo>
                      <a:pt x="1379" y="6"/>
                      <a:pt x="1253" y="9"/>
                      <a:pt x="1127" y="9"/>
                    </a:cubicBezTo>
                    <a:cubicBezTo>
                      <a:pt x="1006" y="9"/>
                      <a:pt x="885" y="6"/>
                      <a:pt x="7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7"/>
              <p:cNvSpPr/>
              <p:nvPr/>
            </p:nvSpPr>
            <p:spPr>
              <a:xfrm>
                <a:off x="4623975" y="2937900"/>
                <a:ext cx="75500" cy="80225"/>
              </a:xfrm>
              <a:custGeom>
                <a:rect b="b" l="l" r="r" t="t"/>
                <a:pathLst>
                  <a:path extrusionOk="0" h="3209" w="3020">
                    <a:moveTo>
                      <a:pt x="1960" y="1"/>
                    </a:moveTo>
                    <a:cubicBezTo>
                      <a:pt x="1459" y="1"/>
                      <a:pt x="880" y="371"/>
                      <a:pt x="503" y="985"/>
                    </a:cubicBezTo>
                    <a:cubicBezTo>
                      <a:pt x="0" y="1802"/>
                      <a:pt x="45" y="2742"/>
                      <a:pt x="601" y="3083"/>
                    </a:cubicBezTo>
                    <a:cubicBezTo>
                      <a:pt x="739" y="3168"/>
                      <a:pt x="896" y="3208"/>
                      <a:pt x="1061" y="3208"/>
                    </a:cubicBezTo>
                    <a:cubicBezTo>
                      <a:pt x="1562" y="3208"/>
                      <a:pt x="2141" y="2838"/>
                      <a:pt x="2518" y="2224"/>
                    </a:cubicBezTo>
                    <a:cubicBezTo>
                      <a:pt x="3020" y="1408"/>
                      <a:pt x="2976" y="468"/>
                      <a:pt x="2419" y="126"/>
                    </a:cubicBezTo>
                    <a:cubicBezTo>
                      <a:pt x="2281" y="41"/>
                      <a:pt x="2125" y="1"/>
                      <a:pt x="1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7"/>
              <p:cNvSpPr/>
              <p:nvPr/>
            </p:nvSpPr>
            <p:spPr>
              <a:xfrm>
                <a:off x="4647800" y="2957300"/>
                <a:ext cx="43625" cy="55075"/>
              </a:xfrm>
              <a:custGeom>
                <a:rect b="b" l="l" r="r" t="t"/>
                <a:pathLst>
                  <a:path extrusionOk="0" h="2203" w="1745">
                    <a:moveTo>
                      <a:pt x="1447" y="0"/>
                    </a:moveTo>
                    <a:cubicBezTo>
                      <a:pt x="1407" y="0"/>
                      <a:pt x="1366" y="10"/>
                      <a:pt x="1327" y="23"/>
                    </a:cubicBezTo>
                    <a:cubicBezTo>
                      <a:pt x="1160" y="82"/>
                      <a:pt x="1022" y="199"/>
                      <a:pt x="886" y="313"/>
                    </a:cubicBezTo>
                    <a:cubicBezTo>
                      <a:pt x="780" y="404"/>
                      <a:pt x="672" y="495"/>
                      <a:pt x="588" y="607"/>
                    </a:cubicBezTo>
                    <a:cubicBezTo>
                      <a:pt x="514" y="707"/>
                      <a:pt x="461" y="819"/>
                      <a:pt x="410" y="932"/>
                    </a:cubicBezTo>
                    <a:cubicBezTo>
                      <a:pt x="245" y="1303"/>
                      <a:pt x="107" y="1687"/>
                      <a:pt x="0" y="2079"/>
                    </a:cubicBezTo>
                    <a:lnTo>
                      <a:pt x="75" y="2161"/>
                    </a:lnTo>
                    <a:cubicBezTo>
                      <a:pt x="140" y="2190"/>
                      <a:pt x="203" y="2202"/>
                      <a:pt x="264" y="2202"/>
                    </a:cubicBezTo>
                    <a:cubicBezTo>
                      <a:pt x="487" y="2202"/>
                      <a:pt x="685" y="2035"/>
                      <a:pt x="854" y="1893"/>
                    </a:cubicBezTo>
                    <a:cubicBezTo>
                      <a:pt x="1110" y="1679"/>
                      <a:pt x="1390" y="1398"/>
                      <a:pt x="1519" y="1087"/>
                    </a:cubicBezTo>
                    <a:cubicBezTo>
                      <a:pt x="1639" y="800"/>
                      <a:pt x="1745" y="509"/>
                      <a:pt x="1653" y="196"/>
                    </a:cubicBezTo>
                    <a:cubicBezTo>
                      <a:pt x="1632" y="125"/>
                      <a:pt x="1597" y="51"/>
                      <a:pt x="1531" y="19"/>
                    </a:cubicBezTo>
                    <a:cubicBezTo>
                      <a:pt x="1504" y="5"/>
                      <a:pt x="1476" y="0"/>
                      <a:pt x="1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7"/>
              <p:cNvSpPr/>
              <p:nvPr/>
            </p:nvSpPr>
            <p:spPr>
              <a:xfrm>
                <a:off x="4648050" y="2956600"/>
                <a:ext cx="36150" cy="52750"/>
              </a:xfrm>
              <a:custGeom>
                <a:rect b="b" l="l" r="r" t="t"/>
                <a:pathLst>
                  <a:path extrusionOk="0" h="2110" w="1446">
                    <a:moveTo>
                      <a:pt x="1381" y="0"/>
                    </a:moveTo>
                    <a:cubicBezTo>
                      <a:pt x="1368" y="0"/>
                      <a:pt x="1352" y="1"/>
                      <a:pt x="1335" y="3"/>
                    </a:cubicBezTo>
                    <a:cubicBezTo>
                      <a:pt x="1263" y="11"/>
                      <a:pt x="1162" y="44"/>
                      <a:pt x="1053" y="106"/>
                    </a:cubicBezTo>
                    <a:cubicBezTo>
                      <a:pt x="831" y="226"/>
                      <a:pt x="564" y="469"/>
                      <a:pt x="372" y="802"/>
                    </a:cubicBezTo>
                    <a:cubicBezTo>
                      <a:pt x="178" y="1135"/>
                      <a:pt x="97" y="1474"/>
                      <a:pt x="53" y="1714"/>
                    </a:cubicBezTo>
                    <a:cubicBezTo>
                      <a:pt x="9" y="1957"/>
                      <a:pt x="1" y="2109"/>
                      <a:pt x="1" y="2109"/>
                    </a:cubicBezTo>
                    <a:cubicBezTo>
                      <a:pt x="1" y="2109"/>
                      <a:pt x="59" y="1922"/>
                      <a:pt x="119" y="1732"/>
                    </a:cubicBezTo>
                    <a:cubicBezTo>
                      <a:pt x="179" y="1555"/>
                      <a:pt x="259" y="1326"/>
                      <a:pt x="376" y="1088"/>
                    </a:cubicBezTo>
                    <a:cubicBezTo>
                      <a:pt x="379" y="1087"/>
                      <a:pt x="380" y="1087"/>
                      <a:pt x="382" y="1086"/>
                    </a:cubicBezTo>
                    <a:cubicBezTo>
                      <a:pt x="474" y="1064"/>
                      <a:pt x="596" y="1043"/>
                      <a:pt x="731" y="1029"/>
                    </a:cubicBezTo>
                    <a:cubicBezTo>
                      <a:pt x="789" y="1023"/>
                      <a:pt x="844" y="1020"/>
                      <a:pt x="896" y="1020"/>
                    </a:cubicBezTo>
                    <a:cubicBezTo>
                      <a:pt x="1026" y="1020"/>
                      <a:pt x="1132" y="1035"/>
                      <a:pt x="1190" y="1035"/>
                    </a:cubicBezTo>
                    <a:cubicBezTo>
                      <a:pt x="1218" y="1035"/>
                      <a:pt x="1235" y="1032"/>
                      <a:pt x="1239" y="1022"/>
                    </a:cubicBezTo>
                    <a:cubicBezTo>
                      <a:pt x="1255" y="994"/>
                      <a:pt x="1074" y="887"/>
                      <a:pt x="815" y="887"/>
                    </a:cubicBezTo>
                    <a:cubicBezTo>
                      <a:pt x="784" y="887"/>
                      <a:pt x="751" y="888"/>
                      <a:pt x="717" y="892"/>
                    </a:cubicBezTo>
                    <a:cubicBezTo>
                      <a:pt x="608" y="903"/>
                      <a:pt x="511" y="937"/>
                      <a:pt x="435" y="977"/>
                    </a:cubicBezTo>
                    <a:cubicBezTo>
                      <a:pt x="454" y="942"/>
                      <a:pt x="470" y="907"/>
                      <a:pt x="491" y="872"/>
                    </a:cubicBezTo>
                    <a:cubicBezTo>
                      <a:pt x="672" y="557"/>
                      <a:pt x="909" y="322"/>
                      <a:pt x="1104" y="189"/>
                    </a:cubicBezTo>
                    <a:cubicBezTo>
                      <a:pt x="1296" y="46"/>
                      <a:pt x="1446" y="34"/>
                      <a:pt x="1446" y="15"/>
                    </a:cubicBezTo>
                    <a:cubicBezTo>
                      <a:pt x="1446" y="9"/>
                      <a:pt x="1423" y="0"/>
                      <a:pt x="1381" y="0"/>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7"/>
              <p:cNvSpPr/>
              <p:nvPr/>
            </p:nvSpPr>
            <p:spPr>
              <a:xfrm>
                <a:off x="4358475" y="2937900"/>
                <a:ext cx="75500" cy="80225"/>
              </a:xfrm>
              <a:custGeom>
                <a:rect b="b" l="l" r="r" t="t"/>
                <a:pathLst>
                  <a:path extrusionOk="0" h="3209" w="3020">
                    <a:moveTo>
                      <a:pt x="1061" y="1"/>
                    </a:moveTo>
                    <a:cubicBezTo>
                      <a:pt x="896" y="1"/>
                      <a:pt x="739" y="41"/>
                      <a:pt x="601" y="126"/>
                    </a:cubicBezTo>
                    <a:cubicBezTo>
                      <a:pt x="45" y="468"/>
                      <a:pt x="1" y="1408"/>
                      <a:pt x="503" y="2224"/>
                    </a:cubicBezTo>
                    <a:cubicBezTo>
                      <a:pt x="880" y="2838"/>
                      <a:pt x="1459" y="3208"/>
                      <a:pt x="1960" y="3208"/>
                    </a:cubicBezTo>
                    <a:cubicBezTo>
                      <a:pt x="2125" y="3208"/>
                      <a:pt x="2281" y="3168"/>
                      <a:pt x="2419" y="3083"/>
                    </a:cubicBezTo>
                    <a:cubicBezTo>
                      <a:pt x="2975" y="2742"/>
                      <a:pt x="3020" y="1802"/>
                      <a:pt x="2518" y="985"/>
                    </a:cubicBezTo>
                    <a:cubicBezTo>
                      <a:pt x="2140" y="371"/>
                      <a:pt x="1561" y="1"/>
                      <a:pt x="1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7"/>
              <p:cNvSpPr/>
              <p:nvPr/>
            </p:nvSpPr>
            <p:spPr>
              <a:xfrm>
                <a:off x="4366550" y="2957300"/>
                <a:ext cx="43650" cy="55075"/>
              </a:xfrm>
              <a:custGeom>
                <a:rect b="b" l="l" r="r" t="t"/>
                <a:pathLst>
                  <a:path extrusionOk="0" h="2203" w="1746">
                    <a:moveTo>
                      <a:pt x="298" y="0"/>
                    </a:moveTo>
                    <a:cubicBezTo>
                      <a:pt x="269" y="0"/>
                      <a:pt x="240" y="5"/>
                      <a:pt x="214" y="19"/>
                    </a:cubicBezTo>
                    <a:cubicBezTo>
                      <a:pt x="147" y="51"/>
                      <a:pt x="112" y="125"/>
                      <a:pt x="92" y="196"/>
                    </a:cubicBezTo>
                    <a:cubicBezTo>
                      <a:pt x="1" y="509"/>
                      <a:pt x="106" y="800"/>
                      <a:pt x="225" y="1087"/>
                    </a:cubicBezTo>
                    <a:cubicBezTo>
                      <a:pt x="354" y="1398"/>
                      <a:pt x="635" y="1679"/>
                      <a:pt x="890" y="1893"/>
                    </a:cubicBezTo>
                    <a:cubicBezTo>
                      <a:pt x="1060" y="2035"/>
                      <a:pt x="1258" y="2202"/>
                      <a:pt x="1481" y="2202"/>
                    </a:cubicBezTo>
                    <a:cubicBezTo>
                      <a:pt x="1542" y="2202"/>
                      <a:pt x="1605" y="2190"/>
                      <a:pt x="1669" y="2161"/>
                    </a:cubicBezTo>
                    <a:lnTo>
                      <a:pt x="1745" y="2079"/>
                    </a:lnTo>
                    <a:cubicBezTo>
                      <a:pt x="1637" y="1687"/>
                      <a:pt x="1500" y="1303"/>
                      <a:pt x="1334" y="932"/>
                    </a:cubicBezTo>
                    <a:cubicBezTo>
                      <a:pt x="1284" y="819"/>
                      <a:pt x="1231" y="707"/>
                      <a:pt x="1157" y="607"/>
                    </a:cubicBezTo>
                    <a:cubicBezTo>
                      <a:pt x="1073" y="495"/>
                      <a:pt x="965" y="404"/>
                      <a:pt x="858" y="313"/>
                    </a:cubicBezTo>
                    <a:cubicBezTo>
                      <a:pt x="724" y="199"/>
                      <a:pt x="584" y="82"/>
                      <a:pt x="417" y="23"/>
                    </a:cubicBezTo>
                    <a:cubicBezTo>
                      <a:pt x="379" y="10"/>
                      <a:pt x="338" y="0"/>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7"/>
              <p:cNvSpPr/>
              <p:nvPr/>
            </p:nvSpPr>
            <p:spPr>
              <a:xfrm>
                <a:off x="4373750" y="2956600"/>
                <a:ext cx="36150" cy="52750"/>
              </a:xfrm>
              <a:custGeom>
                <a:rect b="b" l="l" r="r" t="t"/>
                <a:pathLst>
                  <a:path extrusionOk="0" h="2110" w="1446">
                    <a:moveTo>
                      <a:pt x="66" y="0"/>
                    </a:moveTo>
                    <a:cubicBezTo>
                      <a:pt x="23" y="0"/>
                      <a:pt x="1" y="9"/>
                      <a:pt x="1" y="15"/>
                    </a:cubicBezTo>
                    <a:cubicBezTo>
                      <a:pt x="2" y="34"/>
                      <a:pt x="150" y="46"/>
                      <a:pt x="343" y="189"/>
                    </a:cubicBezTo>
                    <a:cubicBezTo>
                      <a:pt x="539" y="322"/>
                      <a:pt x="774" y="557"/>
                      <a:pt x="956" y="872"/>
                    </a:cubicBezTo>
                    <a:cubicBezTo>
                      <a:pt x="976" y="907"/>
                      <a:pt x="993" y="942"/>
                      <a:pt x="1012" y="977"/>
                    </a:cubicBezTo>
                    <a:cubicBezTo>
                      <a:pt x="935" y="937"/>
                      <a:pt x="839" y="903"/>
                      <a:pt x="729" y="892"/>
                    </a:cubicBezTo>
                    <a:cubicBezTo>
                      <a:pt x="695" y="888"/>
                      <a:pt x="663" y="887"/>
                      <a:pt x="631" y="887"/>
                    </a:cubicBezTo>
                    <a:cubicBezTo>
                      <a:pt x="372" y="887"/>
                      <a:pt x="192" y="994"/>
                      <a:pt x="208" y="1022"/>
                    </a:cubicBezTo>
                    <a:cubicBezTo>
                      <a:pt x="211" y="1032"/>
                      <a:pt x="228" y="1035"/>
                      <a:pt x="256" y="1035"/>
                    </a:cubicBezTo>
                    <a:cubicBezTo>
                      <a:pt x="314" y="1035"/>
                      <a:pt x="421" y="1020"/>
                      <a:pt x="551" y="1020"/>
                    </a:cubicBezTo>
                    <a:cubicBezTo>
                      <a:pt x="602" y="1020"/>
                      <a:pt x="657" y="1023"/>
                      <a:pt x="715" y="1029"/>
                    </a:cubicBezTo>
                    <a:cubicBezTo>
                      <a:pt x="850" y="1043"/>
                      <a:pt x="973" y="1064"/>
                      <a:pt x="1064" y="1086"/>
                    </a:cubicBezTo>
                    <a:cubicBezTo>
                      <a:pt x="1066" y="1087"/>
                      <a:pt x="1068" y="1087"/>
                      <a:pt x="1070" y="1088"/>
                    </a:cubicBezTo>
                    <a:cubicBezTo>
                      <a:pt x="1187" y="1326"/>
                      <a:pt x="1268" y="1555"/>
                      <a:pt x="1327" y="1732"/>
                    </a:cubicBezTo>
                    <a:cubicBezTo>
                      <a:pt x="1387" y="1922"/>
                      <a:pt x="1446" y="2109"/>
                      <a:pt x="1446" y="2109"/>
                    </a:cubicBezTo>
                    <a:cubicBezTo>
                      <a:pt x="1446" y="2109"/>
                      <a:pt x="1437" y="1957"/>
                      <a:pt x="1394" y="1714"/>
                    </a:cubicBezTo>
                    <a:cubicBezTo>
                      <a:pt x="1350" y="1474"/>
                      <a:pt x="1269" y="1135"/>
                      <a:pt x="1075" y="802"/>
                    </a:cubicBezTo>
                    <a:cubicBezTo>
                      <a:pt x="883" y="469"/>
                      <a:pt x="616" y="226"/>
                      <a:pt x="395" y="106"/>
                    </a:cubicBezTo>
                    <a:cubicBezTo>
                      <a:pt x="285" y="44"/>
                      <a:pt x="184" y="11"/>
                      <a:pt x="113" y="3"/>
                    </a:cubicBezTo>
                    <a:cubicBezTo>
                      <a:pt x="95" y="1"/>
                      <a:pt x="79" y="0"/>
                      <a:pt x="66" y="0"/>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7"/>
              <p:cNvSpPr/>
              <p:nvPr/>
            </p:nvSpPr>
            <p:spPr>
              <a:xfrm>
                <a:off x="4403150" y="2772425"/>
                <a:ext cx="251675" cy="318775"/>
              </a:xfrm>
              <a:custGeom>
                <a:rect b="b" l="l" r="r" t="t"/>
                <a:pathLst>
                  <a:path extrusionOk="0" h="12751" w="10067">
                    <a:moveTo>
                      <a:pt x="4616" y="1"/>
                    </a:moveTo>
                    <a:cubicBezTo>
                      <a:pt x="2059" y="1"/>
                      <a:pt x="1" y="2088"/>
                      <a:pt x="54" y="4628"/>
                    </a:cubicBezTo>
                    <a:lnTo>
                      <a:pt x="125" y="7974"/>
                    </a:lnTo>
                    <a:cubicBezTo>
                      <a:pt x="181" y="10628"/>
                      <a:pt x="2362" y="12750"/>
                      <a:pt x="5034" y="12750"/>
                    </a:cubicBezTo>
                    <a:cubicBezTo>
                      <a:pt x="7705" y="12750"/>
                      <a:pt x="9886" y="10628"/>
                      <a:pt x="9942" y="7974"/>
                    </a:cubicBezTo>
                    <a:lnTo>
                      <a:pt x="10012" y="4628"/>
                    </a:lnTo>
                    <a:cubicBezTo>
                      <a:pt x="10066" y="2088"/>
                      <a:pt x="8008" y="1"/>
                      <a:pt x="54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7"/>
              <p:cNvSpPr/>
              <p:nvPr/>
            </p:nvSpPr>
            <p:spPr>
              <a:xfrm>
                <a:off x="4404225" y="2799075"/>
                <a:ext cx="244050" cy="94175"/>
              </a:xfrm>
              <a:custGeom>
                <a:rect b="b" l="l" r="r" t="t"/>
                <a:pathLst>
                  <a:path extrusionOk="0" h="3767" w="9762">
                    <a:moveTo>
                      <a:pt x="5221" y="0"/>
                    </a:moveTo>
                    <a:cubicBezTo>
                      <a:pt x="3953" y="0"/>
                      <a:pt x="2690" y="261"/>
                      <a:pt x="1424" y="395"/>
                    </a:cubicBezTo>
                    <a:cubicBezTo>
                      <a:pt x="1311" y="407"/>
                      <a:pt x="1196" y="419"/>
                      <a:pt x="1080" y="433"/>
                    </a:cubicBezTo>
                    <a:cubicBezTo>
                      <a:pt x="1129" y="818"/>
                      <a:pt x="879" y="1152"/>
                      <a:pt x="513" y="1281"/>
                    </a:cubicBezTo>
                    <a:cubicBezTo>
                      <a:pt x="500" y="1285"/>
                      <a:pt x="490" y="1289"/>
                      <a:pt x="481" y="1292"/>
                    </a:cubicBezTo>
                    <a:cubicBezTo>
                      <a:pt x="471" y="1298"/>
                      <a:pt x="460" y="1305"/>
                      <a:pt x="444" y="1313"/>
                    </a:cubicBezTo>
                    <a:cubicBezTo>
                      <a:pt x="401" y="1336"/>
                      <a:pt x="358" y="1360"/>
                      <a:pt x="316" y="1387"/>
                    </a:cubicBezTo>
                    <a:cubicBezTo>
                      <a:pt x="252" y="1427"/>
                      <a:pt x="188" y="1467"/>
                      <a:pt x="127" y="1511"/>
                    </a:cubicBezTo>
                    <a:cubicBezTo>
                      <a:pt x="102" y="1531"/>
                      <a:pt x="87" y="1541"/>
                      <a:pt x="77" y="1548"/>
                    </a:cubicBezTo>
                    <a:cubicBezTo>
                      <a:pt x="51" y="1570"/>
                      <a:pt x="27" y="1593"/>
                      <a:pt x="1" y="1614"/>
                    </a:cubicBezTo>
                    <a:lnTo>
                      <a:pt x="250" y="1952"/>
                    </a:lnTo>
                    <a:cubicBezTo>
                      <a:pt x="1089" y="3195"/>
                      <a:pt x="2655" y="3766"/>
                      <a:pt x="4167" y="3766"/>
                    </a:cubicBezTo>
                    <a:cubicBezTo>
                      <a:pt x="4297" y="3766"/>
                      <a:pt x="4426" y="3762"/>
                      <a:pt x="4555" y="3754"/>
                    </a:cubicBezTo>
                    <a:cubicBezTo>
                      <a:pt x="4765" y="3741"/>
                      <a:pt x="5036" y="3654"/>
                      <a:pt x="5033" y="3444"/>
                    </a:cubicBezTo>
                    <a:lnTo>
                      <a:pt x="5033" y="3444"/>
                    </a:lnTo>
                    <a:cubicBezTo>
                      <a:pt x="5217" y="3499"/>
                      <a:pt x="5408" y="3526"/>
                      <a:pt x="5600" y="3526"/>
                    </a:cubicBezTo>
                    <a:cubicBezTo>
                      <a:pt x="5967" y="3526"/>
                      <a:pt x="6335" y="3426"/>
                      <a:pt x="6648" y="3234"/>
                    </a:cubicBezTo>
                    <a:cubicBezTo>
                      <a:pt x="6720" y="3190"/>
                      <a:pt x="6793" y="3140"/>
                      <a:pt x="6877" y="3126"/>
                    </a:cubicBezTo>
                    <a:cubicBezTo>
                      <a:pt x="6894" y="3123"/>
                      <a:pt x="6911" y="3122"/>
                      <a:pt x="6928" y="3122"/>
                    </a:cubicBezTo>
                    <a:cubicBezTo>
                      <a:pt x="6991" y="3122"/>
                      <a:pt x="7054" y="3138"/>
                      <a:pt x="7116" y="3154"/>
                    </a:cubicBezTo>
                    <a:cubicBezTo>
                      <a:pt x="7578" y="3269"/>
                      <a:pt x="8054" y="3328"/>
                      <a:pt x="8529" y="3328"/>
                    </a:cubicBezTo>
                    <a:cubicBezTo>
                      <a:pt x="8565" y="3328"/>
                      <a:pt x="8602" y="3327"/>
                      <a:pt x="8638" y="3327"/>
                    </a:cubicBezTo>
                    <a:cubicBezTo>
                      <a:pt x="9061" y="3318"/>
                      <a:pt x="9574" y="3194"/>
                      <a:pt x="9693" y="2787"/>
                    </a:cubicBezTo>
                    <a:cubicBezTo>
                      <a:pt x="9761" y="2555"/>
                      <a:pt x="9671" y="2308"/>
                      <a:pt x="9558" y="2095"/>
                    </a:cubicBezTo>
                    <a:cubicBezTo>
                      <a:pt x="8863" y="788"/>
                      <a:pt x="7318" y="134"/>
                      <a:pt x="5842" y="23"/>
                    </a:cubicBezTo>
                    <a:cubicBezTo>
                      <a:pt x="5635" y="7"/>
                      <a:pt x="5428" y="0"/>
                      <a:pt x="52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7"/>
              <p:cNvSpPr/>
              <p:nvPr/>
            </p:nvSpPr>
            <p:spPr>
              <a:xfrm>
                <a:off x="4518775" y="2947900"/>
                <a:ext cx="22875" cy="48050"/>
              </a:xfrm>
              <a:custGeom>
                <a:rect b="b" l="l" r="r" t="t"/>
                <a:pathLst>
                  <a:path extrusionOk="0" h="1922" w="915">
                    <a:moveTo>
                      <a:pt x="383" y="0"/>
                    </a:moveTo>
                    <a:lnTo>
                      <a:pt x="371" y="135"/>
                    </a:lnTo>
                    <a:cubicBezTo>
                      <a:pt x="279" y="412"/>
                      <a:pt x="137" y="674"/>
                      <a:pt x="69" y="959"/>
                    </a:cubicBezTo>
                    <a:cubicBezTo>
                      <a:pt x="1" y="1243"/>
                      <a:pt x="19" y="1573"/>
                      <a:pt x="214" y="1791"/>
                    </a:cubicBezTo>
                    <a:cubicBezTo>
                      <a:pt x="258" y="1842"/>
                      <a:pt x="313" y="1885"/>
                      <a:pt x="377" y="1906"/>
                    </a:cubicBezTo>
                    <a:cubicBezTo>
                      <a:pt x="409" y="1917"/>
                      <a:pt x="441" y="1922"/>
                      <a:pt x="474" y="1922"/>
                    </a:cubicBezTo>
                    <a:cubicBezTo>
                      <a:pt x="587" y="1922"/>
                      <a:pt x="702" y="1865"/>
                      <a:pt x="803" y="1806"/>
                    </a:cubicBezTo>
                    <a:cubicBezTo>
                      <a:pt x="836" y="1787"/>
                      <a:pt x="870" y="1766"/>
                      <a:pt x="889" y="1733"/>
                    </a:cubicBezTo>
                    <a:cubicBezTo>
                      <a:pt x="914" y="1690"/>
                      <a:pt x="908" y="1635"/>
                      <a:pt x="901" y="1585"/>
                    </a:cubicBezTo>
                    <a:cubicBezTo>
                      <a:pt x="843" y="1177"/>
                      <a:pt x="756" y="765"/>
                      <a:pt x="554" y="406"/>
                    </a:cubicBezTo>
                    <a:cubicBezTo>
                      <a:pt x="482" y="277"/>
                      <a:pt x="392" y="148"/>
                      <a:pt x="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7"/>
              <p:cNvSpPr/>
              <p:nvPr/>
            </p:nvSpPr>
            <p:spPr>
              <a:xfrm>
                <a:off x="4387000" y="2821000"/>
                <a:ext cx="40775" cy="139775"/>
              </a:xfrm>
              <a:custGeom>
                <a:rect b="b" l="l" r="r" t="t"/>
                <a:pathLst>
                  <a:path extrusionOk="0" h="5591" w="1631">
                    <a:moveTo>
                      <a:pt x="1069" y="1"/>
                    </a:moveTo>
                    <a:cubicBezTo>
                      <a:pt x="750" y="298"/>
                      <a:pt x="527" y="696"/>
                      <a:pt x="369" y="1112"/>
                    </a:cubicBezTo>
                    <a:cubicBezTo>
                      <a:pt x="79" y="1875"/>
                      <a:pt x="1" y="2699"/>
                      <a:pt x="48" y="3510"/>
                    </a:cubicBezTo>
                    <a:cubicBezTo>
                      <a:pt x="80" y="4070"/>
                      <a:pt x="22" y="5019"/>
                      <a:pt x="398" y="5477"/>
                    </a:cubicBezTo>
                    <a:cubicBezTo>
                      <a:pt x="464" y="5557"/>
                      <a:pt x="530" y="5591"/>
                      <a:pt x="595" y="5591"/>
                    </a:cubicBezTo>
                    <a:cubicBezTo>
                      <a:pt x="904" y="5591"/>
                      <a:pt x="1187" y="4829"/>
                      <a:pt x="1274" y="4605"/>
                    </a:cubicBezTo>
                    <a:cubicBezTo>
                      <a:pt x="1482" y="4068"/>
                      <a:pt x="1585" y="3494"/>
                      <a:pt x="1602" y="2920"/>
                    </a:cubicBezTo>
                    <a:cubicBezTo>
                      <a:pt x="1631" y="1923"/>
                      <a:pt x="1405" y="933"/>
                      <a:pt x="1069" y="1"/>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7"/>
              <p:cNvSpPr/>
              <p:nvPr/>
            </p:nvSpPr>
            <p:spPr>
              <a:xfrm>
                <a:off x="4641950" y="2829875"/>
                <a:ext cx="27200" cy="129525"/>
              </a:xfrm>
              <a:custGeom>
                <a:rect b="b" l="l" r="r" t="t"/>
                <a:pathLst>
                  <a:path extrusionOk="0" h="5181" w="1088">
                    <a:moveTo>
                      <a:pt x="592" y="1"/>
                    </a:moveTo>
                    <a:cubicBezTo>
                      <a:pt x="195" y="850"/>
                      <a:pt x="0" y="1789"/>
                      <a:pt x="8" y="2725"/>
                    </a:cubicBezTo>
                    <a:cubicBezTo>
                      <a:pt x="12" y="3185"/>
                      <a:pt x="65" y="3645"/>
                      <a:pt x="167" y="4094"/>
                    </a:cubicBezTo>
                    <a:cubicBezTo>
                      <a:pt x="234" y="4393"/>
                      <a:pt x="257" y="4838"/>
                      <a:pt x="463" y="5079"/>
                    </a:cubicBezTo>
                    <a:cubicBezTo>
                      <a:pt x="524" y="5151"/>
                      <a:pt x="569" y="5180"/>
                      <a:pt x="603" y="5180"/>
                    </a:cubicBezTo>
                    <a:cubicBezTo>
                      <a:pt x="683" y="5180"/>
                      <a:pt x="710" y="5025"/>
                      <a:pt x="752" y="4866"/>
                    </a:cubicBezTo>
                    <a:cubicBezTo>
                      <a:pt x="834" y="4555"/>
                      <a:pt x="892" y="4238"/>
                      <a:pt x="932" y="3920"/>
                    </a:cubicBezTo>
                    <a:cubicBezTo>
                      <a:pt x="1088" y="2626"/>
                      <a:pt x="920" y="1315"/>
                      <a:pt x="678" y="43"/>
                    </a:cubicBezTo>
                    <a:lnTo>
                      <a:pt x="592" y="1"/>
                    </a:ln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7"/>
              <p:cNvSpPr/>
              <p:nvPr/>
            </p:nvSpPr>
            <p:spPr>
              <a:xfrm>
                <a:off x="4436000" y="2937800"/>
                <a:ext cx="65700" cy="46625"/>
              </a:xfrm>
              <a:custGeom>
                <a:rect b="b" l="l" r="r" t="t"/>
                <a:pathLst>
                  <a:path extrusionOk="0" h="1865" w="2628">
                    <a:moveTo>
                      <a:pt x="1440" y="0"/>
                    </a:moveTo>
                    <a:cubicBezTo>
                      <a:pt x="1070" y="0"/>
                      <a:pt x="598" y="248"/>
                      <a:pt x="1" y="928"/>
                    </a:cubicBezTo>
                    <a:cubicBezTo>
                      <a:pt x="1" y="928"/>
                      <a:pt x="526" y="1864"/>
                      <a:pt x="1473" y="1864"/>
                    </a:cubicBezTo>
                    <a:cubicBezTo>
                      <a:pt x="1807" y="1864"/>
                      <a:pt x="2193" y="1748"/>
                      <a:pt x="2627" y="1434"/>
                    </a:cubicBezTo>
                    <a:cubicBezTo>
                      <a:pt x="2484" y="894"/>
                      <a:pt x="2144" y="0"/>
                      <a:pt x="14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7"/>
              <p:cNvSpPr/>
              <p:nvPr/>
            </p:nvSpPr>
            <p:spPr>
              <a:xfrm>
                <a:off x="4556750" y="2937800"/>
                <a:ext cx="65675" cy="46625"/>
              </a:xfrm>
              <a:custGeom>
                <a:rect b="b" l="l" r="r" t="t"/>
                <a:pathLst>
                  <a:path extrusionOk="0" h="1865" w="2627">
                    <a:moveTo>
                      <a:pt x="1188" y="0"/>
                    </a:moveTo>
                    <a:cubicBezTo>
                      <a:pt x="484" y="0"/>
                      <a:pt x="144" y="894"/>
                      <a:pt x="0" y="1434"/>
                    </a:cubicBezTo>
                    <a:cubicBezTo>
                      <a:pt x="435" y="1748"/>
                      <a:pt x="821" y="1864"/>
                      <a:pt x="1155" y="1864"/>
                    </a:cubicBezTo>
                    <a:cubicBezTo>
                      <a:pt x="2102" y="1864"/>
                      <a:pt x="2627" y="928"/>
                      <a:pt x="2627" y="928"/>
                    </a:cubicBezTo>
                    <a:cubicBezTo>
                      <a:pt x="2030" y="248"/>
                      <a:pt x="1558" y="0"/>
                      <a:pt x="11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7"/>
              <p:cNvSpPr/>
              <p:nvPr/>
            </p:nvSpPr>
            <p:spPr>
              <a:xfrm>
                <a:off x="4436700" y="2937800"/>
                <a:ext cx="64825" cy="35225"/>
              </a:xfrm>
              <a:custGeom>
                <a:rect b="b" l="l" r="r" t="t"/>
                <a:pathLst>
                  <a:path extrusionOk="0" h="1409" w="2593">
                    <a:moveTo>
                      <a:pt x="1413" y="1"/>
                    </a:moveTo>
                    <a:cubicBezTo>
                      <a:pt x="1048" y="1"/>
                      <a:pt x="585" y="242"/>
                      <a:pt x="1" y="897"/>
                    </a:cubicBezTo>
                    <a:cubicBezTo>
                      <a:pt x="296" y="730"/>
                      <a:pt x="624" y="651"/>
                      <a:pt x="952" y="651"/>
                    </a:cubicBezTo>
                    <a:cubicBezTo>
                      <a:pt x="1568" y="651"/>
                      <a:pt x="2185" y="927"/>
                      <a:pt x="2592" y="1408"/>
                    </a:cubicBezTo>
                    <a:cubicBezTo>
                      <a:pt x="2445" y="866"/>
                      <a:pt x="2105" y="1"/>
                      <a:pt x="1413" y="1"/>
                    </a:cubicBezTo>
                    <a:close/>
                  </a:path>
                </a:pathLst>
              </a:custGeom>
              <a:solidFill>
                <a:srgbClr val="B74057">
                  <a:alpha val="15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7"/>
              <p:cNvSpPr/>
              <p:nvPr/>
            </p:nvSpPr>
            <p:spPr>
              <a:xfrm>
                <a:off x="4517575" y="2915725"/>
                <a:ext cx="13850" cy="80825"/>
              </a:xfrm>
              <a:custGeom>
                <a:rect b="b" l="l" r="r" t="t"/>
                <a:pathLst>
                  <a:path extrusionOk="0" h="3233" w="554">
                    <a:moveTo>
                      <a:pt x="23" y="0"/>
                    </a:moveTo>
                    <a:cubicBezTo>
                      <a:pt x="22" y="0"/>
                      <a:pt x="21" y="0"/>
                      <a:pt x="21" y="1"/>
                    </a:cubicBezTo>
                    <a:cubicBezTo>
                      <a:pt x="1" y="18"/>
                      <a:pt x="135" y="163"/>
                      <a:pt x="254" y="446"/>
                    </a:cubicBezTo>
                    <a:cubicBezTo>
                      <a:pt x="312" y="587"/>
                      <a:pt x="362" y="762"/>
                      <a:pt x="384" y="961"/>
                    </a:cubicBezTo>
                    <a:cubicBezTo>
                      <a:pt x="403" y="1160"/>
                      <a:pt x="395" y="1383"/>
                      <a:pt x="330" y="1603"/>
                    </a:cubicBezTo>
                    <a:cubicBezTo>
                      <a:pt x="273" y="1823"/>
                      <a:pt x="142" y="2014"/>
                      <a:pt x="79" y="2228"/>
                    </a:cubicBezTo>
                    <a:cubicBezTo>
                      <a:pt x="13" y="2444"/>
                      <a:pt x="31" y="2653"/>
                      <a:pt x="82" y="2810"/>
                    </a:cubicBezTo>
                    <a:cubicBezTo>
                      <a:pt x="133" y="2969"/>
                      <a:pt x="212" y="3081"/>
                      <a:pt x="273" y="3147"/>
                    </a:cubicBezTo>
                    <a:cubicBezTo>
                      <a:pt x="330" y="3206"/>
                      <a:pt x="372" y="3233"/>
                      <a:pt x="384" y="3233"/>
                    </a:cubicBezTo>
                    <a:cubicBezTo>
                      <a:pt x="386" y="3233"/>
                      <a:pt x="387" y="3232"/>
                      <a:pt x="388" y="3232"/>
                    </a:cubicBezTo>
                    <a:cubicBezTo>
                      <a:pt x="409" y="3215"/>
                      <a:pt x="256" y="3076"/>
                      <a:pt x="187" y="2782"/>
                    </a:cubicBezTo>
                    <a:cubicBezTo>
                      <a:pt x="155" y="2637"/>
                      <a:pt x="150" y="2454"/>
                      <a:pt x="214" y="2272"/>
                    </a:cubicBezTo>
                    <a:cubicBezTo>
                      <a:pt x="274" y="2088"/>
                      <a:pt x="411" y="1893"/>
                      <a:pt x="478" y="1645"/>
                    </a:cubicBezTo>
                    <a:cubicBezTo>
                      <a:pt x="548" y="1403"/>
                      <a:pt x="554" y="1159"/>
                      <a:pt x="525" y="945"/>
                    </a:cubicBezTo>
                    <a:cubicBezTo>
                      <a:pt x="493" y="730"/>
                      <a:pt x="428" y="544"/>
                      <a:pt x="352" y="400"/>
                    </a:cubicBezTo>
                    <a:cubicBezTo>
                      <a:pt x="206" y="123"/>
                      <a:pt x="47" y="0"/>
                      <a:pt x="23" y="0"/>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7"/>
              <p:cNvSpPr/>
              <p:nvPr/>
            </p:nvSpPr>
            <p:spPr>
              <a:xfrm>
                <a:off x="4536450" y="2988500"/>
                <a:ext cx="7125" cy="4675"/>
              </a:xfrm>
              <a:custGeom>
                <a:rect b="b" l="l" r="r" t="t"/>
                <a:pathLst>
                  <a:path extrusionOk="0" h="187" w="285">
                    <a:moveTo>
                      <a:pt x="202" y="0"/>
                    </a:moveTo>
                    <a:cubicBezTo>
                      <a:pt x="173" y="0"/>
                      <a:pt x="139" y="10"/>
                      <a:pt x="106" y="26"/>
                    </a:cubicBezTo>
                    <a:cubicBezTo>
                      <a:pt x="45" y="57"/>
                      <a:pt x="0" y="105"/>
                      <a:pt x="11" y="146"/>
                    </a:cubicBezTo>
                    <a:cubicBezTo>
                      <a:pt x="17" y="171"/>
                      <a:pt x="47" y="186"/>
                      <a:pt x="87" y="186"/>
                    </a:cubicBezTo>
                    <a:cubicBezTo>
                      <a:pt x="113" y="186"/>
                      <a:pt x="144" y="179"/>
                      <a:pt x="175" y="163"/>
                    </a:cubicBezTo>
                    <a:cubicBezTo>
                      <a:pt x="252" y="125"/>
                      <a:pt x="285" y="55"/>
                      <a:pt x="259" y="22"/>
                    </a:cubicBezTo>
                    <a:cubicBezTo>
                      <a:pt x="246" y="7"/>
                      <a:pt x="226" y="0"/>
                      <a:pt x="202" y="0"/>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7"/>
              <p:cNvSpPr/>
              <p:nvPr/>
            </p:nvSpPr>
            <p:spPr>
              <a:xfrm>
                <a:off x="4474550" y="2954400"/>
                <a:ext cx="16600" cy="16575"/>
              </a:xfrm>
              <a:custGeom>
                <a:rect b="b" l="l" r="r" t="t"/>
                <a:pathLst>
                  <a:path extrusionOk="0" h="663" w="664">
                    <a:moveTo>
                      <a:pt x="332" y="0"/>
                    </a:moveTo>
                    <a:cubicBezTo>
                      <a:pt x="149" y="0"/>
                      <a:pt x="1" y="149"/>
                      <a:pt x="1" y="331"/>
                    </a:cubicBezTo>
                    <a:cubicBezTo>
                      <a:pt x="1" y="515"/>
                      <a:pt x="149" y="662"/>
                      <a:pt x="332" y="662"/>
                    </a:cubicBezTo>
                    <a:cubicBezTo>
                      <a:pt x="515" y="662"/>
                      <a:pt x="664" y="515"/>
                      <a:pt x="664" y="331"/>
                    </a:cubicBezTo>
                    <a:cubicBezTo>
                      <a:pt x="664" y="149"/>
                      <a:pt x="515" y="0"/>
                      <a:pt x="332" y="0"/>
                    </a:cubicBezTo>
                    <a:close/>
                  </a:path>
                </a:pathLst>
              </a:custGeom>
              <a:solidFill>
                <a:srgbClr val="E271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7"/>
              <p:cNvSpPr/>
              <p:nvPr/>
            </p:nvSpPr>
            <p:spPr>
              <a:xfrm>
                <a:off x="4557175" y="2937800"/>
                <a:ext cx="64825" cy="35225"/>
              </a:xfrm>
              <a:custGeom>
                <a:rect b="b" l="l" r="r" t="t"/>
                <a:pathLst>
                  <a:path extrusionOk="0" h="1409" w="2593">
                    <a:moveTo>
                      <a:pt x="1180" y="1"/>
                    </a:moveTo>
                    <a:cubicBezTo>
                      <a:pt x="488" y="1"/>
                      <a:pt x="148" y="866"/>
                      <a:pt x="1" y="1408"/>
                    </a:cubicBezTo>
                    <a:cubicBezTo>
                      <a:pt x="408" y="927"/>
                      <a:pt x="1025" y="651"/>
                      <a:pt x="1641" y="651"/>
                    </a:cubicBezTo>
                    <a:cubicBezTo>
                      <a:pt x="1969" y="651"/>
                      <a:pt x="2297" y="730"/>
                      <a:pt x="2592" y="897"/>
                    </a:cubicBezTo>
                    <a:cubicBezTo>
                      <a:pt x="2008" y="242"/>
                      <a:pt x="1545" y="1"/>
                      <a:pt x="1180" y="1"/>
                    </a:cubicBezTo>
                    <a:close/>
                  </a:path>
                </a:pathLst>
              </a:custGeom>
              <a:solidFill>
                <a:srgbClr val="B74057">
                  <a:alpha val="15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7"/>
              <p:cNvSpPr/>
              <p:nvPr/>
            </p:nvSpPr>
            <p:spPr>
              <a:xfrm>
                <a:off x="4567300" y="2954400"/>
                <a:ext cx="16575" cy="16575"/>
              </a:xfrm>
              <a:custGeom>
                <a:rect b="b" l="l" r="r" t="t"/>
                <a:pathLst>
                  <a:path extrusionOk="0" h="663" w="663">
                    <a:moveTo>
                      <a:pt x="332" y="0"/>
                    </a:moveTo>
                    <a:cubicBezTo>
                      <a:pt x="149" y="0"/>
                      <a:pt x="1" y="149"/>
                      <a:pt x="1" y="331"/>
                    </a:cubicBezTo>
                    <a:cubicBezTo>
                      <a:pt x="1" y="515"/>
                      <a:pt x="149" y="662"/>
                      <a:pt x="332" y="662"/>
                    </a:cubicBezTo>
                    <a:cubicBezTo>
                      <a:pt x="515" y="662"/>
                      <a:pt x="663" y="515"/>
                      <a:pt x="663" y="331"/>
                    </a:cubicBezTo>
                    <a:cubicBezTo>
                      <a:pt x="663" y="149"/>
                      <a:pt x="515" y="0"/>
                      <a:pt x="332" y="0"/>
                    </a:cubicBezTo>
                    <a:close/>
                  </a:path>
                </a:pathLst>
              </a:custGeom>
              <a:solidFill>
                <a:srgbClr val="E271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7"/>
              <p:cNvSpPr/>
              <p:nvPr/>
            </p:nvSpPr>
            <p:spPr>
              <a:xfrm>
                <a:off x="4435425" y="2935425"/>
                <a:ext cx="67150" cy="38225"/>
              </a:xfrm>
              <a:custGeom>
                <a:rect b="b" l="l" r="r" t="t"/>
                <a:pathLst>
                  <a:path extrusionOk="0" h="1529" w="2686">
                    <a:moveTo>
                      <a:pt x="1416" y="0"/>
                    </a:moveTo>
                    <a:cubicBezTo>
                      <a:pt x="1194" y="0"/>
                      <a:pt x="986" y="58"/>
                      <a:pt x="812" y="143"/>
                    </a:cubicBezTo>
                    <a:cubicBezTo>
                      <a:pt x="593" y="251"/>
                      <a:pt x="430" y="398"/>
                      <a:pt x="311" y="530"/>
                    </a:cubicBezTo>
                    <a:cubicBezTo>
                      <a:pt x="75" y="800"/>
                      <a:pt x="0" y="1009"/>
                      <a:pt x="24" y="1023"/>
                    </a:cubicBezTo>
                    <a:cubicBezTo>
                      <a:pt x="25" y="1024"/>
                      <a:pt x="27" y="1024"/>
                      <a:pt x="29" y="1024"/>
                    </a:cubicBezTo>
                    <a:cubicBezTo>
                      <a:pt x="67" y="1024"/>
                      <a:pt x="192" y="856"/>
                      <a:pt x="426" y="646"/>
                    </a:cubicBezTo>
                    <a:cubicBezTo>
                      <a:pt x="550" y="538"/>
                      <a:pt x="708" y="419"/>
                      <a:pt x="901" y="336"/>
                    </a:cubicBezTo>
                    <a:cubicBezTo>
                      <a:pt x="1050" y="273"/>
                      <a:pt x="1224" y="230"/>
                      <a:pt x="1404" y="230"/>
                    </a:cubicBezTo>
                    <a:cubicBezTo>
                      <a:pt x="1456" y="230"/>
                      <a:pt x="1508" y="234"/>
                      <a:pt x="1561" y="242"/>
                    </a:cubicBezTo>
                    <a:cubicBezTo>
                      <a:pt x="1795" y="273"/>
                      <a:pt x="1990" y="390"/>
                      <a:pt x="2133" y="544"/>
                    </a:cubicBezTo>
                    <a:cubicBezTo>
                      <a:pt x="2277" y="695"/>
                      <a:pt x="2369" y="868"/>
                      <a:pt x="2436" y="1019"/>
                    </a:cubicBezTo>
                    <a:cubicBezTo>
                      <a:pt x="2562" y="1320"/>
                      <a:pt x="2614" y="1529"/>
                      <a:pt x="2648" y="1529"/>
                    </a:cubicBezTo>
                    <a:cubicBezTo>
                      <a:pt x="2649" y="1529"/>
                      <a:pt x="2650" y="1529"/>
                      <a:pt x="2650" y="1529"/>
                    </a:cubicBezTo>
                    <a:cubicBezTo>
                      <a:pt x="2677" y="1523"/>
                      <a:pt x="2685" y="1307"/>
                      <a:pt x="2588" y="964"/>
                    </a:cubicBezTo>
                    <a:cubicBezTo>
                      <a:pt x="2537" y="793"/>
                      <a:pt x="2451" y="589"/>
                      <a:pt x="2291" y="401"/>
                    </a:cubicBezTo>
                    <a:cubicBezTo>
                      <a:pt x="2211" y="308"/>
                      <a:pt x="2112" y="219"/>
                      <a:pt x="1993" y="150"/>
                    </a:cubicBezTo>
                    <a:cubicBezTo>
                      <a:pt x="1873" y="80"/>
                      <a:pt x="1736" y="33"/>
                      <a:pt x="1593" y="13"/>
                    </a:cubicBezTo>
                    <a:cubicBezTo>
                      <a:pt x="1533" y="4"/>
                      <a:pt x="1475" y="0"/>
                      <a:pt x="1416" y="0"/>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7"/>
              <p:cNvSpPr/>
              <p:nvPr/>
            </p:nvSpPr>
            <p:spPr>
              <a:xfrm>
                <a:off x="4555900" y="2935425"/>
                <a:ext cx="67125" cy="38225"/>
              </a:xfrm>
              <a:custGeom>
                <a:rect b="b" l="l" r="r" t="t"/>
                <a:pathLst>
                  <a:path extrusionOk="0" h="1529" w="2685">
                    <a:moveTo>
                      <a:pt x="1268" y="0"/>
                    </a:moveTo>
                    <a:cubicBezTo>
                      <a:pt x="1210" y="0"/>
                      <a:pt x="1151" y="4"/>
                      <a:pt x="1092" y="13"/>
                    </a:cubicBezTo>
                    <a:cubicBezTo>
                      <a:pt x="949" y="33"/>
                      <a:pt x="811" y="80"/>
                      <a:pt x="692" y="150"/>
                    </a:cubicBezTo>
                    <a:cubicBezTo>
                      <a:pt x="573" y="219"/>
                      <a:pt x="473" y="308"/>
                      <a:pt x="394" y="401"/>
                    </a:cubicBezTo>
                    <a:cubicBezTo>
                      <a:pt x="234" y="589"/>
                      <a:pt x="148" y="793"/>
                      <a:pt x="96" y="963"/>
                    </a:cubicBezTo>
                    <a:cubicBezTo>
                      <a:pt x="0" y="1307"/>
                      <a:pt x="8" y="1523"/>
                      <a:pt x="34" y="1529"/>
                    </a:cubicBezTo>
                    <a:cubicBezTo>
                      <a:pt x="35" y="1529"/>
                      <a:pt x="36" y="1529"/>
                      <a:pt x="36" y="1529"/>
                    </a:cubicBezTo>
                    <a:cubicBezTo>
                      <a:pt x="72" y="1529"/>
                      <a:pt x="124" y="1320"/>
                      <a:pt x="250" y="1019"/>
                    </a:cubicBezTo>
                    <a:cubicBezTo>
                      <a:pt x="316" y="868"/>
                      <a:pt x="409" y="695"/>
                      <a:pt x="552" y="544"/>
                    </a:cubicBezTo>
                    <a:cubicBezTo>
                      <a:pt x="694" y="390"/>
                      <a:pt x="890" y="273"/>
                      <a:pt x="1125" y="242"/>
                    </a:cubicBezTo>
                    <a:cubicBezTo>
                      <a:pt x="1177" y="234"/>
                      <a:pt x="1229" y="230"/>
                      <a:pt x="1281" y="230"/>
                    </a:cubicBezTo>
                    <a:cubicBezTo>
                      <a:pt x="1461" y="230"/>
                      <a:pt x="1635" y="273"/>
                      <a:pt x="1783" y="336"/>
                    </a:cubicBezTo>
                    <a:cubicBezTo>
                      <a:pt x="1977" y="419"/>
                      <a:pt x="2135" y="538"/>
                      <a:pt x="2259" y="646"/>
                    </a:cubicBezTo>
                    <a:cubicBezTo>
                      <a:pt x="2493" y="856"/>
                      <a:pt x="2618" y="1024"/>
                      <a:pt x="2655" y="1024"/>
                    </a:cubicBezTo>
                    <a:cubicBezTo>
                      <a:pt x="2657" y="1024"/>
                      <a:pt x="2659" y="1024"/>
                      <a:pt x="2661" y="1023"/>
                    </a:cubicBezTo>
                    <a:cubicBezTo>
                      <a:pt x="2684" y="1009"/>
                      <a:pt x="2609" y="800"/>
                      <a:pt x="2374" y="530"/>
                    </a:cubicBezTo>
                    <a:cubicBezTo>
                      <a:pt x="2255" y="398"/>
                      <a:pt x="2092" y="251"/>
                      <a:pt x="1872" y="143"/>
                    </a:cubicBezTo>
                    <a:cubicBezTo>
                      <a:pt x="1699" y="58"/>
                      <a:pt x="1490" y="0"/>
                      <a:pt x="1268" y="0"/>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7"/>
              <p:cNvSpPr/>
              <p:nvPr/>
            </p:nvSpPr>
            <p:spPr>
              <a:xfrm>
                <a:off x="4449775" y="2889475"/>
                <a:ext cx="54500" cy="36050"/>
              </a:xfrm>
              <a:custGeom>
                <a:rect b="b" l="l" r="r" t="t"/>
                <a:pathLst>
                  <a:path extrusionOk="0" h="1442" w="2180">
                    <a:moveTo>
                      <a:pt x="46" y="0"/>
                    </a:moveTo>
                    <a:cubicBezTo>
                      <a:pt x="41" y="0"/>
                      <a:pt x="37" y="1"/>
                      <a:pt x="34" y="3"/>
                    </a:cubicBezTo>
                    <a:cubicBezTo>
                      <a:pt x="0" y="23"/>
                      <a:pt x="37" y="176"/>
                      <a:pt x="169" y="389"/>
                    </a:cubicBezTo>
                    <a:cubicBezTo>
                      <a:pt x="299" y="601"/>
                      <a:pt x="534" y="865"/>
                      <a:pt x="857" y="1075"/>
                    </a:cubicBezTo>
                    <a:cubicBezTo>
                      <a:pt x="1180" y="1285"/>
                      <a:pt x="1517" y="1393"/>
                      <a:pt x="1764" y="1426"/>
                    </a:cubicBezTo>
                    <a:cubicBezTo>
                      <a:pt x="1842" y="1437"/>
                      <a:pt x="1910" y="1442"/>
                      <a:pt x="1968" y="1442"/>
                    </a:cubicBezTo>
                    <a:cubicBezTo>
                      <a:pt x="2094" y="1442"/>
                      <a:pt x="2168" y="1420"/>
                      <a:pt x="2171" y="1392"/>
                    </a:cubicBezTo>
                    <a:cubicBezTo>
                      <a:pt x="2179" y="1303"/>
                      <a:pt x="1604" y="1202"/>
                      <a:pt x="1025" y="818"/>
                    </a:cubicBezTo>
                    <a:cubicBezTo>
                      <a:pt x="464" y="460"/>
                      <a:pt x="141" y="0"/>
                      <a:pt x="46" y="0"/>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7"/>
              <p:cNvSpPr/>
              <p:nvPr/>
            </p:nvSpPr>
            <p:spPr>
              <a:xfrm>
                <a:off x="4546975" y="2889475"/>
                <a:ext cx="54550" cy="36050"/>
              </a:xfrm>
              <a:custGeom>
                <a:rect b="b" l="l" r="r" t="t"/>
                <a:pathLst>
                  <a:path extrusionOk="0" h="1442" w="2182">
                    <a:moveTo>
                      <a:pt x="2135" y="0"/>
                    </a:moveTo>
                    <a:cubicBezTo>
                      <a:pt x="2039" y="0"/>
                      <a:pt x="1717" y="460"/>
                      <a:pt x="1156" y="818"/>
                    </a:cubicBezTo>
                    <a:cubicBezTo>
                      <a:pt x="576" y="1202"/>
                      <a:pt x="1" y="1303"/>
                      <a:pt x="10" y="1392"/>
                    </a:cubicBezTo>
                    <a:cubicBezTo>
                      <a:pt x="12" y="1420"/>
                      <a:pt x="86" y="1442"/>
                      <a:pt x="212" y="1442"/>
                    </a:cubicBezTo>
                    <a:cubicBezTo>
                      <a:pt x="270" y="1442"/>
                      <a:pt x="339" y="1437"/>
                      <a:pt x="417" y="1426"/>
                    </a:cubicBezTo>
                    <a:cubicBezTo>
                      <a:pt x="664" y="1393"/>
                      <a:pt x="1001" y="1285"/>
                      <a:pt x="1324" y="1075"/>
                    </a:cubicBezTo>
                    <a:cubicBezTo>
                      <a:pt x="1646" y="865"/>
                      <a:pt x="1882" y="601"/>
                      <a:pt x="2012" y="389"/>
                    </a:cubicBezTo>
                    <a:cubicBezTo>
                      <a:pt x="2144" y="176"/>
                      <a:pt x="2181" y="23"/>
                      <a:pt x="2146" y="3"/>
                    </a:cubicBezTo>
                    <a:cubicBezTo>
                      <a:pt x="2143" y="1"/>
                      <a:pt x="2139" y="0"/>
                      <a:pt x="2135" y="0"/>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7"/>
              <p:cNvSpPr/>
              <p:nvPr/>
            </p:nvSpPr>
            <p:spPr>
              <a:xfrm>
                <a:off x="4493200" y="3013925"/>
                <a:ext cx="86375" cy="19575"/>
              </a:xfrm>
              <a:custGeom>
                <a:rect b="b" l="l" r="r" t="t"/>
                <a:pathLst>
                  <a:path extrusionOk="0" h="783" w="3455">
                    <a:moveTo>
                      <a:pt x="1326" y="1"/>
                    </a:moveTo>
                    <a:cubicBezTo>
                      <a:pt x="986" y="1"/>
                      <a:pt x="683" y="66"/>
                      <a:pt x="463" y="160"/>
                    </a:cubicBezTo>
                    <a:cubicBezTo>
                      <a:pt x="148" y="291"/>
                      <a:pt x="1" y="449"/>
                      <a:pt x="12" y="460"/>
                    </a:cubicBezTo>
                    <a:cubicBezTo>
                      <a:pt x="13" y="462"/>
                      <a:pt x="15" y="463"/>
                      <a:pt x="18" y="463"/>
                    </a:cubicBezTo>
                    <a:cubicBezTo>
                      <a:pt x="54" y="463"/>
                      <a:pt x="218" y="352"/>
                      <a:pt x="501" y="262"/>
                    </a:cubicBezTo>
                    <a:cubicBezTo>
                      <a:pt x="702" y="195"/>
                      <a:pt x="967" y="149"/>
                      <a:pt x="1263" y="149"/>
                    </a:cubicBezTo>
                    <a:cubicBezTo>
                      <a:pt x="1416" y="149"/>
                      <a:pt x="1577" y="162"/>
                      <a:pt x="1742" y="190"/>
                    </a:cubicBezTo>
                    <a:cubicBezTo>
                      <a:pt x="2229" y="273"/>
                      <a:pt x="2648" y="449"/>
                      <a:pt x="2948" y="580"/>
                    </a:cubicBezTo>
                    <a:cubicBezTo>
                      <a:pt x="3220" y="700"/>
                      <a:pt x="3398" y="783"/>
                      <a:pt x="3437" y="783"/>
                    </a:cubicBezTo>
                    <a:cubicBezTo>
                      <a:pt x="3441" y="783"/>
                      <a:pt x="3444" y="782"/>
                      <a:pt x="3445" y="780"/>
                    </a:cubicBezTo>
                    <a:cubicBezTo>
                      <a:pt x="3455" y="763"/>
                      <a:pt x="3288" y="642"/>
                      <a:pt x="2995" y="482"/>
                    </a:cubicBezTo>
                    <a:cubicBezTo>
                      <a:pt x="2704" y="325"/>
                      <a:pt x="2279" y="126"/>
                      <a:pt x="1768" y="38"/>
                    </a:cubicBezTo>
                    <a:cubicBezTo>
                      <a:pt x="1616" y="12"/>
                      <a:pt x="1468" y="1"/>
                      <a:pt x="1326" y="1"/>
                    </a:cubicBezTo>
                    <a:close/>
                  </a:path>
                </a:pathLst>
              </a:custGeom>
              <a:solidFill>
                <a:srgbClr val="B2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7"/>
              <p:cNvSpPr/>
              <p:nvPr/>
            </p:nvSpPr>
            <p:spPr>
              <a:xfrm>
                <a:off x="4519050" y="2757325"/>
                <a:ext cx="142050" cy="120225"/>
              </a:xfrm>
              <a:custGeom>
                <a:rect b="b" l="l" r="r" t="t"/>
                <a:pathLst>
                  <a:path extrusionOk="0" h="4809" w="5682">
                    <a:moveTo>
                      <a:pt x="711" y="1"/>
                    </a:moveTo>
                    <a:lnTo>
                      <a:pt x="78" y="213"/>
                    </a:lnTo>
                    <a:lnTo>
                      <a:pt x="78" y="213"/>
                    </a:lnTo>
                    <a:cubicBezTo>
                      <a:pt x="285" y="148"/>
                      <a:pt x="500" y="114"/>
                      <a:pt x="717" y="105"/>
                    </a:cubicBezTo>
                    <a:lnTo>
                      <a:pt x="717" y="105"/>
                    </a:lnTo>
                    <a:cubicBezTo>
                      <a:pt x="715" y="70"/>
                      <a:pt x="713" y="35"/>
                      <a:pt x="711" y="1"/>
                    </a:cubicBezTo>
                    <a:close/>
                    <a:moveTo>
                      <a:pt x="78" y="213"/>
                    </a:moveTo>
                    <a:cubicBezTo>
                      <a:pt x="52" y="221"/>
                      <a:pt x="26" y="230"/>
                      <a:pt x="0" y="239"/>
                    </a:cubicBezTo>
                    <a:lnTo>
                      <a:pt x="78" y="213"/>
                    </a:lnTo>
                    <a:close/>
                    <a:moveTo>
                      <a:pt x="847" y="102"/>
                    </a:moveTo>
                    <a:cubicBezTo>
                      <a:pt x="804" y="102"/>
                      <a:pt x="760" y="103"/>
                      <a:pt x="717" y="105"/>
                    </a:cubicBezTo>
                    <a:lnTo>
                      <a:pt x="717" y="105"/>
                    </a:lnTo>
                    <a:cubicBezTo>
                      <a:pt x="780" y="1095"/>
                      <a:pt x="1062" y="2085"/>
                      <a:pt x="1642" y="2888"/>
                    </a:cubicBezTo>
                    <a:cubicBezTo>
                      <a:pt x="1878" y="3216"/>
                      <a:pt x="2161" y="3507"/>
                      <a:pt x="2442" y="3798"/>
                    </a:cubicBezTo>
                    <a:cubicBezTo>
                      <a:pt x="2651" y="4013"/>
                      <a:pt x="2862" y="4230"/>
                      <a:pt x="3121" y="4383"/>
                    </a:cubicBezTo>
                    <a:cubicBezTo>
                      <a:pt x="3840" y="4809"/>
                      <a:pt x="4751" y="4649"/>
                      <a:pt x="5574" y="4805"/>
                    </a:cubicBezTo>
                    <a:cubicBezTo>
                      <a:pt x="5682" y="4556"/>
                      <a:pt x="5583" y="4271"/>
                      <a:pt x="5477" y="4022"/>
                    </a:cubicBezTo>
                    <a:cubicBezTo>
                      <a:pt x="5077" y="3076"/>
                      <a:pt x="4555" y="2166"/>
                      <a:pt x="3826" y="1444"/>
                    </a:cubicBezTo>
                    <a:cubicBezTo>
                      <a:pt x="3095" y="721"/>
                      <a:pt x="2139" y="196"/>
                      <a:pt x="1114" y="113"/>
                    </a:cubicBezTo>
                    <a:cubicBezTo>
                      <a:pt x="1026" y="106"/>
                      <a:pt x="936" y="102"/>
                      <a:pt x="847" y="102"/>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7"/>
              <p:cNvSpPr/>
              <p:nvPr/>
            </p:nvSpPr>
            <p:spPr>
              <a:xfrm>
                <a:off x="4411700" y="2757675"/>
                <a:ext cx="182750" cy="126725"/>
              </a:xfrm>
              <a:custGeom>
                <a:rect b="b" l="l" r="r" t="t"/>
                <a:pathLst>
                  <a:path extrusionOk="0" h="5069" w="7310">
                    <a:moveTo>
                      <a:pt x="5440" y="0"/>
                    </a:moveTo>
                    <a:cubicBezTo>
                      <a:pt x="5158" y="0"/>
                      <a:pt x="4882" y="32"/>
                      <a:pt x="4681" y="48"/>
                    </a:cubicBezTo>
                    <a:cubicBezTo>
                      <a:pt x="3587" y="132"/>
                      <a:pt x="2511" y="456"/>
                      <a:pt x="1557" y="999"/>
                    </a:cubicBezTo>
                    <a:cubicBezTo>
                      <a:pt x="974" y="1330"/>
                      <a:pt x="0" y="2006"/>
                      <a:pt x="136" y="2775"/>
                    </a:cubicBezTo>
                    <a:cubicBezTo>
                      <a:pt x="266" y="3517"/>
                      <a:pt x="950" y="4214"/>
                      <a:pt x="1574" y="4577"/>
                    </a:cubicBezTo>
                    <a:cubicBezTo>
                      <a:pt x="2148" y="4910"/>
                      <a:pt x="2813" y="5068"/>
                      <a:pt x="3478" y="5068"/>
                    </a:cubicBezTo>
                    <a:cubicBezTo>
                      <a:pt x="3694" y="5068"/>
                      <a:pt x="3909" y="5052"/>
                      <a:pt x="4121" y="5019"/>
                    </a:cubicBezTo>
                    <a:lnTo>
                      <a:pt x="4121" y="5019"/>
                    </a:lnTo>
                    <a:cubicBezTo>
                      <a:pt x="4112" y="5020"/>
                      <a:pt x="4103" y="5020"/>
                      <a:pt x="4093" y="5020"/>
                    </a:cubicBezTo>
                    <a:cubicBezTo>
                      <a:pt x="3618" y="5020"/>
                      <a:pt x="3145" y="4824"/>
                      <a:pt x="2809" y="4487"/>
                    </a:cubicBezTo>
                    <a:lnTo>
                      <a:pt x="2809" y="4487"/>
                    </a:lnTo>
                    <a:cubicBezTo>
                      <a:pt x="3332" y="4698"/>
                      <a:pt x="3895" y="4804"/>
                      <a:pt x="4459" y="4804"/>
                    </a:cubicBezTo>
                    <a:cubicBezTo>
                      <a:pt x="4870" y="4804"/>
                      <a:pt x="5281" y="4748"/>
                      <a:pt x="5676" y="4633"/>
                    </a:cubicBezTo>
                    <a:cubicBezTo>
                      <a:pt x="5145" y="4514"/>
                      <a:pt x="4651" y="4238"/>
                      <a:pt x="4271" y="3849"/>
                    </a:cubicBezTo>
                    <a:lnTo>
                      <a:pt x="4271" y="3849"/>
                    </a:lnTo>
                    <a:cubicBezTo>
                      <a:pt x="4871" y="4126"/>
                      <a:pt x="5676" y="4492"/>
                      <a:pt x="6418" y="4492"/>
                    </a:cubicBezTo>
                    <a:cubicBezTo>
                      <a:pt x="6734" y="4492"/>
                      <a:pt x="7037" y="4426"/>
                      <a:pt x="7309" y="4259"/>
                    </a:cubicBezTo>
                    <a:cubicBezTo>
                      <a:pt x="7170" y="4141"/>
                      <a:pt x="7010" y="4042"/>
                      <a:pt x="6874" y="3916"/>
                    </a:cubicBezTo>
                    <a:cubicBezTo>
                      <a:pt x="6368" y="3441"/>
                      <a:pt x="6307" y="2810"/>
                      <a:pt x="6400" y="2154"/>
                    </a:cubicBezTo>
                    <a:cubicBezTo>
                      <a:pt x="6469" y="1665"/>
                      <a:pt x="6744" y="1022"/>
                      <a:pt x="6576" y="531"/>
                    </a:cubicBezTo>
                    <a:cubicBezTo>
                      <a:pt x="6427" y="95"/>
                      <a:pt x="5926" y="0"/>
                      <a:pt x="5440" y="0"/>
                    </a:cubicBezTo>
                    <a:close/>
                  </a:path>
                </a:pathLst>
              </a:custGeom>
              <a:solidFill>
                <a:srgbClr val="B740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7"/>
              <p:cNvSpPr/>
              <p:nvPr/>
            </p:nvSpPr>
            <p:spPr>
              <a:xfrm>
                <a:off x="4407925" y="2809800"/>
                <a:ext cx="11925" cy="28500"/>
              </a:xfrm>
              <a:custGeom>
                <a:rect b="b" l="l" r="r" t="t"/>
                <a:pathLst>
                  <a:path extrusionOk="0" h="1140" w="477">
                    <a:moveTo>
                      <a:pt x="57" y="1"/>
                    </a:moveTo>
                    <a:cubicBezTo>
                      <a:pt x="27" y="1"/>
                      <a:pt x="1" y="288"/>
                      <a:pt x="115" y="617"/>
                    </a:cubicBezTo>
                    <a:cubicBezTo>
                      <a:pt x="223" y="933"/>
                      <a:pt x="410" y="1140"/>
                      <a:pt x="445" y="1140"/>
                    </a:cubicBezTo>
                    <a:cubicBezTo>
                      <a:pt x="447" y="1140"/>
                      <a:pt x="448" y="1139"/>
                      <a:pt x="449" y="1138"/>
                    </a:cubicBezTo>
                    <a:cubicBezTo>
                      <a:pt x="477" y="1118"/>
                      <a:pt x="329" y="890"/>
                      <a:pt x="225" y="580"/>
                    </a:cubicBezTo>
                    <a:cubicBezTo>
                      <a:pt x="116" y="270"/>
                      <a:pt x="91" y="1"/>
                      <a:pt x="57" y="1"/>
                    </a:cubicBezTo>
                    <a:cubicBezTo>
                      <a:pt x="57" y="1"/>
                      <a:pt x="57" y="1"/>
                      <a:pt x="57" y="1"/>
                    </a:cubicBezTo>
                    <a:cubicBezTo>
                      <a:pt x="57" y="1"/>
                      <a:pt x="57" y="1"/>
                      <a:pt x="57" y="1"/>
                    </a:cubicBezTo>
                    <a:close/>
                  </a:path>
                </a:pathLst>
              </a:custGeom>
              <a:solidFill>
                <a:srgbClr val="A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7"/>
              <p:cNvSpPr/>
              <p:nvPr/>
            </p:nvSpPr>
            <p:spPr>
              <a:xfrm>
                <a:off x="4387750" y="2815900"/>
                <a:ext cx="19175" cy="56025"/>
              </a:xfrm>
              <a:custGeom>
                <a:rect b="b" l="l" r="r" t="t"/>
                <a:pathLst>
                  <a:path extrusionOk="0" h="2241" w="767">
                    <a:moveTo>
                      <a:pt x="751" y="1"/>
                    </a:moveTo>
                    <a:cubicBezTo>
                      <a:pt x="730" y="1"/>
                      <a:pt x="610" y="69"/>
                      <a:pt x="482" y="236"/>
                    </a:cubicBezTo>
                    <a:cubicBezTo>
                      <a:pt x="341" y="412"/>
                      <a:pt x="215" y="703"/>
                      <a:pt x="145" y="1032"/>
                    </a:cubicBezTo>
                    <a:cubicBezTo>
                      <a:pt x="0" y="1691"/>
                      <a:pt x="71" y="2241"/>
                      <a:pt x="100" y="2241"/>
                    </a:cubicBezTo>
                    <a:cubicBezTo>
                      <a:pt x="101" y="2241"/>
                      <a:pt x="101" y="2241"/>
                      <a:pt x="101" y="2241"/>
                    </a:cubicBezTo>
                    <a:cubicBezTo>
                      <a:pt x="136" y="2240"/>
                      <a:pt x="117" y="1699"/>
                      <a:pt x="258" y="1057"/>
                    </a:cubicBezTo>
                    <a:cubicBezTo>
                      <a:pt x="326" y="737"/>
                      <a:pt x="433" y="460"/>
                      <a:pt x="548" y="282"/>
                    </a:cubicBezTo>
                    <a:cubicBezTo>
                      <a:pt x="661" y="103"/>
                      <a:pt x="766" y="17"/>
                      <a:pt x="754" y="2"/>
                    </a:cubicBezTo>
                    <a:cubicBezTo>
                      <a:pt x="753" y="1"/>
                      <a:pt x="752" y="1"/>
                      <a:pt x="751" y="1"/>
                    </a:cubicBezTo>
                    <a:close/>
                  </a:path>
                </a:pathLst>
              </a:custGeom>
              <a:solidFill>
                <a:srgbClr val="A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7"/>
              <p:cNvSpPr/>
              <p:nvPr/>
            </p:nvSpPr>
            <p:spPr>
              <a:xfrm>
                <a:off x="4400375" y="2825950"/>
                <a:ext cx="12100" cy="113425"/>
              </a:xfrm>
              <a:custGeom>
                <a:rect b="b" l="l" r="r" t="t"/>
                <a:pathLst>
                  <a:path extrusionOk="0" h="4537" w="484">
                    <a:moveTo>
                      <a:pt x="468" y="1"/>
                    </a:moveTo>
                    <a:cubicBezTo>
                      <a:pt x="452" y="1"/>
                      <a:pt x="383" y="248"/>
                      <a:pt x="291" y="651"/>
                    </a:cubicBezTo>
                    <a:cubicBezTo>
                      <a:pt x="200" y="1057"/>
                      <a:pt x="86" y="1623"/>
                      <a:pt x="32" y="2260"/>
                    </a:cubicBezTo>
                    <a:cubicBezTo>
                      <a:pt x="5" y="2577"/>
                      <a:pt x="0" y="2882"/>
                      <a:pt x="11" y="3159"/>
                    </a:cubicBezTo>
                    <a:cubicBezTo>
                      <a:pt x="27" y="3436"/>
                      <a:pt x="55" y="3685"/>
                      <a:pt x="97" y="3890"/>
                    </a:cubicBezTo>
                    <a:cubicBezTo>
                      <a:pt x="114" y="3993"/>
                      <a:pt x="140" y="4084"/>
                      <a:pt x="160" y="4165"/>
                    </a:cubicBezTo>
                    <a:cubicBezTo>
                      <a:pt x="179" y="4246"/>
                      <a:pt x="201" y="4314"/>
                      <a:pt x="221" y="4369"/>
                    </a:cubicBezTo>
                    <a:cubicBezTo>
                      <a:pt x="259" y="4478"/>
                      <a:pt x="283" y="4537"/>
                      <a:pt x="291" y="4537"/>
                    </a:cubicBezTo>
                    <a:cubicBezTo>
                      <a:pt x="291" y="4537"/>
                      <a:pt x="292" y="4537"/>
                      <a:pt x="292" y="4537"/>
                    </a:cubicBezTo>
                    <a:cubicBezTo>
                      <a:pt x="311" y="4531"/>
                      <a:pt x="237" y="4284"/>
                      <a:pt x="178" y="3876"/>
                    </a:cubicBezTo>
                    <a:cubicBezTo>
                      <a:pt x="146" y="3672"/>
                      <a:pt x="128" y="3427"/>
                      <a:pt x="118" y="3155"/>
                    </a:cubicBezTo>
                    <a:cubicBezTo>
                      <a:pt x="113" y="2883"/>
                      <a:pt x="121" y="2583"/>
                      <a:pt x="146" y="2269"/>
                    </a:cubicBezTo>
                    <a:cubicBezTo>
                      <a:pt x="200" y="1641"/>
                      <a:pt x="301" y="1076"/>
                      <a:pt x="371" y="667"/>
                    </a:cubicBezTo>
                    <a:cubicBezTo>
                      <a:pt x="443" y="258"/>
                      <a:pt x="484" y="4"/>
                      <a:pt x="468" y="1"/>
                    </a:cubicBezTo>
                    <a:cubicBezTo>
                      <a:pt x="468" y="1"/>
                      <a:pt x="468" y="1"/>
                      <a:pt x="468" y="1"/>
                    </a:cubicBezTo>
                    <a:close/>
                  </a:path>
                </a:pathLst>
              </a:custGeom>
              <a:solidFill>
                <a:srgbClr val="A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7"/>
              <p:cNvSpPr/>
              <p:nvPr/>
            </p:nvSpPr>
            <p:spPr>
              <a:xfrm>
                <a:off x="4416000" y="2864775"/>
                <a:ext cx="3675" cy="51150"/>
              </a:xfrm>
              <a:custGeom>
                <a:rect b="b" l="l" r="r" t="t"/>
                <a:pathLst>
                  <a:path extrusionOk="0" h="2046" w="147">
                    <a:moveTo>
                      <a:pt x="33" y="0"/>
                    </a:moveTo>
                    <a:cubicBezTo>
                      <a:pt x="33" y="0"/>
                      <a:pt x="33" y="0"/>
                      <a:pt x="33" y="0"/>
                    </a:cubicBezTo>
                    <a:cubicBezTo>
                      <a:pt x="0" y="3"/>
                      <a:pt x="12" y="459"/>
                      <a:pt x="21" y="1023"/>
                    </a:cubicBezTo>
                    <a:cubicBezTo>
                      <a:pt x="32" y="1586"/>
                      <a:pt x="36" y="2043"/>
                      <a:pt x="69" y="2045"/>
                    </a:cubicBezTo>
                    <a:cubicBezTo>
                      <a:pt x="69" y="2045"/>
                      <a:pt x="69" y="2045"/>
                      <a:pt x="69" y="2045"/>
                    </a:cubicBezTo>
                    <a:cubicBezTo>
                      <a:pt x="100" y="2045"/>
                      <a:pt x="147" y="1587"/>
                      <a:pt x="136" y="1021"/>
                    </a:cubicBezTo>
                    <a:cubicBezTo>
                      <a:pt x="127" y="455"/>
                      <a:pt x="64" y="0"/>
                      <a:pt x="33" y="0"/>
                    </a:cubicBezTo>
                    <a:close/>
                  </a:path>
                </a:pathLst>
              </a:custGeom>
              <a:solidFill>
                <a:srgbClr val="A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7"/>
              <p:cNvSpPr/>
              <p:nvPr/>
            </p:nvSpPr>
            <p:spPr>
              <a:xfrm>
                <a:off x="4415150" y="2756800"/>
                <a:ext cx="138475" cy="55025"/>
              </a:xfrm>
              <a:custGeom>
                <a:rect b="b" l="l" r="r" t="t"/>
                <a:pathLst>
                  <a:path extrusionOk="0" h="2201" w="5539">
                    <a:moveTo>
                      <a:pt x="4415" y="1"/>
                    </a:moveTo>
                    <a:cubicBezTo>
                      <a:pt x="4338" y="1"/>
                      <a:pt x="4258" y="8"/>
                      <a:pt x="4175" y="11"/>
                    </a:cubicBezTo>
                    <a:cubicBezTo>
                      <a:pt x="4009" y="16"/>
                      <a:pt x="3833" y="41"/>
                      <a:pt x="3648" y="64"/>
                    </a:cubicBezTo>
                    <a:cubicBezTo>
                      <a:pt x="3280" y="123"/>
                      <a:pt x="2879" y="220"/>
                      <a:pt x="2474" y="368"/>
                    </a:cubicBezTo>
                    <a:cubicBezTo>
                      <a:pt x="2070" y="523"/>
                      <a:pt x="1705" y="713"/>
                      <a:pt x="1389" y="910"/>
                    </a:cubicBezTo>
                    <a:cubicBezTo>
                      <a:pt x="1233" y="1015"/>
                      <a:pt x="1085" y="1111"/>
                      <a:pt x="956" y="1217"/>
                    </a:cubicBezTo>
                    <a:cubicBezTo>
                      <a:pt x="892" y="1269"/>
                      <a:pt x="826" y="1316"/>
                      <a:pt x="769" y="1367"/>
                    </a:cubicBezTo>
                    <a:cubicBezTo>
                      <a:pt x="714" y="1416"/>
                      <a:pt x="659" y="1466"/>
                      <a:pt x="604" y="1516"/>
                    </a:cubicBezTo>
                    <a:cubicBezTo>
                      <a:pt x="498" y="1607"/>
                      <a:pt x="413" y="1704"/>
                      <a:pt x="336" y="1784"/>
                    </a:cubicBezTo>
                    <a:cubicBezTo>
                      <a:pt x="258" y="1864"/>
                      <a:pt x="197" y="1938"/>
                      <a:pt x="149" y="2001"/>
                    </a:cubicBezTo>
                    <a:cubicBezTo>
                      <a:pt x="51" y="2124"/>
                      <a:pt x="0" y="2195"/>
                      <a:pt x="6" y="2200"/>
                    </a:cubicBezTo>
                    <a:cubicBezTo>
                      <a:pt x="7" y="2200"/>
                      <a:pt x="7" y="2201"/>
                      <a:pt x="8" y="2201"/>
                    </a:cubicBezTo>
                    <a:cubicBezTo>
                      <a:pt x="35" y="2201"/>
                      <a:pt x="250" y="1931"/>
                      <a:pt x="659" y="1577"/>
                    </a:cubicBezTo>
                    <a:cubicBezTo>
                      <a:pt x="714" y="1529"/>
                      <a:pt x="770" y="1482"/>
                      <a:pt x="825" y="1435"/>
                    </a:cubicBezTo>
                    <a:cubicBezTo>
                      <a:pt x="884" y="1387"/>
                      <a:pt x="949" y="1343"/>
                      <a:pt x="1014" y="1294"/>
                    </a:cubicBezTo>
                    <a:cubicBezTo>
                      <a:pt x="1142" y="1192"/>
                      <a:pt x="1292" y="1101"/>
                      <a:pt x="1444" y="1000"/>
                    </a:cubicBezTo>
                    <a:cubicBezTo>
                      <a:pt x="1759" y="812"/>
                      <a:pt x="2118" y="628"/>
                      <a:pt x="2514" y="477"/>
                    </a:cubicBezTo>
                    <a:cubicBezTo>
                      <a:pt x="2911" y="331"/>
                      <a:pt x="3303" y="233"/>
                      <a:pt x="3665" y="169"/>
                    </a:cubicBezTo>
                    <a:cubicBezTo>
                      <a:pt x="3846" y="144"/>
                      <a:pt x="4018" y="115"/>
                      <a:pt x="4182" y="106"/>
                    </a:cubicBezTo>
                    <a:cubicBezTo>
                      <a:pt x="4263" y="101"/>
                      <a:pt x="4341" y="91"/>
                      <a:pt x="4417" y="90"/>
                    </a:cubicBezTo>
                    <a:cubicBezTo>
                      <a:pt x="4490" y="89"/>
                      <a:pt x="4562" y="88"/>
                      <a:pt x="4635" y="86"/>
                    </a:cubicBezTo>
                    <a:cubicBezTo>
                      <a:pt x="4639" y="86"/>
                      <a:pt x="4642" y="86"/>
                      <a:pt x="4646" y="86"/>
                    </a:cubicBezTo>
                    <a:cubicBezTo>
                      <a:pt x="5114" y="86"/>
                      <a:pt x="5428" y="133"/>
                      <a:pt x="5513" y="133"/>
                    </a:cubicBezTo>
                    <a:cubicBezTo>
                      <a:pt x="5528" y="133"/>
                      <a:pt x="5536" y="131"/>
                      <a:pt x="5537" y="128"/>
                    </a:cubicBezTo>
                    <a:cubicBezTo>
                      <a:pt x="5539" y="120"/>
                      <a:pt x="5454" y="100"/>
                      <a:pt x="5299" y="71"/>
                    </a:cubicBezTo>
                    <a:cubicBezTo>
                      <a:pt x="5222" y="56"/>
                      <a:pt x="5127" y="40"/>
                      <a:pt x="5016" y="31"/>
                    </a:cubicBezTo>
                    <a:cubicBezTo>
                      <a:pt x="4906" y="22"/>
                      <a:pt x="4783" y="5"/>
                      <a:pt x="4647" y="5"/>
                    </a:cubicBezTo>
                    <a:cubicBezTo>
                      <a:pt x="4643" y="5"/>
                      <a:pt x="4640" y="5"/>
                      <a:pt x="4637" y="5"/>
                    </a:cubicBezTo>
                    <a:cubicBezTo>
                      <a:pt x="4562" y="3"/>
                      <a:pt x="4488" y="2"/>
                      <a:pt x="4415" y="1"/>
                    </a:cubicBezTo>
                    <a:close/>
                  </a:path>
                </a:pathLst>
              </a:custGeom>
              <a:solidFill>
                <a:srgbClr val="A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7"/>
              <p:cNvSpPr/>
              <p:nvPr/>
            </p:nvSpPr>
            <p:spPr>
              <a:xfrm>
                <a:off x="4431525" y="2773850"/>
                <a:ext cx="231400" cy="60000"/>
              </a:xfrm>
              <a:custGeom>
                <a:rect b="b" l="l" r="r" t="t"/>
                <a:pathLst>
                  <a:path extrusionOk="0" h="2400" w="9256">
                    <a:moveTo>
                      <a:pt x="5018" y="0"/>
                    </a:moveTo>
                    <a:cubicBezTo>
                      <a:pt x="4992" y="0"/>
                      <a:pt x="4967" y="0"/>
                      <a:pt x="4941" y="1"/>
                    </a:cubicBezTo>
                    <a:cubicBezTo>
                      <a:pt x="4217" y="11"/>
                      <a:pt x="3535" y="124"/>
                      <a:pt x="2928" y="263"/>
                    </a:cubicBezTo>
                    <a:cubicBezTo>
                      <a:pt x="2319" y="401"/>
                      <a:pt x="1780" y="572"/>
                      <a:pt x="1343" y="748"/>
                    </a:cubicBezTo>
                    <a:cubicBezTo>
                      <a:pt x="904" y="923"/>
                      <a:pt x="566" y="1106"/>
                      <a:pt x="340" y="1242"/>
                    </a:cubicBezTo>
                    <a:cubicBezTo>
                      <a:pt x="228" y="1311"/>
                      <a:pt x="142" y="1367"/>
                      <a:pt x="86" y="1408"/>
                    </a:cubicBezTo>
                    <a:cubicBezTo>
                      <a:pt x="29" y="1448"/>
                      <a:pt x="1" y="1472"/>
                      <a:pt x="3" y="1474"/>
                    </a:cubicBezTo>
                    <a:cubicBezTo>
                      <a:pt x="3" y="1475"/>
                      <a:pt x="3" y="1475"/>
                      <a:pt x="4" y="1475"/>
                    </a:cubicBezTo>
                    <a:cubicBezTo>
                      <a:pt x="20" y="1475"/>
                      <a:pt x="143" y="1400"/>
                      <a:pt x="362" y="1281"/>
                    </a:cubicBezTo>
                    <a:cubicBezTo>
                      <a:pt x="594" y="1158"/>
                      <a:pt x="933" y="988"/>
                      <a:pt x="1373" y="824"/>
                    </a:cubicBezTo>
                    <a:cubicBezTo>
                      <a:pt x="1810" y="659"/>
                      <a:pt x="2345" y="498"/>
                      <a:pt x="2950" y="366"/>
                    </a:cubicBezTo>
                    <a:cubicBezTo>
                      <a:pt x="3555" y="235"/>
                      <a:pt x="4230" y="126"/>
                      <a:pt x="4943" y="116"/>
                    </a:cubicBezTo>
                    <a:cubicBezTo>
                      <a:pt x="4969" y="116"/>
                      <a:pt x="4995" y="115"/>
                      <a:pt x="5021" y="115"/>
                    </a:cubicBezTo>
                    <a:cubicBezTo>
                      <a:pt x="5704" y="115"/>
                      <a:pt x="6355" y="214"/>
                      <a:pt x="6914" y="412"/>
                    </a:cubicBezTo>
                    <a:cubicBezTo>
                      <a:pt x="7495" y="615"/>
                      <a:pt x="7972" y="916"/>
                      <a:pt x="8325" y="1217"/>
                    </a:cubicBezTo>
                    <a:cubicBezTo>
                      <a:pt x="8679" y="1521"/>
                      <a:pt x="8908" y="1826"/>
                      <a:pt x="9046" y="2047"/>
                    </a:cubicBezTo>
                    <a:cubicBezTo>
                      <a:pt x="9076" y="2098"/>
                      <a:pt x="9106" y="2147"/>
                      <a:pt x="9136" y="2197"/>
                    </a:cubicBezTo>
                    <a:cubicBezTo>
                      <a:pt x="9156" y="2234"/>
                      <a:pt x="9176" y="2272"/>
                      <a:pt x="9196" y="2308"/>
                    </a:cubicBezTo>
                    <a:cubicBezTo>
                      <a:pt x="9228" y="2368"/>
                      <a:pt x="9247" y="2399"/>
                      <a:pt x="9251" y="2399"/>
                    </a:cubicBezTo>
                    <a:cubicBezTo>
                      <a:pt x="9252" y="2399"/>
                      <a:pt x="9252" y="2399"/>
                      <a:pt x="9252" y="2399"/>
                    </a:cubicBezTo>
                    <a:cubicBezTo>
                      <a:pt x="9255" y="2397"/>
                      <a:pt x="9244" y="2363"/>
                      <a:pt x="9217" y="2299"/>
                    </a:cubicBezTo>
                    <a:cubicBezTo>
                      <a:pt x="9204" y="2266"/>
                      <a:pt x="9187" y="2226"/>
                      <a:pt x="9166" y="2180"/>
                    </a:cubicBezTo>
                    <a:cubicBezTo>
                      <a:pt x="9139" y="2128"/>
                      <a:pt x="9112" y="2077"/>
                      <a:pt x="9084" y="2025"/>
                    </a:cubicBezTo>
                    <a:cubicBezTo>
                      <a:pt x="8957" y="1793"/>
                      <a:pt x="8734" y="1474"/>
                      <a:pt x="8379" y="1156"/>
                    </a:cubicBezTo>
                    <a:cubicBezTo>
                      <a:pt x="8026" y="840"/>
                      <a:pt x="7542" y="525"/>
                      <a:pt x="6949" y="311"/>
                    </a:cubicBezTo>
                    <a:cubicBezTo>
                      <a:pt x="6378" y="103"/>
                      <a:pt x="5713" y="0"/>
                      <a:pt x="5018" y="0"/>
                    </a:cubicBezTo>
                    <a:close/>
                  </a:path>
                </a:pathLst>
              </a:custGeom>
              <a:solidFill>
                <a:srgbClr val="A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7"/>
              <p:cNvSpPr/>
              <p:nvPr/>
            </p:nvSpPr>
            <p:spPr>
              <a:xfrm>
                <a:off x="4424250" y="2820900"/>
                <a:ext cx="62525" cy="53600"/>
              </a:xfrm>
              <a:custGeom>
                <a:rect b="b" l="l" r="r" t="t"/>
                <a:pathLst>
                  <a:path extrusionOk="0" h="2144" w="2501">
                    <a:moveTo>
                      <a:pt x="14" y="1"/>
                    </a:moveTo>
                    <a:cubicBezTo>
                      <a:pt x="14" y="1"/>
                      <a:pt x="14" y="1"/>
                      <a:pt x="13" y="1"/>
                    </a:cubicBezTo>
                    <a:cubicBezTo>
                      <a:pt x="0" y="4"/>
                      <a:pt x="38" y="196"/>
                      <a:pt x="201" y="460"/>
                    </a:cubicBezTo>
                    <a:cubicBezTo>
                      <a:pt x="363" y="726"/>
                      <a:pt x="650" y="1044"/>
                      <a:pt x="1008" y="1345"/>
                    </a:cubicBezTo>
                    <a:cubicBezTo>
                      <a:pt x="1367" y="1646"/>
                      <a:pt x="1738" y="1861"/>
                      <a:pt x="2017" y="1985"/>
                    </a:cubicBezTo>
                    <a:cubicBezTo>
                      <a:pt x="2266" y="2097"/>
                      <a:pt x="2439" y="2143"/>
                      <a:pt x="2479" y="2143"/>
                    </a:cubicBezTo>
                    <a:cubicBezTo>
                      <a:pt x="2484" y="2143"/>
                      <a:pt x="2487" y="2143"/>
                      <a:pt x="2487" y="2141"/>
                    </a:cubicBezTo>
                    <a:cubicBezTo>
                      <a:pt x="2501" y="2111"/>
                      <a:pt x="1785" y="1853"/>
                      <a:pt x="1081" y="1257"/>
                    </a:cubicBezTo>
                    <a:cubicBezTo>
                      <a:pt x="731" y="962"/>
                      <a:pt x="441" y="659"/>
                      <a:pt x="269" y="416"/>
                    </a:cubicBezTo>
                    <a:cubicBezTo>
                      <a:pt x="98" y="177"/>
                      <a:pt x="33" y="1"/>
                      <a:pt x="14" y="1"/>
                    </a:cubicBezTo>
                    <a:close/>
                  </a:path>
                </a:pathLst>
              </a:custGeom>
              <a:solidFill>
                <a:srgbClr val="A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7"/>
              <p:cNvSpPr/>
              <p:nvPr/>
            </p:nvSpPr>
            <p:spPr>
              <a:xfrm>
                <a:off x="4447750" y="2805250"/>
                <a:ext cx="191300" cy="32675"/>
              </a:xfrm>
              <a:custGeom>
                <a:rect b="b" l="l" r="r" t="t"/>
                <a:pathLst>
                  <a:path extrusionOk="0" h="1307" w="7652">
                    <a:moveTo>
                      <a:pt x="3574" y="1"/>
                    </a:moveTo>
                    <a:cubicBezTo>
                      <a:pt x="2599" y="1"/>
                      <a:pt x="1731" y="176"/>
                      <a:pt x="1106" y="353"/>
                    </a:cubicBezTo>
                    <a:cubicBezTo>
                      <a:pt x="758" y="452"/>
                      <a:pt x="480" y="548"/>
                      <a:pt x="291" y="622"/>
                    </a:cubicBezTo>
                    <a:cubicBezTo>
                      <a:pt x="103" y="694"/>
                      <a:pt x="1" y="741"/>
                      <a:pt x="3" y="748"/>
                    </a:cubicBezTo>
                    <a:cubicBezTo>
                      <a:pt x="4" y="749"/>
                      <a:pt x="5" y="750"/>
                      <a:pt x="7" y="750"/>
                    </a:cubicBezTo>
                    <a:cubicBezTo>
                      <a:pt x="29" y="750"/>
                      <a:pt x="132" y="718"/>
                      <a:pt x="306" y="664"/>
                    </a:cubicBezTo>
                    <a:cubicBezTo>
                      <a:pt x="498" y="603"/>
                      <a:pt x="779" y="520"/>
                      <a:pt x="1127" y="432"/>
                    </a:cubicBezTo>
                    <a:cubicBezTo>
                      <a:pt x="1748" y="275"/>
                      <a:pt x="2600" y="116"/>
                      <a:pt x="3554" y="116"/>
                    </a:cubicBezTo>
                    <a:cubicBezTo>
                      <a:pt x="3671" y="116"/>
                      <a:pt x="3789" y="118"/>
                      <a:pt x="3908" y="123"/>
                    </a:cubicBezTo>
                    <a:cubicBezTo>
                      <a:pt x="5004" y="169"/>
                      <a:pt x="5971" y="452"/>
                      <a:pt x="6623" y="752"/>
                    </a:cubicBezTo>
                    <a:cubicBezTo>
                      <a:pt x="7256" y="1039"/>
                      <a:pt x="7611" y="1306"/>
                      <a:pt x="7644" y="1306"/>
                    </a:cubicBezTo>
                    <a:cubicBezTo>
                      <a:pt x="7646" y="1306"/>
                      <a:pt x="7646" y="1306"/>
                      <a:pt x="7647" y="1305"/>
                    </a:cubicBezTo>
                    <a:cubicBezTo>
                      <a:pt x="7651" y="1300"/>
                      <a:pt x="7566" y="1227"/>
                      <a:pt x="7400" y="1110"/>
                    </a:cubicBezTo>
                    <a:cubicBezTo>
                      <a:pt x="7235" y="993"/>
                      <a:pt x="6984" y="837"/>
                      <a:pt x="6657" y="679"/>
                    </a:cubicBezTo>
                    <a:cubicBezTo>
                      <a:pt x="6007" y="356"/>
                      <a:pt x="5026" y="53"/>
                      <a:pt x="3913" y="8"/>
                    </a:cubicBezTo>
                    <a:cubicBezTo>
                      <a:pt x="3799" y="3"/>
                      <a:pt x="3686" y="1"/>
                      <a:pt x="3574" y="1"/>
                    </a:cubicBezTo>
                    <a:close/>
                  </a:path>
                </a:pathLst>
              </a:custGeom>
              <a:solidFill>
                <a:srgbClr val="A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7"/>
              <p:cNvSpPr/>
              <p:nvPr/>
            </p:nvSpPr>
            <p:spPr>
              <a:xfrm>
                <a:off x="4467525" y="2835825"/>
                <a:ext cx="140700" cy="13650"/>
              </a:xfrm>
              <a:custGeom>
                <a:rect b="b" l="l" r="r" t="t"/>
                <a:pathLst>
                  <a:path extrusionOk="0" h="546" w="5628">
                    <a:moveTo>
                      <a:pt x="14" y="0"/>
                    </a:moveTo>
                    <a:cubicBezTo>
                      <a:pt x="7" y="0"/>
                      <a:pt x="3" y="1"/>
                      <a:pt x="2" y="3"/>
                    </a:cubicBezTo>
                    <a:cubicBezTo>
                      <a:pt x="1" y="9"/>
                      <a:pt x="76" y="40"/>
                      <a:pt x="216" y="71"/>
                    </a:cubicBezTo>
                    <a:cubicBezTo>
                      <a:pt x="357" y="104"/>
                      <a:pt x="565" y="138"/>
                      <a:pt x="822" y="153"/>
                    </a:cubicBezTo>
                    <a:cubicBezTo>
                      <a:pt x="956" y="163"/>
                      <a:pt x="1103" y="166"/>
                      <a:pt x="1260" y="166"/>
                    </a:cubicBezTo>
                    <a:cubicBezTo>
                      <a:pt x="1532" y="166"/>
                      <a:pt x="1837" y="157"/>
                      <a:pt x="2162" y="157"/>
                    </a:cubicBezTo>
                    <a:cubicBezTo>
                      <a:pt x="2375" y="157"/>
                      <a:pt x="2597" y="161"/>
                      <a:pt x="2825" y="173"/>
                    </a:cubicBezTo>
                    <a:cubicBezTo>
                      <a:pt x="3604" y="208"/>
                      <a:pt x="4304" y="309"/>
                      <a:pt x="4808" y="398"/>
                    </a:cubicBezTo>
                    <a:cubicBezTo>
                      <a:pt x="5262" y="477"/>
                      <a:pt x="5557" y="545"/>
                      <a:pt x="5615" y="545"/>
                    </a:cubicBezTo>
                    <a:cubicBezTo>
                      <a:pt x="5621" y="545"/>
                      <a:pt x="5625" y="544"/>
                      <a:pt x="5625" y="543"/>
                    </a:cubicBezTo>
                    <a:cubicBezTo>
                      <a:pt x="5627" y="535"/>
                      <a:pt x="5552" y="509"/>
                      <a:pt x="5414" y="467"/>
                    </a:cubicBezTo>
                    <a:cubicBezTo>
                      <a:pt x="5276" y="427"/>
                      <a:pt x="5075" y="371"/>
                      <a:pt x="4824" y="317"/>
                    </a:cubicBezTo>
                    <a:cubicBezTo>
                      <a:pt x="4322" y="207"/>
                      <a:pt x="3616" y="94"/>
                      <a:pt x="2831" y="58"/>
                    </a:cubicBezTo>
                    <a:cubicBezTo>
                      <a:pt x="2645" y="48"/>
                      <a:pt x="2465" y="44"/>
                      <a:pt x="2290" y="44"/>
                    </a:cubicBezTo>
                    <a:cubicBezTo>
                      <a:pt x="1795" y="44"/>
                      <a:pt x="1348" y="74"/>
                      <a:pt x="984" y="74"/>
                    </a:cubicBezTo>
                    <a:cubicBezTo>
                      <a:pt x="929" y="74"/>
                      <a:pt x="877" y="74"/>
                      <a:pt x="826" y="72"/>
                    </a:cubicBezTo>
                    <a:cubicBezTo>
                      <a:pt x="369" y="65"/>
                      <a:pt x="75" y="0"/>
                      <a:pt x="14" y="0"/>
                    </a:cubicBezTo>
                    <a:close/>
                  </a:path>
                </a:pathLst>
              </a:custGeom>
              <a:solidFill>
                <a:srgbClr val="A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7"/>
              <p:cNvSpPr/>
              <p:nvPr/>
            </p:nvSpPr>
            <p:spPr>
              <a:xfrm>
                <a:off x="4662475" y="2840800"/>
                <a:ext cx="6875" cy="80950"/>
              </a:xfrm>
              <a:custGeom>
                <a:rect b="b" l="l" r="r" t="t"/>
                <a:pathLst>
                  <a:path extrusionOk="0" h="3238" w="275">
                    <a:moveTo>
                      <a:pt x="35" y="0"/>
                    </a:moveTo>
                    <a:cubicBezTo>
                      <a:pt x="35" y="0"/>
                      <a:pt x="35" y="0"/>
                      <a:pt x="35" y="0"/>
                    </a:cubicBezTo>
                    <a:cubicBezTo>
                      <a:pt x="1" y="6"/>
                      <a:pt x="85" y="726"/>
                      <a:pt x="134" y="1618"/>
                    </a:cubicBezTo>
                    <a:cubicBezTo>
                      <a:pt x="185" y="2511"/>
                      <a:pt x="182" y="3236"/>
                      <a:pt x="216" y="3237"/>
                    </a:cubicBezTo>
                    <a:cubicBezTo>
                      <a:pt x="232" y="3237"/>
                      <a:pt x="252" y="3056"/>
                      <a:pt x="264" y="2762"/>
                    </a:cubicBezTo>
                    <a:cubicBezTo>
                      <a:pt x="275" y="2468"/>
                      <a:pt x="274" y="2060"/>
                      <a:pt x="250" y="1611"/>
                    </a:cubicBezTo>
                    <a:cubicBezTo>
                      <a:pt x="223" y="1164"/>
                      <a:pt x="179" y="758"/>
                      <a:pt x="134" y="468"/>
                    </a:cubicBezTo>
                    <a:cubicBezTo>
                      <a:pt x="91" y="177"/>
                      <a:pt x="50" y="0"/>
                      <a:pt x="35" y="0"/>
                    </a:cubicBezTo>
                    <a:close/>
                  </a:path>
                </a:pathLst>
              </a:custGeom>
              <a:solidFill>
                <a:srgbClr val="A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7"/>
              <p:cNvSpPr/>
              <p:nvPr/>
            </p:nvSpPr>
            <p:spPr>
              <a:xfrm>
                <a:off x="4646625" y="2855075"/>
                <a:ext cx="9125" cy="55675"/>
              </a:xfrm>
              <a:custGeom>
                <a:rect b="b" l="l" r="r" t="t"/>
                <a:pathLst>
                  <a:path extrusionOk="0" h="2227" w="365">
                    <a:moveTo>
                      <a:pt x="34" y="0"/>
                    </a:moveTo>
                    <a:cubicBezTo>
                      <a:pt x="34" y="0"/>
                      <a:pt x="33" y="0"/>
                      <a:pt x="33" y="1"/>
                    </a:cubicBezTo>
                    <a:cubicBezTo>
                      <a:pt x="1" y="8"/>
                      <a:pt x="90" y="502"/>
                      <a:pt x="168" y="1115"/>
                    </a:cubicBezTo>
                    <a:cubicBezTo>
                      <a:pt x="249" y="1726"/>
                      <a:pt x="288" y="2226"/>
                      <a:pt x="321" y="2226"/>
                    </a:cubicBezTo>
                    <a:cubicBezTo>
                      <a:pt x="321" y="2226"/>
                      <a:pt x="321" y="2226"/>
                      <a:pt x="321" y="2226"/>
                    </a:cubicBezTo>
                    <a:cubicBezTo>
                      <a:pt x="352" y="2225"/>
                      <a:pt x="364" y="1718"/>
                      <a:pt x="283" y="1100"/>
                    </a:cubicBezTo>
                    <a:cubicBezTo>
                      <a:pt x="204" y="485"/>
                      <a:pt x="65" y="0"/>
                      <a:pt x="34" y="0"/>
                    </a:cubicBezTo>
                    <a:close/>
                  </a:path>
                </a:pathLst>
              </a:custGeom>
              <a:solidFill>
                <a:srgbClr val="A336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7"/>
              <p:cNvSpPr/>
              <p:nvPr/>
            </p:nvSpPr>
            <p:spPr>
              <a:xfrm>
                <a:off x="4370800" y="2898175"/>
                <a:ext cx="318275" cy="106650"/>
              </a:xfrm>
              <a:custGeom>
                <a:rect b="b" l="l" r="r" t="t"/>
                <a:pathLst>
                  <a:path extrusionOk="0" h="4266" w="12731">
                    <a:moveTo>
                      <a:pt x="3850" y="213"/>
                    </a:moveTo>
                    <a:cubicBezTo>
                      <a:pt x="4721" y="213"/>
                      <a:pt x="5457" y="798"/>
                      <a:pt x="5691" y="1595"/>
                    </a:cubicBezTo>
                    <a:cubicBezTo>
                      <a:pt x="5689" y="1596"/>
                      <a:pt x="5688" y="1598"/>
                      <a:pt x="5687" y="1599"/>
                    </a:cubicBezTo>
                    <a:lnTo>
                      <a:pt x="5694" y="1608"/>
                    </a:lnTo>
                    <a:cubicBezTo>
                      <a:pt x="5742" y="1774"/>
                      <a:pt x="5769" y="1951"/>
                      <a:pt x="5769" y="2133"/>
                    </a:cubicBezTo>
                    <a:cubicBezTo>
                      <a:pt x="5769" y="3191"/>
                      <a:pt x="4908" y="4052"/>
                      <a:pt x="3850" y="4052"/>
                    </a:cubicBezTo>
                    <a:cubicBezTo>
                      <a:pt x="2791" y="4052"/>
                      <a:pt x="1930" y="3191"/>
                      <a:pt x="1930" y="2133"/>
                    </a:cubicBezTo>
                    <a:cubicBezTo>
                      <a:pt x="1930" y="1075"/>
                      <a:pt x="2791" y="213"/>
                      <a:pt x="3850" y="213"/>
                    </a:cubicBezTo>
                    <a:close/>
                    <a:moveTo>
                      <a:pt x="8826" y="213"/>
                    </a:moveTo>
                    <a:cubicBezTo>
                      <a:pt x="9884" y="213"/>
                      <a:pt x="10745" y="1075"/>
                      <a:pt x="10745" y="2133"/>
                    </a:cubicBezTo>
                    <a:cubicBezTo>
                      <a:pt x="10745" y="3191"/>
                      <a:pt x="9884" y="4052"/>
                      <a:pt x="8826" y="4052"/>
                    </a:cubicBezTo>
                    <a:cubicBezTo>
                      <a:pt x="7767" y="4052"/>
                      <a:pt x="6906" y="3191"/>
                      <a:pt x="6906" y="2133"/>
                    </a:cubicBezTo>
                    <a:cubicBezTo>
                      <a:pt x="6906" y="1075"/>
                      <a:pt x="7767" y="213"/>
                      <a:pt x="8826" y="213"/>
                    </a:cubicBezTo>
                    <a:close/>
                    <a:moveTo>
                      <a:pt x="3850" y="1"/>
                    </a:moveTo>
                    <a:cubicBezTo>
                      <a:pt x="3071" y="1"/>
                      <a:pt x="2390" y="421"/>
                      <a:pt x="2018" y="1046"/>
                    </a:cubicBezTo>
                    <a:lnTo>
                      <a:pt x="90" y="1596"/>
                    </a:lnTo>
                    <a:cubicBezTo>
                      <a:pt x="33" y="1613"/>
                      <a:pt x="1" y="1671"/>
                      <a:pt x="17" y="1728"/>
                    </a:cubicBezTo>
                    <a:cubicBezTo>
                      <a:pt x="30" y="1775"/>
                      <a:pt x="72" y="1806"/>
                      <a:pt x="119" y="1806"/>
                    </a:cubicBezTo>
                    <a:cubicBezTo>
                      <a:pt x="128" y="1806"/>
                      <a:pt x="139" y="1804"/>
                      <a:pt x="148" y="1801"/>
                    </a:cubicBezTo>
                    <a:lnTo>
                      <a:pt x="1884" y="1306"/>
                    </a:lnTo>
                    <a:lnTo>
                      <a:pt x="1884" y="1306"/>
                    </a:lnTo>
                    <a:cubicBezTo>
                      <a:pt x="1777" y="1560"/>
                      <a:pt x="1717" y="1840"/>
                      <a:pt x="1717" y="2133"/>
                    </a:cubicBezTo>
                    <a:cubicBezTo>
                      <a:pt x="1717" y="3308"/>
                      <a:pt x="2674" y="4265"/>
                      <a:pt x="3850" y="4265"/>
                    </a:cubicBezTo>
                    <a:cubicBezTo>
                      <a:pt x="5025" y="4265"/>
                      <a:pt x="5982" y="3308"/>
                      <a:pt x="5982" y="2133"/>
                    </a:cubicBezTo>
                    <a:cubicBezTo>
                      <a:pt x="5982" y="1977"/>
                      <a:pt x="5964" y="1825"/>
                      <a:pt x="5932" y="1678"/>
                    </a:cubicBezTo>
                    <a:cubicBezTo>
                      <a:pt x="6023" y="1619"/>
                      <a:pt x="6167" y="1547"/>
                      <a:pt x="6334" y="1547"/>
                    </a:cubicBezTo>
                    <a:cubicBezTo>
                      <a:pt x="6460" y="1547"/>
                      <a:pt x="6598" y="1588"/>
                      <a:pt x="6736" y="1704"/>
                    </a:cubicBezTo>
                    <a:cubicBezTo>
                      <a:pt x="6707" y="1843"/>
                      <a:pt x="6693" y="1986"/>
                      <a:pt x="6693" y="2133"/>
                    </a:cubicBezTo>
                    <a:cubicBezTo>
                      <a:pt x="6693" y="3308"/>
                      <a:pt x="7650" y="4265"/>
                      <a:pt x="8826" y="4265"/>
                    </a:cubicBezTo>
                    <a:cubicBezTo>
                      <a:pt x="10001" y="4265"/>
                      <a:pt x="10958" y="3308"/>
                      <a:pt x="10958" y="2133"/>
                    </a:cubicBezTo>
                    <a:cubicBezTo>
                      <a:pt x="10958" y="1833"/>
                      <a:pt x="10895" y="1547"/>
                      <a:pt x="10782" y="1287"/>
                    </a:cubicBezTo>
                    <a:lnTo>
                      <a:pt x="10782" y="1287"/>
                    </a:lnTo>
                    <a:lnTo>
                      <a:pt x="12583" y="1801"/>
                    </a:lnTo>
                    <a:cubicBezTo>
                      <a:pt x="12592" y="1804"/>
                      <a:pt x="12602" y="1806"/>
                      <a:pt x="12612" y="1806"/>
                    </a:cubicBezTo>
                    <a:cubicBezTo>
                      <a:pt x="12658" y="1806"/>
                      <a:pt x="12701" y="1775"/>
                      <a:pt x="12714" y="1728"/>
                    </a:cubicBezTo>
                    <a:cubicBezTo>
                      <a:pt x="12730" y="1671"/>
                      <a:pt x="12697" y="1613"/>
                      <a:pt x="12641" y="1596"/>
                    </a:cubicBezTo>
                    <a:lnTo>
                      <a:pt x="10691" y="1040"/>
                    </a:lnTo>
                    <a:cubicBezTo>
                      <a:pt x="10681" y="1037"/>
                      <a:pt x="10670" y="1036"/>
                      <a:pt x="10660" y="1036"/>
                    </a:cubicBezTo>
                    <a:cubicBezTo>
                      <a:pt x="10657" y="1036"/>
                      <a:pt x="10654" y="1036"/>
                      <a:pt x="10650" y="1037"/>
                    </a:cubicBezTo>
                    <a:cubicBezTo>
                      <a:pt x="10278" y="417"/>
                      <a:pt x="9600" y="1"/>
                      <a:pt x="8826" y="1"/>
                    </a:cubicBezTo>
                    <a:cubicBezTo>
                      <a:pt x="7877" y="1"/>
                      <a:pt x="7072" y="624"/>
                      <a:pt x="6796" y="1481"/>
                    </a:cubicBezTo>
                    <a:cubicBezTo>
                      <a:pt x="6642" y="1375"/>
                      <a:pt x="6485" y="1334"/>
                      <a:pt x="6337" y="1334"/>
                    </a:cubicBezTo>
                    <a:cubicBezTo>
                      <a:pt x="6163" y="1334"/>
                      <a:pt x="6001" y="1391"/>
                      <a:pt x="5873" y="1464"/>
                    </a:cubicBezTo>
                    <a:cubicBezTo>
                      <a:pt x="5592" y="616"/>
                      <a:pt x="4792" y="1"/>
                      <a:pt x="3850" y="1"/>
                    </a:cubicBezTo>
                    <a:close/>
                  </a:path>
                </a:pathLst>
              </a:custGeom>
              <a:solidFill>
                <a:srgbClr val="FFD3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7"/>
              <p:cNvSpPr/>
              <p:nvPr/>
            </p:nvSpPr>
            <p:spPr>
              <a:xfrm>
                <a:off x="4378075" y="2741700"/>
                <a:ext cx="293150" cy="213875"/>
              </a:xfrm>
              <a:custGeom>
                <a:rect b="b" l="l" r="r" t="t"/>
                <a:pathLst>
                  <a:path extrusionOk="0" h="8555" w="11726">
                    <a:moveTo>
                      <a:pt x="6561" y="0"/>
                    </a:moveTo>
                    <a:cubicBezTo>
                      <a:pt x="6231" y="0"/>
                      <a:pt x="5901" y="21"/>
                      <a:pt x="5575" y="60"/>
                    </a:cubicBezTo>
                    <a:cubicBezTo>
                      <a:pt x="4599" y="176"/>
                      <a:pt x="3594" y="310"/>
                      <a:pt x="2723" y="811"/>
                    </a:cubicBezTo>
                    <a:cubicBezTo>
                      <a:pt x="2020" y="1215"/>
                      <a:pt x="1429" y="1863"/>
                      <a:pt x="1234" y="2650"/>
                    </a:cubicBezTo>
                    <a:cubicBezTo>
                      <a:pt x="1180" y="2643"/>
                      <a:pt x="1129" y="2640"/>
                      <a:pt x="1080" y="2640"/>
                    </a:cubicBezTo>
                    <a:cubicBezTo>
                      <a:pt x="440" y="2640"/>
                      <a:pt x="311" y="3194"/>
                      <a:pt x="230" y="3761"/>
                    </a:cubicBezTo>
                    <a:cubicBezTo>
                      <a:pt x="1" y="5363"/>
                      <a:pt x="149" y="7019"/>
                      <a:pt x="659" y="8555"/>
                    </a:cubicBezTo>
                    <a:lnTo>
                      <a:pt x="764" y="8554"/>
                    </a:lnTo>
                    <a:cubicBezTo>
                      <a:pt x="751" y="8447"/>
                      <a:pt x="740" y="8341"/>
                      <a:pt x="731" y="8234"/>
                    </a:cubicBezTo>
                    <a:cubicBezTo>
                      <a:pt x="662" y="7393"/>
                      <a:pt x="600" y="6547"/>
                      <a:pt x="695" y="5709"/>
                    </a:cubicBezTo>
                    <a:cubicBezTo>
                      <a:pt x="764" y="5103"/>
                      <a:pt x="772" y="3752"/>
                      <a:pt x="1605" y="3744"/>
                    </a:cubicBezTo>
                    <a:cubicBezTo>
                      <a:pt x="1673" y="2909"/>
                      <a:pt x="2308" y="2200"/>
                      <a:pt x="3061" y="1831"/>
                    </a:cubicBezTo>
                    <a:cubicBezTo>
                      <a:pt x="3814" y="1462"/>
                      <a:pt x="4673" y="1378"/>
                      <a:pt x="5510" y="1344"/>
                    </a:cubicBezTo>
                    <a:cubicBezTo>
                      <a:pt x="5771" y="1334"/>
                      <a:pt x="6032" y="1327"/>
                      <a:pt x="6294" y="1327"/>
                    </a:cubicBezTo>
                    <a:cubicBezTo>
                      <a:pt x="7366" y="1327"/>
                      <a:pt x="8440" y="1432"/>
                      <a:pt x="9456" y="1766"/>
                    </a:cubicBezTo>
                    <a:cubicBezTo>
                      <a:pt x="10295" y="2042"/>
                      <a:pt x="11093" y="2491"/>
                      <a:pt x="11725" y="3100"/>
                    </a:cubicBezTo>
                    <a:cubicBezTo>
                      <a:pt x="11408" y="2113"/>
                      <a:pt x="10538" y="1205"/>
                      <a:pt x="9668" y="735"/>
                    </a:cubicBezTo>
                    <a:cubicBezTo>
                      <a:pt x="8715" y="219"/>
                      <a:pt x="7637" y="0"/>
                      <a:pt x="6561" y="0"/>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2398" name="Shape 2398"/>
        <p:cNvGrpSpPr/>
        <p:nvPr/>
      </p:nvGrpSpPr>
      <p:grpSpPr>
        <a:xfrm>
          <a:off x="0" y="0"/>
          <a:ext cx="0" cy="0"/>
          <a:chOff x="0" y="0"/>
          <a:chExt cx="0" cy="0"/>
        </a:xfrm>
      </p:grpSpPr>
      <p:pic>
        <p:nvPicPr>
          <p:cNvPr id="2399" name="Google Shape;2399;p56"/>
          <p:cNvPicPr preferRelativeResize="0"/>
          <p:nvPr/>
        </p:nvPicPr>
        <p:blipFill>
          <a:blip r:embed="rId3">
            <a:alphaModFix/>
          </a:blip>
          <a:stretch>
            <a:fillRect/>
          </a:stretch>
        </p:blipFill>
        <p:spPr>
          <a:xfrm>
            <a:off x="713225" y="1055650"/>
            <a:ext cx="5932200" cy="3918300"/>
          </a:xfrm>
          <a:prstGeom prst="roundRect">
            <a:avLst>
              <a:gd fmla="val 16667" name="adj"/>
            </a:avLst>
          </a:prstGeom>
          <a:noFill/>
          <a:ln>
            <a:noFill/>
          </a:ln>
        </p:spPr>
      </p:pic>
      <p:sp>
        <p:nvSpPr>
          <p:cNvPr id="2400" name="Google Shape;2400;p56"/>
          <p:cNvSpPr txBox="1"/>
          <p:nvPr/>
        </p:nvSpPr>
        <p:spPr>
          <a:xfrm>
            <a:off x="5169750" y="721675"/>
            <a:ext cx="35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401" name="Google Shape;2401;p56"/>
          <p:cNvSpPr/>
          <p:nvPr/>
        </p:nvSpPr>
        <p:spPr>
          <a:xfrm>
            <a:off x="5025400" y="892250"/>
            <a:ext cx="3883800" cy="20994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500">
                <a:latin typeface="Roboto"/>
                <a:ea typeface="Roboto"/>
                <a:cs typeface="Roboto"/>
                <a:sym typeface="Roboto"/>
              </a:rPr>
              <a:t>This is the code for generating the </a:t>
            </a:r>
            <a:r>
              <a:rPr lang="en" sz="1500">
                <a:latin typeface="Roboto"/>
                <a:ea typeface="Roboto"/>
                <a:cs typeface="Roboto"/>
                <a:sym typeface="Roboto"/>
              </a:rPr>
              <a:t>pie chart</a:t>
            </a:r>
            <a:r>
              <a:rPr lang="en" sz="1500">
                <a:latin typeface="Roboto"/>
                <a:ea typeface="Roboto"/>
                <a:cs typeface="Roboto"/>
                <a:sym typeface="Roboto"/>
              </a:rPr>
              <a:t> and calculating the percentage of data for each sentiment categories.</a:t>
            </a:r>
            <a:endParaRPr sz="15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98590"/>
        </a:solidFill>
      </p:bgPr>
    </p:bg>
    <p:spTree>
      <p:nvGrpSpPr>
        <p:cNvPr id="2405" name="Shape 2405"/>
        <p:cNvGrpSpPr/>
        <p:nvPr/>
      </p:nvGrpSpPr>
      <p:grpSpPr>
        <a:xfrm>
          <a:off x="0" y="0"/>
          <a:ext cx="0" cy="0"/>
          <a:chOff x="0" y="0"/>
          <a:chExt cx="0" cy="0"/>
        </a:xfrm>
      </p:grpSpPr>
      <p:sp>
        <p:nvSpPr>
          <p:cNvPr id="2406" name="Google Shape;2406;p57"/>
          <p:cNvSpPr txBox="1"/>
          <p:nvPr>
            <p:ph type="title"/>
          </p:nvPr>
        </p:nvSpPr>
        <p:spPr>
          <a:xfrm>
            <a:off x="0" y="0"/>
            <a:ext cx="9144000" cy="5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Age Demographic</a:t>
            </a:r>
            <a:endParaRPr/>
          </a:p>
        </p:txBody>
      </p:sp>
      <p:pic>
        <p:nvPicPr>
          <p:cNvPr id="2407" name="Google Shape;2407;p57"/>
          <p:cNvPicPr preferRelativeResize="0"/>
          <p:nvPr/>
        </p:nvPicPr>
        <p:blipFill>
          <a:blip r:embed="rId3">
            <a:alphaModFix/>
          </a:blip>
          <a:stretch>
            <a:fillRect/>
          </a:stretch>
        </p:blipFill>
        <p:spPr>
          <a:xfrm>
            <a:off x="-433025" y="652676"/>
            <a:ext cx="5764374" cy="4323300"/>
          </a:xfrm>
          <a:prstGeom prst="rect">
            <a:avLst/>
          </a:prstGeom>
          <a:noFill/>
          <a:ln>
            <a:noFill/>
          </a:ln>
        </p:spPr>
      </p:pic>
      <p:sp>
        <p:nvSpPr>
          <p:cNvPr id="2408" name="Google Shape;2408;p57"/>
          <p:cNvSpPr txBox="1"/>
          <p:nvPr/>
        </p:nvSpPr>
        <p:spPr>
          <a:xfrm>
            <a:off x="4763000" y="997975"/>
            <a:ext cx="4185600" cy="330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Oswald Medium"/>
                <a:ea typeface="Oswald Medium"/>
                <a:cs typeface="Oswald Medium"/>
                <a:sym typeface="Oswald Medium"/>
              </a:rPr>
              <a:t>As you can see from the generated donut chart. There are 6 age groups in our dataset as follows; </a:t>
            </a:r>
            <a:endParaRPr>
              <a:latin typeface="Oswald Medium"/>
              <a:ea typeface="Oswald Medium"/>
              <a:cs typeface="Oswald Medium"/>
              <a:sym typeface="Oswald Medium"/>
            </a:endParaRPr>
          </a:p>
          <a:p>
            <a:pPr indent="-317500" lvl="0" marL="457200" rtl="0" algn="l">
              <a:lnSpc>
                <a:spcPct val="150000"/>
              </a:lnSpc>
              <a:spcBef>
                <a:spcPts val="0"/>
              </a:spcBef>
              <a:spcAft>
                <a:spcPts val="0"/>
              </a:spcAft>
              <a:buSzPts val="1400"/>
              <a:buFont typeface="Oswald Medium"/>
              <a:buChar char="●"/>
            </a:pPr>
            <a:r>
              <a:rPr lang="en">
                <a:latin typeface="Oswald Medium"/>
                <a:ea typeface="Oswald Medium"/>
                <a:cs typeface="Oswald Medium"/>
                <a:sym typeface="Oswald Medium"/>
              </a:rPr>
              <a:t>0-20</a:t>
            </a:r>
            <a:endParaRPr>
              <a:latin typeface="Oswald Medium"/>
              <a:ea typeface="Oswald Medium"/>
              <a:cs typeface="Oswald Medium"/>
              <a:sym typeface="Oswald Medium"/>
            </a:endParaRPr>
          </a:p>
          <a:p>
            <a:pPr indent="-317500" lvl="0" marL="457200" rtl="0" algn="l">
              <a:lnSpc>
                <a:spcPct val="150000"/>
              </a:lnSpc>
              <a:spcBef>
                <a:spcPts val="0"/>
              </a:spcBef>
              <a:spcAft>
                <a:spcPts val="0"/>
              </a:spcAft>
              <a:buSzPts val="1400"/>
              <a:buFont typeface="Oswald Medium"/>
              <a:buChar char="●"/>
            </a:pPr>
            <a:r>
              <a:rPr lang="en">
                <a:latin typeface="Oswald Medium"/>
                <a:ea typeface="Oswald Medium"/>
                <a:cs typeface="Oswald Medium"/>
                <a:sym typeface="Oswald Medium"/>
              </a:rPr>
              <a:t>21-30</a:t>
            </a:r>
            <a:endParaRPr>
              <a:latin typeface="Oswald Medium"/>
              <a:ea typeface="Oswald Medium"/>
              <a:cs typeface="Oswald Medium"/>
              <a:sym typeface="Oswald Medium"/>
            </a:endParaRPr>
          </a:p>
          <a:p>
            <a:pPr indent="-317500" lvl="0" marL="457200" rtl="0" algn="l">
              <a:lnSpc>
                <a:spcPct val="150000"/>
              </a:lnSpc>
              <a:spcBef>
                <a:spcPts val="0"/>
              </a:spcBef>
              <a:spcAft>
                <a:spcPts val="0"/>
              </a:spcAft>
              <a:buSzPts val="1400"/>
              <a:buFont typeface="Oswald Medium"/>
              <a:buChar char="●"/>
            </a:pPr>
            <a:r>
              <a:rPr lang="en">
                <a:latin typeface="Oswald Medium"/>
                <a:ea typeface="Oswald Medium"/>
                <a:cs typeface="Oswald Medium"/>
                <a:sym typeface="Oswald Medium"/>
              </a:rPr>
              <a:t>31-45</a:t>
            </a:r>
            <a:endParaRPr>
              <a:latin typeface="Oswald Medium"/>
              <a:ea typeface="Oswald Medium"/>
              <a:cs typeface="Oswald Medium"/>
              <a:sym typeface="Oswald Medium"/>
            </a:endParaRPr>
          </a:p>
          <a:p>
            <a:pPr indent="-317500" lvl="0" marL="457200" rtl="0" algn="l">
              <a:lnSpc>
                <a:spcPct val="150000"/>
              </a:lnSpc>
              <a:spcBef>
                <a:spcPts val="0"/>
              </a:spcBef>
              <a:spcAft>
                <a:spcPts val="0"/>
              </a:spcAft>
              <a:buSzPts val="1400"/>
              <a:buFont typeface="Oswald Medium"/>
              <a:buChar char="●"/>
            </a:pPr>
            <a:r>
              <a:rPr lang="en">
                <a:latin typeface="Oswald Medium"/>
                <a:ea typeface="Oswald Medium"/>
                <a:cs typeface="Oswald Medium"/>
                <a:sym typeface="Oswald Medium"/>
              </a:rPr>
              <a:t>46-60</a:t>
            </a:r>
            <a:endParaRPr>
              <a:latin typeface="Oswald Medium"/>
              <a:ea typeface="Oswald Medium"/>
              <a:cs typeface="Oswald Medium"/>
              <a:sym typeface="Oswald Medium"/>
            </a:endParaRPr>
          </a:p>
          <a:p>
            <a:pPr indent="-317500" lvl="0" marL="457200" rtl="0" algn="l">
              <a:lnSpc>
                <a:spcPct val="150000"/>
              </a:lnSpc>
              <a:spcBef>
                <a:spcPts val="0"/>
              </a:spcBef>
              <a:spcAft>
                <a:spcPts val="0"/>
              </a:spcAft>
              <a:buSzPts val="1400"/>
              <a:buFont typeface="Oswald Medium"/>
              <a:buChar char="●"/>
            </a:pPr>
            <a:r>
              <a:rPr lang="en">
                <a:latin typeface="Oswald Medium"/>
                <a:ea typeface="Oswald Medium"/>
                <a:cs typeface="Oswald Medium"/>
                <a:sym typeface="Oswald Medium"/>
              </a:rPr>
              <a:t>60-70</a:t>
            </a:r>
            <a:endParaRPr>
              <a:latin typeface="Roboto Medium"/>
              <a:ea typeface="Roboto Medium"/>
              <a:cs typeface="Roboto Medium"/>
              <a:sym typeface="Roboto Medium"/>
            </a:endParaRPr>
          </a:p>
          <a:p>
            <a:pPr indent="-317500" lvl="0" marL="457200" rtl="0" algn="l">
              <a:lnSpc>
                <a:spcPct val="150000"/>
              </a:lnSpc>
              <a:spcBef>
                <a:spcPts val="0"/>
              </a:spcBef>
              <a:spcAft>
                <a:spcPts val="0"/>
              </a:spcAft>
              <a:buSzPts val="1400"/>
              <a:buFont typeface="Oswald Medium"/>
              <a:buChar char="●"/>
            </a:pPr>
            <a:r>
              <a:rPr lang="en">
                <a:latin typeface="Oswald Medium"/>
                <a:ea typeface="Oswald Medium"/>
                <a:cs typeface="Oswald Medium"/>
                <a:sym typeface="Oswald Medium"/>
              </a:rPr>
              <a:t>70-100</a:t>
            </a:r>
            <a:endParaRPr>
              <a:latin typeface="Oswald"/>
              <a:ea typeface="Oswald"/>
              <a:cs typeface="Oswald"/>
              <a:sym typeface="Oswald"/>
            </a:endParaRPr>
          </a:p>
          <a:p>
            <a:pPr indent="0" lvl="0" marL="457200" rtl="0" algn="l">
              <a:lnSpc>
                <a:spcPct val="150000"/>
              </a:lnSpc>
              <a:spcBef>
                <a:spcPts val="0"/>
              </a:spcBef>
              <a:spcAft>
                <a:spcPts val="0"/>
              </a:spcAft>
              <a:buNone/>
            </a:pPr>
            <a:r>
              <a:t/>
            </a:r>
            <a:endParaRPr>
              <a:latin typeface="Oswald Medium"/>
              <a:ea typeface="Oswald Medium"/>
              <a:cs typeface="Oswald Medium"/>
              <a:sym typeface="Oswald Medium"/>
            </a:endParaRPr>
          </a:p>
          <a:p>
            <a:pPr indent="0" lvl="0" marL="0" rtl="0" algn="l">
              <a:lnSpc>
                <a:spcPct val="150000"/>
              </a:lnSpc>
              <a:spcBef>
                <a:spcPts val="0"/>
              </a:spcBef>
              <a:spcAft>
                <a:spcPts val="0"/>
              </a:spcAft>
              <a:buNone/>
            </a:pPr>
            <a:r>
              <a:rPr lang="en">
                <a:latin typeface="Oswald Medium"/>
                <a:ea typeface="Oswald Medium"/>
                <a:cs typeface="Oswald Medium"/>
                <a:sym typeface="Oswald Medium"/>
              </a:rPr>
              <a:t>And all of them have the same number of data. </a:t>
            </a:r>
            <a:endParaRPr>
              <a:latin typeface="Oswald Medium"/>
              <a:ea typeface="Oswald Medium"/>
              <a:cs typeface="Oswald Medium"/>
              <a:sym typeface="Oswald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2412" name="Shape 2412"/>
        <p:cNvGrpSpPr/>
        <p:nvPr/>
      </p:nvGrpSpPr>
      <p:grpSpPr>
        <a:xfrm>
          <a:off x="0" y="0"/>
          <a:ext cx="0" cy="0"/>
          <a:chOff x="0" y="0"/>
          <a:chExt cx="0" cy="0"/>
        </a:xfrm>
      </p:grpSpPr>
      <p:pic>
        <p:nvPicPr>
          <p:cNvPr id="2413" name="Google Shape;2413;p58"/>
          <p:cNvPicPr preferRelativeResize="0"/>
          <p:nvPr/>
        </p:nvPicPr>
        <p:blipFill>
          <a:blip r:embed="rId3">
            <a:alphaModFix/>
          </a:blip>
          <a:stretch>
            <a:fillRect/>
          </a:stretch>
        </p:blipFill>
        <p:spPr>
          <a:xfrm>
            <a:off x="797673" y="803700"/>
            <a:ext cx="5659200" cy="4220100"/>
          </a:xfrm>
          <a:prstGeom prst="roundRect">
            <a:avLst>
              <a:gd fmla="val 16667" name="adj"/>
            </a:avLst>
          </a:prstGeom>
          <a:noFill/>
          <a:ln>
            <a:noFill/>
          </a:ln>
        </p:spPr>
      </p:pic>
      <p:sp>
        <p:nvSpPr>
          <p:cNvPr id="2414" name="Google Shape;2414;p58"/>
          <p:cNvSpPr/>
          <p:nvPr/>
        </p:nvSpPr>
        <p:spPr>
          <a:xfrm>
            <a:off x="5025400" y="209925"/>
            <a:ext cx="3529500" cy="2296200"/>
          </a:xfrm>
          <a:prstGeom prst="wedgeEllipseCallout">
            <a:avLst>
              <a:gd fmla="val -20833" name="adj1"/>
              <a:gd fmla="val 625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latin typeface="Roboto Medium"/>
                <a:ea typeface="Roboto Medium"/>
                <a:cs typeface="Roboto Medium"/>
                <a:sym typeface="Roboto Medium"/>
              </a:rPr>
              <a:t>Code for generating donut chart and grouping the age groups with their sentiment count as percentage.</a:t>
            </a:r>
            <a:endParaRPr sz="1600">
              <a:latin typeface="Roboto Medium"/>
              <a:ea typeface="Roboto Medium"/>
              <a:cs typeface="Roboto Medium"/>
              <a:sym typeface="Roboto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2418" name="Shape 2418"/>
        <p:cNvGrpSpPr/>
        <p:nvPr/>
      </p:nvGrpSpPr>
      <p:grpSpPr>
        <a:xfrm>
          <a:off x="0" y="0"/>
          <a:ext cx="0" cy="0"/>
          <a:chOff x="0" y="0"/>
          <a:chExt cx="0" cy="0"/>
        </a:xfrm>
      </p:grpSpPr>
      <p:pic>
        <p:nvPicPr>
          <p:cNvPr id="2419" name="Google Shape;2419;p59"/>
          <p:cNvPicPr preferRelativeResize="0"/>
          <p:nvPr/>
        </p:nvPicPr>
        <p:blipFill>
          <a:blip r:embed="rId3">
            <a:alphaModFix/>
          </a:blip>
          <a:stretch>
            <a:fillRect/>
          </a:stretch>
        </p:blipFill>
        <p:spPr>
          <a:xfrm>
            <a:off x="0" y="304800"/>
            <a:ext cx="5529940" cy="4838698"/>
          </a:xfrm>
          <a:prstGeom prst="rect">
            <a:avLst/>
          </a:prstGeom>
          <a:noFill/>
          <a:ln>
            <a:noFill/>
          </a:ln>
        </p:spPr>
      </p:pic>
      <p:sp>
        <p:nvSpPr>
          <p:cNvPr id="2420" name="Google Shape;2420;p59"/>
          <p:cNvSpPr txBox="1"/>
          <p:nvPr>
            <p:ph type="title"/>
          </p:nvPr>
        </p:nvSpPr>
        <p:spPr>
          <a:xfrm>
            <a:off x="0" y="0"/>
            <a:ext cx="9144000" cy="5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Word frequency Bar Graph</a:t>
            </a:r>
            <a:endParaRPr/>
          </a:p>
        </p:txBody>
      </p:sp>
      <p:sp>
        <p:nvSpPr>
          <p:cNvPr id="2421" name="Google Shape;2421;p59"/>
          <p:cNvSpPr/>
          <p:nvPr/>
        </p:nvSpPr>
        <p:spPr>
          <a:xfrm>
            <a:off x="4245125" y="839775"/>
            <a:ext cx="4185648" cy="3004668"/>
          </a:xfrm>
          <a:prstGeom prst="cloud">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latin typeface="Roboto Medium"/>
                <a:ea typeface="Roboto Medium"/>
                <a:cs typeface="Roboto Medium"/>
                <a:sym typeface="Roboto Medium"/>
              </a:rPr>
              <a:t>The Frequency of the most used words in the dataset from the text field is visualized.</a:t>
            </a:r>
            <a:endParaRPr sz="1600">
              <a:latin typeface="Roboto Medium"/>
              <a:ea typeface="Roboto Medium"/>
              <a:cs typeface="Roboto Medium"/>
              <a:sym typeface="Roboto Medium"/>
            </a:endParaRPr>
          </a:p>
        </p:txBody>
      </p:sp>
      <p:sp>
        <p:nvSpPr>
          <p:cNvPr id="2422" name="Google Shape;2422;p59"/>
          <p:cNvSpPr/>
          <p:nvPr/>
        </p:nvSpPr>
        <p:spPr>
          <a:xfrm rot="7457118">
            <a:off x="4552968" y="2807948"/>
            <a:ext cx="1233415" cy="1023560"/>
          </a:xfrm>
          <a:prstGeom prst="chevron">
            <a:avLst>
              <a:gd fmla="val 50000" name="adj"/>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8195"/>
        </a:solidFill>
      </p:bgPr>
    </p:bg>
    <p:spTree>
      <p:nvGrpSpPr>
        <p:cNvPr id="2426" name="Shape 2426"/>
        <p:cNvGrpSpPr/>
        <p:nvPr/>
      </p:nvGrpSpPr>
      <p:grpSpPr>
        <a:xfrm>
          <a:off x="0" y="0"/>
          <a:ext cx="0" cy="0"/>
          <a:chOff x="0" y="0"/>
          <a:chExt cx="0" cy="0"/>
        </a:xfrm>
      </p:grpSpPr>
      <p:pic>
        <p:nvPicPr>
          <p:cNvPr id="2427" name="Google Shape;2427;p60"/>
          <p:cNvPicPr preferRelativeResize="0"/>
          <p:nvPr/>
        </p:nvPicPr>
        <p:blipFill>
          <a:blip r:embed="rId3">
            <a:alphaModFix/>
          </a:blip>
          <a:stretch>
            <a:fillRect/>
          </a:stretch>
        </p:blipFill>
        <p:spPr>
          <a:xfrm>
            <a:off x="713225" y="299988"/>
            <a:ext cx="5962800" cy="4543500"/>
          </a:xfrm>
          <a:prstGeom prst="roundRect">
            <a:avLst>
              <a:gd fmla="val 16667" name="adj"/>
            </a:avLst>
          </a:prstGeom>
          <a:noFill/>
          <a:ln>
            <a:noFill/>
          </a:ln>
        </p:spPr>
      </p:pic>
      <p:sp>
        <p:nvSpPr>
          <p:cNvPr id="2428" name="Google Shape;2428;p60"/>
          <p:cNvSpPr txBox="1"/>
          <p:nvPr/>
        </p:nvSpPr>
        <p:spPr>
          <a:xfrm>
            <a:off x="5314075" y="3660800"/>
            <a:ext cx="3765600" cy="9696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Roboto Medium"/>
                <a:ea typeface="Roboto Medium"/>
                <a:cs typeface="Roboto Medium"/>
                <a:sym typeface="Roboto Medium"/>
              </a:rPr>
              <a:t>Algorithm to find the frequency of the most used words and visualizing them into a bar graph.</a:t>
            </a:r>
            <a:endParaRPr sz="1700">
              <a:latin typeface="Roboto Medium"/>
              <a:ea typeface="Roboto Medium"/>
              <a:cs typeface="Roboto Medium"/>
              <a:sym typeface="Roboto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2432" name="Shape 2432"/>
        <p:cNvGrpSpPr/>
        <p:nvPr/>
      </p:nvGrpSpPr>
      <p:grpSpPr>
        <a:xfrm>
          <a:off x="0" y="0"/>
          <a:ext cx="0" cy="0"/>
          <a:chOff x="0" y="0"/>
          <a:chExt cx="0" cy="0"/>
        </a:xfrm>
      </p:grpSpPr>
      <p:pic>
        <p:nvPicPr>
          <p:cNvPr id="2433" name="Google Shape;2433;p61"/>
          <p:cNvPicPr preferRelativeResize="0"/>
          <p:nvPr/>
        </p:nvPicPr>
        <p:blipFill>
          <a:blip r:embed="rId3">
            <a:alphaModFix/>
          </a:blip>
          <a:stretch>
            <a:fillRect/>
          </a:stretch>
        </p:blipFill>
        <p:spPr>
          <a:xfrm>
            <a:off x="100875" y="795875"/>
            <a:ext cx="5600750" cy="4200550"/>
          </a:xfrm>
          <a:prstGeom prst="rect">
            <a:avLst/>
          </a:prstGeom>
          <a:noFill/>
          <a:ln>
            <a:noFill/>
          </a:ln>
        </p:spPr>
      </p:pic>
      <p:sp>
        <p:nvSpPr>
          <p:cNvPr id="2434" name="Google Shape;2434;p61"/>
          <p:cNvSpPr txBox="1"/>
          <p:nvPr>
            <p:ph type="title"/>
          </p:nvPr>
        </p:nvSpPr>
        <p:spPr>
          <a:xfrm>
            <a:off x="0" y="234875"/>
            <a:ext cx="9144000" cy="5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8761D"/>
                </a:solidFill>
              </a:rPr>
              <a:t>Positive</a:t>
            </a:r>
            <a:r>
              <a:rPr lang="en">
                <a:solidFill>
                  <a:srgbClr val="2E5668"/>
                </a:solidFill>
              </a:rPr>
              <a:t> Sentiments in each Age-Group.</a:t>
            </a:r>
            <a:endParaRPr>
              <a:solidFill>
                <a:srgbClr val="2E5668"/>
              </a:solidFill>
            </a:endParaRPr>
          </a:p>
        </p:txBody>
      </p:sp>
      <p:sp>
        <p:nvSpPr>
          <p:cNvPr id="2435" name="Google Shape;2435;p61"/>
          <p:cNvSpPr txBox="1"/>
          <p:nvPr/>
        </p:nvSpPr>
        <p:spPr>
          <a:xfrm>
            <a:off x="5274725" y="2411350"/>
            <a:ext cx="3765600" cy="1493100"/>
          </a:xfrm>
          <a:prstGeom prst="rect">
            <a:avLst/>
          </a:prstGeom>
          <a:solidFill>
            <a:srgbClr val="F4CCCC"/>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Roboto Medium"/>
                <a:ea typeface="Roboto Medium"/>
                <a:cs typeface="Roboto Medium"/>
                <a:sym typeface="Roboto Medium"/>
              </a:rPr>
              <a:t>This bar graph portrays which age group has the highest positive sentiments. </a:t>
            </a:r>
            <a:br>
              <a:rPr lang="en" sz="1700">
                <a:latin typeface="Roboto Medium"/>
                <a:ea typeface="Roboto Medium"/>
                <a:cs typeface="Roboto Medium"/>
                <a:sym typeface="Roboto Medium"/>
              </a:rPr>
            </a:br>
            <a:r>
              <a:rPr lang="en" sz="1700">
                <a:latin typeface="Roboto Medium"/>
                <a:ea typeface="Roboto Medium"/>
                <a:cs typeface="Roboto Medium"/>
                <a:sym typeface="Roboto Medium"/>
              </a:rPr>
              <a:t>Surprisingly, the 60-70 age group has the most positive sentiments.</a:t>
            </a:r>
            <a:endParaRPr sz="1700">
              <a:latin typeface="Roboto Medium"/>
              <a:ea typeface="Roboto Medium"/>
              <a:cs typeface="Roboto Medium"/>
              <a:sym typeface="Roboto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69FB1"/>
        </a:solidFill>
      </p:bgPr>
    </p:bg>
    <p:spTree>
      <p:nvGrpSpPr>
        <p:cNvPr id="2439" name="Shape 2439"/>
        <p:cNvGrpSpPr/>
        <p:nvPr/>
      </p:nvGrpSpPr>
      <p:grpSpPr>
        <a:xfrm>
          <a:off x="0" y="0"/>
          <a:ext cx="0" cy="0"/>
          <a:chOff x="0" y="0"/>
          <a:chExt cx="0" cy="0"/>
        </a:xfrm>
      </p:grpSpPr>
      <p:pic>
        <p:nvPicPr>
          <p:cNvPr id="2440" name="Google Shape;2440;p62"/>
          <p:cNvPicPr preferRelativeResize="0"/>
          <p:nvPr/>
        </p:nvPicPr>
        <p:blipFill>
          <a:blip r:embed="rId3">
            <a:alphaModFix/>
          </a:blip>
          <a:stretch>
            <a:fillRect/>
          </a:stretch>
        </p:blipFill>
        <p:spPr>
          <a:xfrm>
            <a:off x="152400" y="152400"/>
            <a:ext cx="4945200" cy="4838700"/>
          </a:xfrm>
          <a:prstGeom prst="roundRect">
            <a:avLst>
              <a:gd fmla="val 16667" name="adj"/>
            </a:avLst>
          </a:prstGeom>
          <a:noFill/>
          <a:ln>
            <a:noFill/>
          </a:ln>
        </p:spPr>
      </p:pic>
      <p:sp>
        <p:nvSpPr>
          <p:cNvPr id="2441" name="Google Shape;2441;p62"/>
          <p:cNvSpPr txBox="1"/>
          <p:nvPr/>
        </p:nvSpPr>
        <p:spPr>
          <a:xfrm>
            <a:off x="5175400" y="2086950"/>
            <a:ext cx="3867000" cy="19509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latin typeface="Roboto Medium"/>
                <a:ea typeface="Roboto Medium"/>
                <a:cs typeface="Roboto Medium"/>
                <a:sym typeface="Roboto Medium"/>
              </a:rPr>
              <a:t>In this code we only retrieved the </a:t>
            </a:r>
            <a:r>
              <a:rPr lang="en" sz="1700">
                <a:latin typeface="Roboto Medium"/>
                <a:ea typeface="Roboto Medium"/>
                <a:cs typeface="Roboto Medium"/>
                <a:sym typeface="Roboto Medium"/>
              </a:rPr>
              <a:t>positive</a:t>
            </a:r>
            <a:r>
              <a:rPr lang="en" sz="1700">
                <a:latin typeface="Roboto Medium"/>
                <a:ea typeface="Roboto Medium"/>
                <a:cs typeface="Roboto Medium"/>
                <a:sym typeface="Roboto Medium"/>
              </a:rPr>
              <a:t> sentiments from each age groups. </a:t>
            </a:r>
            <a:br>
              <a:rPr lang="en" sz="1700">
                <a:latin typeface="Roboto Medium"/>
                <a:ea typeface="Roboto Medium"/>
                <a:cs typeface="Roboto Medium"/>
                <a:sym typeface="Roboto Medium"/>
              </a:rPr>
            </a:br>
            <a:r>
              <a:rPr lang="en" sz="1700">
                <a:latin typeface="Roboto Medium"/>
                <a:ea typeface="Roboto Medium"/>
                <a:cs typeface="Roboto Medium"/>
                <a:sym typeface="Roboto Medium"/>
              </a:rPr>
              <a:t>After that we generate the bar graph with Sentiment Count in y-axis and Age Group in x-axis.</a:t>
            </a:r>
            <a:endParaRPr sz="1700">
              <a:latin typeface="Roboto Medium"/>
              <a:ea typeface="Roboto Medium"/>
              <a:cs typeface="Roboto Medium"/>
              <a:sym typeface="Roboto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5" name="Shape 2445"/>
        <p:cNvGrpSpPr/>
        <p:nvPr/>
      </p:nvGrpSpPr>
      <p:grpSpPr>
        <a:xfrm>
          <a:off x="0" y="0"/>
          <a:ext cx="0" cy="0"/>
          <a:chOff x="0" y="0"/>
          <a:chExt cx="0" cy="0"/>
        </a:xfrm>
      </p:grpSpPr>
      <p:pic>
        <p:nvPicPr>
          <p:cNvPr id="2446" name="Google Shape;2446;p63"/>
          <p:cNvPicPr preferRelativeResize="0"/>
          <p:nvPr/>
        </p:nvPicPr>
        <p:blipFill>
          <a:blip r:embed="rId3">
            <a:alphaModFix/>
          </a:blip>
          <a:stretch>
            <a:fillRect/>
          </a:stretch>
        </p:blipFill>
        <p:spPr>
          <a:xfrm>
            <a:off x="0" y="766525"/>
            <a:ext cx="5613374" cy="4210025"/>
          </a:xfrm>
          <a:prstGeom prst="rect">
            <a:avLst/>
          </a:prstGeom>
          <a:noFill/>
          <a:ln>
            <a:noFill/>
          </a:ln>
        </p:spPr>
      </p:pic>
      <p:sp>
        <p:nvSpPr>
          <p:cNvPr id="2447" name="Google Shape;2447;p63"/>
          <p:cNvSpPr txBox="1"/>
          <p:nvPr/>
        </p:nvSpPr>
        <p:spPr>
          <a:xfrm>
            <a:off x="5175400" y="2086950"/>
            <a:ext cx="3867000" cy="16500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latin typeface="Roboto Medium"/>
                <a:ea typeface="Roboto Medium"/>
                <a:cs typeface="Roboto Medium"/>
                <a:sym typeface="Roboto Medium"/>
              </a:rPr>
              <a:t>Similarly, like the previous graph we have visualized the negative sentiments on each group. It shows that the 21-30 age group has the most Negative sentiments.</a:t>
            </a:r>
            <a:endParaRPr sz="1700">
              <a:latin typeface="Roboto Medium"/>
              <a:ea typeface="Roboto Medium"/>
              <a:cs typeface="Roboto Medium"/>
              <a:sym typeface="Roboto Medium"/>
            </a:endParaRPr>
          </a:p>
        </p:txBody>
      </p:sp>
      <p:sp>
        <p:nvSpPr>
          <p:cNvPr id="2448" name="Google Shape;2448;p63"/>
          <p:cNvSpPr txBox="1"/>
          <p:nvPr>
            <p:ph type="title"/>
          </p:nvPr>
        </p:nvSpPr>
        <p:spPr>
          <a:xfrm>
            <a:off x="0" y="234875"/>
            <a:ext cx="9144000" cy="5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rPr>
              <a:t>Negative</a:t>
            </a:r>
            <a:r>
              <a:rPr lang="en">
                <a:solidFill>
                  <a:srgbClr val="2E5668"/>
                </a:solidFill>
              </a:rPr>
              <a:t> Sentiments in each Age-Group.</a:t>
            </a:r>
            <a:endParaRPr>
              <a:solidFill>
                <a:srgbClr val="2E5668"/>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4E13"/>
        </a:solidFill>
      </p:bgPr>
    </p:bg>
    <p:spTree>
      <p:nvGrpSpPr>
        <p:cNvPr id="2452" name="Shape 2452"/>
        <p:cNvGrpSpPr/>
        <p:nvPr/>
      </p:nvGrpSpPr>
      <p:grpSpPr>
        <a:xfrm>
          <a:off x="0" y="0"/>
          <a:ext cx="0" cy="0"/>
          <a:chOff x="0" y="0"/>
          <a:chExt cx="0" cy="0"/>
        </a:xfrm>
      </p:grpSpPr>
      <p:sp>
        <p:nvSpPr>
          <p:cNvPr id="2453" name="Google Shape;2453;p64"/>
          <p:cNvSpPr txBox="1"/>
          <p:nvPr/>
        </p:nvSpPr>
        <p:spPr>
          <a:xfrm>
            <a:off x="258825" y="1847425"/>
            <a:ext cx="3867000" cy="12315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700">
                <a:latin typeface="Roboto Medium"/>
                <a:ea typeface="Roboto Medium"/>
                <a:cs typeface="Roboto Medium"/>
                <a:sym typeface="Roboto Medium"/>
              </a:rPr>
              <a:t>The code implementation was also same just for some small tweaks and changes in the variables.</a:t>
            </a:r>
            <a:endParaRPr sz="1700">
              <a:latin typeface="Roboto Medium"/>
              <a:ea typeface="Roboto Medium"/>
              <a:cs typeface="Roboto Medium"/>
              <a:sym typeface="Roboto Medium"/>
            </a:endParaRPr>
          </a:p>
        </p:txBody>
      </p:sp>
      <p:pic>
        <p:nvPicPr>
          <p:cNvPr id="2454" name="Google Shape;2454;p64"/>
          <p:cNvPicPr preferRelativeResize="0"/>
          <p:nvPr/>
        </p:nvPicPr>
        <p:blipFill>
          <a:blip r:embed="rId3">
            <a:alphaModFix/>
          </a:blip>
          <a:stretch>
            <a:fillRect/>
          </a:stretch>
        </p:blipFill>
        <p:spPr>
          <a:xfrm>
            <a:off x="4278225" y="152400"/>
            <a:ext cx="4665000" cy="4838700"/>
          </a:xfrm>
          <a:prstGeom prst="roundRect">
            <a:avLst>
              <a:gd fmla="val 16667" name="adj"/>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458" name="Shape 2458"/>
        <p:cNvGrpSpPr/>
        <p:nvPr/>
      </p:nvGrpSpPr>
      <p:grpSpPr>
        <a:xfrm>
          <a:off x="0" y="0"/>
          <a:ext cx="0" cy="0"/>
          <a:chOff x="0" y="0"/>
          <a:chExt cx="0" cy="0"/>
        </a:xfrm>
      </p:grpSpPr>
      <p:pic>
        <p:nvPicPr>
          <p:cNvPr id="2459" name="Google Shape;2459;p65"/>
          <p:cNvPicPr preferRelativeResize="0"/>
          <p:nvPr/>
        </p:nvPicPr>
        <p:blipFill>
          <a:blip r:embed="rId3">
            <a:alphaModFix/>
          </a:blip>
          <a:stretch>
            <a:fillRect/>
          </a:stretch>
        </p:blipFill>
        <p:spPr>
          <a:xfrm>
            <a:off x="3274200" y="842050"/>
            <a:ext cx="6096000" cy="4572000"/>
          </a:xfrm>
          <a:prstGeom prst="rect">
            <a:avLst/>
          </a:prstGeom>
          <a:noFill/>
          <a:ln>
            <a:noFill/>
          </a:ln>
        </p:spPr>
      </p:pic>
      <p:sp>
        <p:nvSpPr>
          <p:cNvPr id="2460" name="Google Shape;2460;p65"/>
          <p:cNvSpPr txBox="1"/>
          <p:nvPr>
            <p:ph type="title"/>
          </p:nvPr>
        </p:nvSpPr>
        <p:spPr>
          <a:xfrm>
            <a:off x="0" y="134025"/>
            <a:ext cx="9144000" cy="5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8761D"/>
                </a:solidFill>
              </a:rPr>
              <a:t>Positive</a:t>
            </a:r>
            <a:r>
              <a:rPr lang="en">
                <a:solidFill>
                  <a:srgbClr val="2E5668"/>
                </a:solidFill>
              </a:rPr>
              <a:t> Sentiments during time of Day.</a:t>
            </a:r>
            <a:endParaRPr>
              <a:solidFill>
                <a:srgbClr val="2E5668"/>
              </a:solidFill>
            </a:endParaRPr>
          </a:p>
        </p:txBody>
      </p:sp>
      <p:sp>
        <p:nvSpPr>
          <p:cNvPr id="2461" name="Google Shape;2461;p65"/>
          <p:cNvSpPr/>
          <p:nvPr/>
        </p:nvSpPr>
        <p:spPr>
          <a:xfrm>
            <a:off x="406850" y="1620525"/>
            <a:ext cx="3567600" cy="2660100"/>
          </a:xfrm>
          <a:prstGeom prst="flowChartAlternateProcess">
            <a:avLst/>
          </a:prstGeom>
          <a:solidFill>
            <a:srgbClr val="B74057">
              <a:alpha val="15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600">
                <a:latin typeface="Oswald"/>
                <a:ea typeface="Oswald"/>
                <a:cs typeface="Oswald"/>
                <a:sym typeface="Oswald"/>
              </a:rPr>
              <a:t>This pie chart shows which time of the day had the highest positive sentiment percentage. As we can see here that, at noon, highest percentage of positive sentiments were obtained.</a:t>
            </a:r>
            <a:endParaRPr sz="1600">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241" name="Shape 2241"/>
        <p:cNvGrpSpPr/>
        <p:nvPr/>
      </p:nvGrpSpPr>
      <p:grpSpPr>
        <a:xfrm>
          <a:off x="0" y="0"/>
          <a:ext cx="0" cy="0"/>
          <a:chOff x="0" y="0"/>
          <a:chExt cx="0" cy="0"/>
        </a:xfrm>
      </p:grpSpPr>
      <p:sp>
        <p:nvSpPr>
          <p:cNvPr id="2242" name="Google Shape;2242;p48"/>
          <p:cNvSpPr txBox="1"/>
          <p:nvPr>
            <p:ph type="title"/>
          </p:nvPr>
        </p:nvSpPr>
        <p:spPr>
          <a:xfrm>
            <a:off x="0" y="47645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Team Members</a:t>
            </a:r>
            <a:endParaRPr sz="3300">
              <a:solidFill>
                <a:schemeClr val="dk1"/>
              </a:solidFill>
            </a:endParaRPr>
          </a:p>
        </p:txBody>
      </p:sp>
      <p:graphicFrame>
        <p:nvGraphicFramePr>
          <p:cNvPr id="2243" name="Google Shape;2243;p48"/>
          <p:cNvGraphicFramePr/>
          <p:nvPr/>
        </p:nvGraphicFramePr>
        <p:xfrm>
          <a:off x="952475" y="1432750"/>
          <a:ext cx="3000000" cy="3000000"/>
        </p:xfrm>
        <a:graphic>
          <a:graphicData uri="http://schemas.openxmlformats.org/drawingml/2006/table">
            <a:tbl>
              <a:tblPr>
                <a:noFill/>
                <a:tableStyleId>{2386C864-9F3A-4706-BFC8-555077478D6E}</a:tableStyleId>
              </a:tblPr>
              <a:tblGrid>
                <a:gridCol w="3619500"/>
                <a:gridCol w="3619500"/>
              </a:tblGrid>
              <a:tr h="718075">
                <a:tc>
                  <a:txBody>
                    <a:bodyPr/>
                    <a:lstStyle/>
                    <a:p>
                      <a:pPr indent="0" lvl="0" marL="0" rtl="0" algn="ctr">
                        <a:spcBef>
                          <a:spcPts val="0"/>
                        </a:spcBef>
                        <a:spcAft>
                          <a:spcPts val="0"/>
                        </a:spcAft>
                        <a:buNone/>
                      </a:pPr>
                      <a:r>
                        <a:rPr lang="en" sz="1700" u="sng">
                          <a:latin typeface="Times New Roman"/>
                          <a:ea typeface="Times New Roman"/>
                          <a:cs typeface="Times New Roman"/>
                          <a:sym typeface="Times New Roman"/>
                        </a:rPr>
                        <a:t>Name </a:t>
                      </a:r>
                      <a:endParaRPr sz="1700" u="sng">
                        <a:latin typeface="Times New Roman"/>
                        <a:ea typeface="Times New Roman"/>
                        <a:cs typeface="Times New Roman"/>
                        <a:sym typeface="Times New Roman"/>
                      </a:endParaRPr>
                    </a:p>
                  </a:txBody>
                  <a:tcPr marT="91425" marB="91425" marR="91425" marL="91425"/>
                </a:tc>
                <a:tc>
                  <a:txBody>
                    <a:bodyPr/>
                    <a:lstStyle/>
                    <a:p>
                      <a:pPr indent="0" lvl="0" marL="0" rtl="0" algn="ctr">
                        <a:spcBef>
                          <a:spcPts val="0"/>
                        </a:spcBef>
                        <a:spcAft>
                          <a:spcPts val="0"/>
                        </a:spcAft>
                        <a:buNone/>
                      </a:pPr>
                      <a:r>
                        <a:rPr lang="en" sz="1700" u="sng">
                          <a:latin typeface="Times New Roman"/>
                          <a:ea typeface="Times New Roman"/>
                          <a:cs typeface="Times New Roman"/>
                          <a:sym typeface="Times New Roman"/>
                        </a:rPr>
                        <a:t>Id</a:t>
                      </a:r>
                      <a:endParaRPr sz="1700" u="sng">
                        <a:latin typeface="Times New Roman"/>
                        <a:ea typeface="Times New Roman"/>
                        <a:cs typeface="Times New Roman"/>
                        <a:sym typeface="Times New Roman"/>
                      </a:endParaRPr>
                    </a:p>
                  </a:txBody>
                  <a:tcPr marT="91425" marB="91425" marR="91425" marL="91425"/>
                </a:tc>
              </a:tr>
              <a:tr h="718075">
                <a:tc>
                  <a:txBody>
                    <a:bodyPr/>
                    <a:lstStyle/>
                    <a:p>
                      <a:pPr indent="0" lvl="0" marL="0" rtl="0" algn="ctr">
                        <a:spcBef>
                          <a:spcPts val="0"/>
                        </a:spcBef>
                        <a:spcAft>
                          <a:spcPts val="0"/>
                        </a:spcAft>
                        <a:buNone/>
                      </a:pPr>
                      <a:r>
                        <a:rPr lang="en" sz="1700">
                          <a:latin typeface="Oswald Medium"/>
                          <a:ea typeface="Oswald Medium"/>
                          <a:cs typeface="Oswald Medium"/>
                          <a:sym typeface="Oswald Medium"/>
                        </a:rPr>
                        <a:t>Nafis Ismam</a:t>
                      </a:r>
                      <a:endParaRPr sz="1700">
                        <a:latin typeface="Oswald Medium"/>
                        <a:ea typeface="Oswald Medium"/>
                        <a:cs typeface="Oswald Medium"/>
                        <a:sym typeface="Oswald Medium"/>
                      </a:endParaRPr>
                    </a:p>
                  </a:txBody>
                  <a:tcPr marT="91425" marB="91425" marR="91425" marL="91425"/>
                </a:tc>
                <a:tc>
                  <a:txBody>
                    <a:bodyPr/>
                    <a:lstStyle/>
                    <a:p>
                      <a:pPr indent="0" lvl="0" marL="0" rtl="0" algn="ctr">
                        <a:spcBef>
                          <a:spcPts val="0"/>
                        </a:spcBef>
                        <a:spcAft>
                          <a:spcPts val="0"/>
                        </a:spcAft>
                        <a:buNone/>
                      </a:pPr>
                      <a:r>
                        <a:rPr lang="en" sz="1700">
                          <a:latin typeface="Oswald Medium"/>
                          <a:ea typeface="Oswald Medium"/>
                          <a:cs typeface="Oswald Medium"/>
                          <a:sym typeface="Oswald Medium"/>
                        </a:rPr>
                        <a:t>2012052042</a:t>
                      </a:r>
                      <a:endParaRPr sz="1700">
                        <a:latin typeface="Oswald Medium"/>
                        <a:ea typeface="Oswald Medium"/>
                        <a:cs typeface="Oswald Medium"/>
                        <a:sym typeface="Oswald Medium"/>
                      </a:endParaRPr>
                    </a:p>
                  </a:txBody>
                  <a:tcPr marT="91425" marB="91425" marR="91425" marL="91425"/>
                </a:tc>
              </a:tr>
              <a:tr h="718075">
                <a:tc>
                  <a:txBody>
                    <a:bodyPr/>
                    <a:lstStyle/>
                    <a:p>
                      <a:pPr indent="0" lvl="0" marL="0" rtl="0" algn="ctr">
                        <a:spcBef>
                          <a:spcPts val="0"/>
                        </a:spcBef>
                        <a:spcAft>
                          <a:spcPts val="0"/>
                        </a:spcAft>
                        <a:buNone/>
                      </a:pPr>
                      <a:r>
                        <a:rPr lang="en" sz="1700">
                          <a:latin typeface="Oswald Medium"/>
                          <a:ea typeface="Oswald Medium"/>
                          <a:cs typeface="Oswald Medium"/>
                          <a:sym typeface="Oswald Medium"/>
                        </a:rPr>
                        <a:t>Mohammad Towfiqul Islam</a:t>
                      </a:r>
                      <a:endParaRPr sz="1700">
                        <a:latin typeface="Oswald Medium"/>
                        <a:ea typeface="Oswald Medium"/>
                        <a:cs typeface="Oswald Medium"/>
                        <a:sym typeface="Oswald Medium"/>
                      </a:endParaRPr>
                    </a:p>
                  </a:txBody>
                  <a:tcPr marT="91425" marB="91425" marR="91425" marL="91425"/>
                </a:tc>
                <a:tc>
                  <a:txBody>
                    <a:bodyPr/>
                    <a:lstStyle/>
                    <a:p>
                      <a:pPr indent="0" lvl="0" marL="0" rtl="0" algn="ctr">
                        <a:spcBef>
                          <a:spcPts val="0"/>
                        </a:spcBef>
                        <a:spcAft>
                          <a:spcPts val="0"/>
                        </a:spcAft>
                        <a:buNone/>
                      </a:pPr>
                      <a:r>
                        <a:rPr lang="en" sz="1700">
                          <a:latin typeface="Oswald Medium"/>
                          <a:ea typeface="Oswald Medium"/>
                          <a:cs typeface="Oswald Medium"/>
                          <a:sym typeface="Oswald Medium"/>
                        </a:rPr>
                        <a:t>2011251042</a:t>
                      </a:r>
                      <a:endParaRPr sz="1700">
                        <a:latin typeface="Oswald Medium"/>
                        <a:ea typeface="Oswald Medium"/>
                        <a:cs typeface="Oswald Medium"/>
                        <a:sym typeface="Oswald Medium"/>
                      </a:endParaRPr>
                    </a:p>
                  </a:txBody>
                  <a:tcPr marT="91425" marB="91425" marR="91425" marL="91425"/>
                </a:tc>
              </a:tr>
              <a:tr h="718075">
                <a:tc>
                  <a:txBody>
                    <a:bodyPr/>
                    <a:lstStyle/>
                    <a:p>
                      <a:pPr indent="0" lvl="0" marL="0" rtl="0" algn="ctr">
                        <a:spcBef>
                          <a:spcPts val="0"/>
                        </a:spcBef>
                        <a:spcAft>
                          <a:spcPts val="0"/>
                        </a:spcAft>
                        <a:buNone/>
                      </a:pPr>
                      <a:r>
                        <a:rPr lang="en" sz="1700">
                          <a:latin typeface="Oswald Medium"/>
                          <a:ea typeface="Oswald Medium"/>
                          <a:cs typeface="Oswald Medium"/>
                          <a:sym typeface="Oswald Medium"/>
                        </a:rPr>
                        <a:t>Tasfia Anan</a:t>
                      </a:r>
                      <a:endParaRPr sz="1700">
                        <a:latin typeface="Oswald Medium"/>
                        <a:ea typeface="Oswald Medium"/>
                        <a:cs typeface="Oswald Medium"/>
                        <a:sym typeface="Oswald Medium"/>
                      </a:endParaRPr>
                    </a:p>
                  </a:txBody>
                  <a:tcPr marT="91425" marB="91425" marR="91425" marL="91425"/>
                </a:tc>
                <a:tc>
                  <a:txBody>
                    <a:bodyPr/>
                    <a:lstStyle/>
                    <a:p>
                      <a:pPr indent="0" lvl="0" marL="0" rtl="0" algn="ctr">
                        <a:spcBef>
                          <a:spcPts val="0"/>
                        </a:spcBef>
                        <a:spcAft>
                          <a:spcPts val="0"/>
                        </a:spcAft>
                        <a:buNone/>
                      </a:pPr>
                      <a:r>
                        <a:rPr lang="en" sz="1700">
                          <a:latin typeface="Oswald Medium"/>
                          <a:ea typeface="Oswald Medium"/>
                          <a:cs typeface="Oswald Medium"/>
                          <a:sym typeface="Oswald Medium"/>
                        </a:rPr>
                        <a:t>2013156042</a:t>
                      </a:r>
                      <a:endParaRPr sz="1700">
                        <a:latin typeface="Oswald Medium"/>
                        <a:ea typeface="Oswald Medium"/>
                        <a:cs typeface="Oswald Medium"/>
                        <a:sym typeface="Oswald Medium"/>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pic>
        <p:nvPicPr>
          <p:cNvPr id="2466" name="Google Shape;2466;p66"/>
          <p:cNvPicPr preferRelativeResize="0"/>
          <p:nvPr/>
        </p:nvPicPr>
        <p:blipFill>
          <a:blip r:embed="rId3">
            <a:alphaModFix/>
          </a:blip>
          <a:stretch>
            <a:fillRect/>
          </a:stretch>
        </p:blipFill>
        <p:spPr>
          <a:xfrm>
            <a:off x="152400" y="152400"/>
            <a:ext cx="4966500" cy="4838700"/>
          </a:xfrm>
          <a:prstGeom prst="roundRect">
            <a:avLst>
              <a:gd fmla="val 16667" name="adj"/>
            </a:avLst>
          </a:prstGeom>
          <a:noFill/>
          <a:ln>
            <a:noFill/>
          </a:ln>
        </p:spPr>
      </p:pic>
      <p:sp>
        <p:nvSpPr>
          <p:cNvPr id="2467" name="Google Shape;2467;p66"/>
          <p:cNvSpPr txBox="1"/>
          <p:nvPr/>
        </p:nvSpPr>
        <p:spPr>
          <a:xfrm>
            <a:off x="5188000" y="1960900"/>
            <a:ext cx="3867000" cy="2251800"/>
          </a:xfrm>
          <a:prstGeom prst="rect">
            <a:avLst/>
          </a:prstGeom>
          <a:solidFill>
            <a:schemeClr val="accent3"/>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latin typeface="Roboto Medium"/>
                <a:ea typeface="Roboto Medium"/>
                <a:cs typeface="Roboto Medium"/>
                <a:sym typeface="Roboto Medium"/>
              </a:rPr>
              <a:t>In this code we searched for the similar positive counts like before but in a different column of data which is the ‘Time of Day’ column. Then we assigned different colors to different times for distinguishing them differently.</a:t>
            </a:r>
            <a:endParaRPr sz="1700">
              <a:latin typeface="Roboto Medium"/>
              <a:ea typeface="Roboto Medium"/>
              <a:cs typeface="Roboto Medium"/>
              <a:sym typeface="Roboto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1" name="Shape 2471"/>
        <p:cNvGrpSpPr/>
        <p:nvPr/>
      </p:nvGrpSpPr>
      <p:grpSpPr>
        <a:xfrm>
          <a:off x="0" y="0"/>
          <a:ext cx="0" cy="0"/>
          <a:chOff x="0" y="0"/>
          <a:chExt cx="0" cy="0"/>
        </a:xfrm>
      </p:grpSpPr>
      <p:pic>
        <p:nvPicPr>
          <p:cNvPr id="2472" name="Google Shape;2472;p67"/>
          <p:cNvPicPr preferRelativeResize="0"/>
          <p:nvPr/>
        </p:nvPicPr>
        <p:blipFill>
          <a:blip r:embed="rId3">
            <a:alphaModFix/>
          </a:blip>
          <a:stretch>
            <a:fillRect/>
          </a:stretch>
        </p:blipFill>
        <p:spPr>
          <a:xfrm>
            <a:off x="-441225" y="921400"/>
            <a:ext cx="6096000" cy="4572000"/>
          </a:xfrm>
          <a:prstGeom prst="rect">
            <a:avLst/>
          </a:prstGeom>
          <a:noFill/>
          <a:ln>
            <a:noFill/>
          </a:ln>
        </p:spPr>
      </p:pic>
      <p:sp>
        <p:nvSpPr>
          <p:cNvPr id="2473" name="Google Shape;2473;p67"/>
          <p:cNvSpPr/>
          <p:nvPr/>
        </p:nvSpPr>
        <p:spPr>
          <a:xfrm>
            <a:off x="4945225" y="1469225"/>
            <a:ext cx="3567600" cy="2660100"/>
          </a:xfrm>
          <a:prstGeom prst="flowChartAlternateProcess">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600">
                <a:latin typeface="Oswald"/>
                <a:ea typeface="Oswald"/>
                <a:cs typeface="Oswald"/>
                <a:sym typeface="Oswald"/>
              </a:rPr>
              <a:t>This pie chart shows which time of the day had the highest positive sentiment percentage. As we can see here that, at noon, highest percentage of positive sentiments were obtained.</a:t>
            </a:r>
            <a:endParaRPr sz="1600">
              <a:latin typeface="Oswald"/>
              <a:ea typeface="Oswald"/>
              <a:cs typeface="Oswald"/>
              <a:sym typeface="Oswald"/>
            </a:endParaRPr>
          </a:p>
        </p:txBody>
      </p:sp>
      <p:sp>
        <p:nvSpPr>
          <p:cNvPr id="2474" name="Google Shape;2474;p67"/>
          <p:cNvSpPr txBox="1"/>
          <p:nvPr>
            <p:ph type="title"/>
          </p:nvPr>
        </p:nvSpPr>
        <p:spPr>
          <a:xfrm>
            <a:off x="0" y="134025"/>
            <a:ext cx="9144000" cy="5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rPr>
              <a:t>Negative</a:t>
            </a:r>
            <a:r>
              <a:rPr lang="en">
                <a:solidFill>
                  <a:srgbClr val="2E5668"/>
                </a:solidFill>
              </a:rPr>
              <a:t> Sentiments during time of Day.</a:t>
            </a:r>
            <a:endParaRPr>
              <a:solidFill>
                <a:srgbClr val="2E5668"/>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pic>
        <p:nvPicPr>
          <p:cNvPr id="2479" name="Google Shape;2479;p68"/>
          <p:cNvPicPr preferRelativeResize="0"/>
          <p:nvPr/>
        </p:nvPicPr>
        <p:blipFill>
          <a:blip r:embed="rId3">
            <a:alphaModFix/>
          </a:blip>
          <a:stretch>
            <a:fillRect/>
          </a:stretch>
        </p:blipFill>
        <p:spPr>
          <a:xfrm>
            <a:off x="152400" y="152400"/>
            <a:ext cx="5004900" cy="4838700"/>
          </a:xfrm>
          <a:prstGeom prst="roundRect">
            <a:avLst>
              <a:gd fmla="val 16667" name="adj"/>
            </a:avLst>
          </a:prstGeom>
          <a:noFill/>
          <a:ln>
            <a:noFill/>
          </a:ln>
        </p:spPr>
      </p:pic>
      <p:sp>
        <p:nvSpPr>
          <p:cNvPr id="2480" name="Google Shape;2480;p68"/>
          <p:cNvSpPr txBox="1"/>
          <p:nvPr/>
        </p:nvSpPr>
        <p:spPr>
          <a:xfrm>
            <a:off x="5011500" y="1721375"/>
            <a:ext cx="3867000" cy="2251800"/>
          </a:xfrm>
          <a:prstGeom prst="rect">
            <a:avLst/>
          </a:prstGeom>
          <a:solidFill>
            <a:srgbClr val="BAC8D3"/>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a:latin typeface="Roboto Medium"/>
                <a:ea typeface="Roboto Medium"/>
                <a:cs typeface="Roboto Medium"/>
                <a:sym typeface="Roboto Medium"/>
              </a:rPr>
              <a:t>In this code we searched for the negative counts like before but in a different column of data which is the ‘Time of Day’ column. Then we assigned different colors to different times for distinguishing them differently.</a:t>
            </a:r>
            <a:endParaRPr sz="1700">
              <a:latin typeface="Roboto Medium"/>
              <a:ea typeface="Roboto Medium"/>
              <a:cs typeface="Roboto Medium"/>
              <a:sym typeface="Roboto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lin ang="5400012" scaled="0"/>
        </a:gradFill>
      </p:bgPr>
    </p:bg>
    <p:spTree>
      <p:nvGrpSpPr>
        <p:cNvPr id="2484" name="Shape 2484"/>
        <p:cNvGrpSpPr/>
        <p:nvPr/>
      </p:nvGrpSpPr>
      <p:grpSpPr>
        <a:xfrm>
          <a:off x="0" y="0"/>
          <a:ext cx="0" cy="0"/>
          <a:chOff x="0" y="0"/>
          <a:chExt cx="0" cy="0"/>
        </a:xfrm>
      </p:grpSpPr>
      <p:pic>
        <p:nvPicPr>
          <p:cNvPr id="2485" name="Google Shape;2485;p69"/>
          <p:cNvPicPr preferRelativeResize="0"/>
          <p:nvPr/>
        </p:nvPicPr>
        <p:blipFill>
          <a:blip r:embed="rId3">
            <a:alphaModFix/>
          </a:blip>
          <a:stretch>
            <a:fillRect/>
          </a:stretch>
        </p:blipFill>
        <p:spPr>
          <a:xfrm>
            <a:off x="1822800" y="2086950"/>
            <a:ext cx="5624700" cy="2882700"/>
          </a:xfrm>
          <a:prstGeom prst="roundRect">
            <a:avLst>
              <a:gd fmla="val 16667" name="adj"/>
            </a:avLst>
          </a:prstGeom>
          <a:noFill/>
          <a:ln>
            <a:noFill/>
          </a:ln>
        </p:spPr>
      </p:pic>
      <p:sp>
        <p:nvSpPr>
          <p:cNvPr id="2486" name="Google Shape;2486;p69"/>
          <p:cNvSpPr txBox="1"/>
          <p:nvPr>
            <p:ph type="title"/>
          </p:nvPr>
        </p:nvSpPr>
        <p:spPr>
          <a:xfrm>
            <a:off x="0" y="134025"/>
            <a:ext cx="9144000" cy="5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100">
                <a:solidFill>
                  <a:srgbClr val="FF0000"/>
                </a:solidFill>
              </a:rPr>
              <a:t>Country with most tweets.</a:t>
            </a:r>
            <a:endParaRPr sz="4100">
              <a:solidFill>
                <a:srgbClr val="2E5668"/>
              </a:solidFill>
            </a:endParaRPr>
          </a:p>
        </p:txBody>
      </p:sp>
      <p:sp>
        <p:nvSpPr>
          <p:cNvPr id="2487" name="Google Shape;2487;p69"/>
          <p:cNvSpPr txBox="1"/>
          <p:nvPr/>
        </p:nvSpPr>
        <p:spPr>
          <a:xfrm>
            <a:off x="444675" y="901950"/>
            <a:ext cx="7986000" cy="1108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500">
                <a:latin typeface="Roboto Medium"/>
                <a:ea typeface="Roboto Medium"/>
                <a:cs typeface="Roboto Medium"/>
                <a:sym typeface="Roboto Medium"/>
              </a:rPr>
              <a:t>We used wordcloud library which is a graphical representations of word frequency that give greater prominence to words that appear more frequently in a source text. Here the country with the high frequency has it’s name represented in larger text and vice versa.</a:t>
            </a:r>
            <a:endParaRPr sz="1500">
              <a:latin typeface="Roboto Medium"/>
              <a:ea typeface="Roboto Medium"/>
              <a:cs typeface="Roboto Medium"/>
              <a:sym typeface="Roboto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EF4E9"/>
            </a:gs>
            <a:gs pos="100000">
              <a:srgbClr val="F7B26D"/>
            </a:gs>
          </a:gsLst>
          <a:path path="circle">
            <a:fillToRect b="50%" l="50%" r="50%" t="50%"/>
          </a:path>
          <a:tileRect/>
        </a:gradFill>
      </p:bgPr>
    </p:bg>
    <p:spTree>
      <p:nvGrpSpPr>
        <p:cNvPr id="2491" name="Shape 2491"/>
        <p:cNvGrpSpPr/>
        <p:nvPr/>
      </p:nvGrpSpPr>
      <p:grpSpPr>
        <a:xfrm>
          <a:off x="0" y="0"/>
          <a:ext cx="0" cy="0"/>
          <a:chOff x="0" y="0"/>
          <a:chExt cx="0" cy="0"/>
        </a:xfrm>
      </p:grpSpPr>
      <p:pic>
        <p:nvPicPr>
          <p:cNvPr id="2492" name="Google Shape;2492;p70"/>
          <p:cNvPicPr preferRelativeResize="0"/>
          <p:nvPr/>
        </p:nvPicPr>
        <p:blipFill>
          <a:blip r:embed="rId3">
            <a:alphaModFix/>
          </a:blip>
          <a:stretch>
            <a:fillRect/>
          </a:stretch>
        </p:blipFill>
        <p:spPr>
          <a:xfrm>
            <a:off x="145925" y="914400"/>
            <a:ext cx="7372500" cy="4229100"/>
          </a:xfrm>
          <a:prstGeom prst="roundRect">
            <a:avLst>
              <a:gd fmla="val 16667" name="adj"/>
            </a:avLst>
          </a:prstGeom>
          <a:noFill/>
          <a:ln>
            <a:noFill/>
          </a:ln>
        </p:spPr>
      </p:pic>
      <p:sp>
        <p:nvSpPr>
          <p:cNvPr id="2493" name="Google Shape;2493;p70"/>
          <p:cNvSpPr/>
          <p:nvPr/>
        </p:nvSpPr>
        <p:spPr>
          <a:xfrm>
            <a:off x="4793950" y="132950"/>
            <a:ext cx="4576176" cy="3195720"/>
          </a:xfrm>
          <a:prstGeom prst="cloud">
            <a:avLst/>
          </a:prstGeom>
          <a:gradFill>
            <a:gsLst>
              <a:gs pos="0">
                <a:srgbClr val="DBD4EB"/>
              </a:gs>
              <a:gs pos="100000">
                <a:srgbClr val="9180BB"/>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latin typeface="Oswald"/>
                <a:ea typeface="Oswald"/>
                <a:cs typeface="Oswald"/>
                <a:sym typeface="Oswald"/>
              </a:rPr>
              <a:t>Implemented code for this graphical representation. As there are a total of 189 </a:t>
            </a:r>
            <a:r>
              <a:rPr lang="en" sz="1800">
                <a:latin typeface="Oswald"/>
                <a:ea typeface="Oswald"/>
                <a:cs typeface="Oswald"/>
                <a:sym typeface="Oswald"/>
              </a:rPr>
              <a:t>countries</a:t>
            </a:r>
            <a:r>
              <a:rPr lang="en" sz="1800">
                <a:latin typeface="Oswald"/>
                <a:ea typeface="Oswald"/>
                <a:cs typeface="Oswald"/>
                <a:sym typeface="Oswald"/>
              </a:rPr>
              <a:t> in this dataset. For instance, we only showed the top 20 </a:t>
            </a:r>
            <a:r>
              <a:rPr lang="en" sz="1800">
                <a:latin typeface="Oswald"/>
                <a:ea typeface="Oswald"/>
                <a:cs typeface="Oswald"/>
                <a:sym typeface="Oswald"/>
              </a:rPr>
              <a:t>countries</a:t>
            </a:r>
            <a:r>
              <a:rPr lang="en" sz="1800">
                <a:latin typeface="Oswald"/>
                <a:ea typeface="Oswald"/>
                <a:cs typeface="Oswald"/>
                <a:sym typeface="Oswald"/>
              </a:rPr>
              <a:t> with the highest frequencies in this dataset. </a:t>
            </a:r>
            <a:endParaRPr sz="1800">
              <a:latin typeface="Oswald"/>
              <a:ea typeface="Oswald"/>
              <a:cs typeface="Oswald"/>
              <a:sym typeface="Oswa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7" name="Shape 2497"/>
        <p:cNvGrpSpPr/>
        <p:nvPr/>
      </p:nvGrpSpPr>
      <p:grpSpPr>
        <a:xfrm>
          <a:off x="0" y="0"/>
          <a:ext cx="0" cy="0"/>
          <a:chOff x="0" y="0"/>
          <a:chExt cx="0" cy="0"/>
        </a:xfrm>
      </p:grpSpPr>
      <p:sp>
        <p:nvSpPr>
          <p:cNvPr id="2498" name="Google Shape;2498;p71"/>
          <p:cNvSpPr txBox="1"/>
          <p:nvPr>
            <p:ph type="title"/>
          </p:nvPr>
        </p:nvSpPr>
        <p:spPr>
          <a:xfrm>
            <a:off x="4657975" y="2437350"/>
            <a:ext cx="3760800" cy="56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2499" name="Google Shape;2499;p71"/>
          <p:cNvSpPr txBox="1"/>
          <p:nvPr>
            <p:ph idx="2" type="title"/>
          </p:nvPr>
        </p:nvSpPr>
        <p:spPr>
          <a:xfrm>
            <a:off x="4657963" y="1155050"/>
            <a:ext cx="3760800" cy="9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500" name="Google Shape;2500;p71"/>
          <p:cNvSpPr/>
          <p:nvPr/>
        </p:nvSpPr>
        <p:spPr>
          <a:xfrm rot="-521016">
            <a:off x="1673247" y="1267035"/>
            <a:ext cx="1670236" cy="2460053"/>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rgbClr val="573281"/>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1"/>
          <p:cNvSpPr/>
          <p:nvPr/>
        </p:nvSpPr>
        <p:spPr>
          <a:xfrm rot="341704">
            <a:off x="1835230" y="1267014"/>
            <a:ext cx="1670239" cy="2460057"/>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chemeClr val="dk1"/>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2" name="Google Shape;2502;p71"/>
          <p:cNvGrpSpPr/>
          <p:nvPr/>
        </p:nvGrpSpPr>
        <p:grpSpPr>
          <a:xfrm rot="691541">
            <a:off x="1887768" y="1229709"/>
            <a:ext cx="1782304" cy="2534695"/>
            <a:chOff x="5412756" y="1144321"/>
            <a:chExt cx="1782368" cy="2534786"/>
          </a:xfrm>
        </p:grpSpPr>
        <p:grpSp>
          <p:nvGrpSpPr>
            <p:cNvPr id="2503" name="Google Shape;2503;p71"/>
            <p:cNvGrpSpPr/>
            <p:nvPr/>
          </p:nvGrpSpPr>
          <p:grpSpPr>
            <a:xfrm rot="-159211">
              <a:off x="5468807" y="1181666"/>
              <a:ext cx="1670266" cy="2460097"/>
              <a:chOff x="2903825" y="2119650"/>
              <a:chExt cx="623100" cy="917750"/>
            </a:xfrm>
          </p:grpSpPr>
          <p:sp>
            <p:nvSpPr>
              <p:cNvPr id="2504" name="Google Shape;2504;p71"/>
              <p:cNvSpPr/>
              <p:nvPr/>
            </p:nvSpPr>
            <p:spPr>
              <a:xfrm>
                <a:off x="2903825" y="2119650"/>
                <a:ext cx="623100" cy="917750"/>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chemeClr val="accent5"/>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1"/>
              <p:cNvSpPr/>
              <p:nvPr/>
            </p:nvSpPr>
            <p:spPr>
              <a:xfrm>
                <a:off x="2903825" y="2858150"/>
                <a:ext cx="623100" cy="179250"/>
              </a:xfrm>
              <a:custGeom>
                <a:rect b="b" l="l" r="r" t="t"/>
                <a:pathLst>
                  <a:path extrusionOk="0" h="7170" w="24924">
                    <a:moveTo>
                      <a:pt x="0" y="0"/>
                    </a:moveTo>
                    <a:lnTo>
                      <a:pt x="0" y="3778"/>
                    </a:lnTo>
                    <a:cubicBezTo>
                      <a:pt x="0" y="5644"/>
                      <a:pt x="1527" y="7170"/>
                      <a:pt x="3392" y="7170"/>
                    </a:cubicBezTo>
                    <a:lnTo>
                      <a:pt x="21532" y="7170"/>
                    </a:lnTo>
                    <a:cubicBezTo>
                      <a:pt x="23398" y="7170"/>
                      <a:pt x="24924" y="5644"/>
                      <a:pt x="24924" y="3778"/>
                    </a:cubicBezTo>
                    <a:lnTo>
                      <a:pt x="249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6" name="Google Shape;2506;p71"/>
            <p:cNvGrpSpPr/>
            <p:nvPr/>
          </p:nvGrpSpPr>
          <p:grpSpPr>
            <a:xfrm>
              <a:off x="5791868" y="1633298"/>
              <a:ext cx="919281" cy="1261344"/>
              <a:chOff x="5278475" y="3034725"/>
              <a:chExt cx="919281" cy="1261344"/>
            </a:xfrm>
          </p:grpSpPr>
          <p:sp>
            <p:nvSpPr>
              <p:cNvPr id="2507" name="Google Shape;2507;p71"/>
              <p:cNvSpPr/>
              <p:nvPr/>
            </p:nvSpPr>
            <p:spPr>
              <a:xfrm>
                <a:off x="5376996" y="3967030"/>
                <a:ext cx="782847" cy="329040"/>
              </a:xfrm>
              <a:custGeom>
                <a:rect b="b" l="l" r="r" t="t"/>
                <a:pathLst>
                  <a:path extrusionOk="0" h="5641" w="13421">
                    <a:moveTo>
                      <a:pt x="6290" y="0"/>
                    </a:moveTo>
                    <a:cubicBezTo>
                      <a:pt x="6191" y="0"/>
                      <a:pt x="6091" y="2"/>
                      <a:pt x="5991" y="6"/>
                    </a:cubicBezTo>
                    <a:cubicBezTo>
                      <a:pt x="2039" y="146"/>
                      <a:pt x="1" y="4678"/>
                      <a:pt x="1" y="4678"/>
                    </a:cubicBezTo>
                    <a:cubicBezTo>
                      <a:pt x="1949" y="5391"/>
                      <a:pt x="3929" y="5641"/>
                      <a:pt x="5749" y="5641"/>
                    </a:cubicBezTo>
                    <a:cubicBezTo>
                      <a:pt x="10029" y="5641"/>
                      <a:pt x="13420" y="4257"/>
                      <a:pt x="13420" y="4257"/>
                    </a:cubicBezTo>
                    <a:cubicBezTo>
                      <a:pt x="12701" y="2579"/>
                      <a:pt x="10080"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1"/>
              <p:cNvSpPr/>
              <p:nvPr/>
            </p:nvSpPr>
            <p:spPr>
              <a:xfrm>
                <a:off x="5385571" y="4165647"/>
                <a:ext cx="753624" cy="92103"/>
              </a:xfrm>
              <a:custGeom>
                <a:rect b="b" l="l" r="r" t="t"/>
                <a:pathLst>
                  <a:path extrusionOk="0" h="1579" w="12920">
                    <a:moveTo>
                      <a:pt x="12917" y="0"/>
                    </a:moveTo>
                    <a:cubicBezTo>
                      <a:pt x="12908" y="0"/>
                      <a:pt x="12864" y="14"/>
                      <a:pt x="12789" y="39"/>
                    </a:cubicBezTo>
                    <a:cubicBezTo>
                      <a:pt x="12704" y="71"/>
                      <a:pt x="12583" y="114"/>
                      <a:pt x="12428" y="170"/>
                    </a:cubicBezTo>
                    <a:cubicBezTo>
                      <a:pt x="12350" y="200"/>
                      <a:pt x="12263" y="231"/>
                      <a:pt x="12168" y="267"/>
                    </a:cubicBezTo>
                    <a:cubicBezTo>
                      <a:pt x="12073" y="302"/>
                      <a:pt x="11967" y="334"/>
                      <a:pt x="11855" y="372"/>
                    </a:cubicBezTo>
                    <a:cubicBezTo>
                      <a:pt x="11630" y="443"/>
                      <a:pt x="11377" y="538"/>
                      <a:pt x="11090" y="616"/>
                    </a:cubicBezTo>
                    <a:cubicBezTo>
                      <a:pt x="10803" y="699"/>
                      <a:pt x="10491" y="794"/>
                      <a:pt x="10150" y="873"/>
                    </a:cubicBezTo>
                    <a:cubicBezTo>
                      <a:pt x="9980" y="912"/>
                      <a:pt x="9805" y="963"/>
                      <a:pt x="9622" y="998"/>
                    </a:cubicBezTo>
                    <a:cubicBezTo>
                      <a:pt x="9440" y="1035"/>
                      <a:pt x="9252" y="1075"/>
                      <a:pt x="9059" y="1114"/>
                    </a:cubicBezTo>
                    <a:cubicBezTo>
                      <a:pt x="8866" y="1157"/>
                      <a:pt x="8667" y="1180"/>
                      <a:pt x="8464" y="1216"/>
                    </a:cubicBezTo>
                    <a:cubicBezTo>
                      <a:pt x="8361" y="1233"/>
                      <a:pt x="8259" y="1249"/>
                      <a:pt x="8155" y="1267"/>
                    </a:cubicBezTo>
                    <a:cubicBezTo>
                      <a:pt x="8052" y="1282"/>
                      <a:pt x="7945" y="1293"/>
                      <a:pt x="7840" y="1306"/>
                    </a:cubicBezTo>
                    <a:cubicBezTo>
                      <a:pt x="7627" y="1329"/>
                      <a:pt x="7412" y="1362"/>
                      <a:pt x="7191" y="1380"/>
                    </a:cubicBezTo>
                    <a:cubicBezTo>
                      <a:pt x="6970" y="1397"/>
                      <a:pt x="6746" y="1415"/>
                      <a:pt x="6520" y="1433"/>
                    </a:cubicBezTo>
                    <a:cubicBezTo>
                      <a:pt x="6143" y="1449"/>
                      <a:pt x="5773" y="1465"/>
                      <a:pt x="5413" y="1465"/>
                    </a:cubicBezTo>
                    <a:cubicBezTo>
                      <a:pt x="5340" y="1465"/>
                      <a:pt x="5267" y="1465"/>
                      <a:pt x="5195" y="1463"/>
                    </a:cubicBezTo>
                    <a:cubicBezTo>
                      <a:pt x="5089" y="1463"/>
                      <a:pt x="4982" y="1462"/>
                      <a:pt x="4877" y="1462"/>
                    </a:cubicBezTo>
                    <a:cubicBezTo>
                      <a:pt x="4772" y="1457"/>
                      <a:pt x="4668" y="1452"/>
                      <a:pt x="4566" y="1448"/>
                    </a:cubicBezTo>
                    <a:cubicBezTo>
                      <a:pt x="4360" y="1437"/>
                      <a:pt x="4158" y="1433"/>
                      <a:pt x="3962" y="1417"/>
                    </a:cubicBezTo>
                    <a:cubicBezTo>
                      <a:pt x="3570" y="1381"/>
                      <a:pt x="3197" y="1355"/>
                      <a:pt x="2850" y="1303"/>
                    </a:cubicBezTo>
                    <a:cubicBezTo>
                      <a:pt x="2677" y="1279"/>
                      <a:pt x="2509" y="1261"/>
                      <a:pt x="2348" y="1235"/>
                    </a:cubicBezTo>
                    <a:cubicBezTo>
                      <a:pt x="2188" y="1208"/>
                      <a:pt x="2034" y="1181"/>
                      <a:pt x="1888" y="1156"/>
                    </a:cubicBezTo>
                    <a:cubicBezTo>
                      <a:pt x="1593" y="1110"/>
                      <a:pt x="1332" y="1046"/>
                      <a:pt x="1099" y="999"/>
                    </a:cubicBezTo>
                    <a:cubicBezTo>
                      <a:pt x="984" y="974"/>
                      <a:pt x="876" y="953"/>
                      <a:pt x="777" y="930"/>
                    </a:cubicBezTo>
                    <a:cubicBezTo>
                      <a:pt x="678" y="905"/>
                      <a:pt x="589" y="883"/>
                      <a:pt x="508" y="862"/>
                    </a:cubicBezTo>
                    <a:cubicBezTo>
                      <a:pt x="349" y="823"/>
                      <a:pt x="224" y="793"/>
                      <a:pt x="135" y="772"/>
                    </a:cubicBezTo>
                    <a:cubicBezTo>
                      <a:pt x="63" y="755"/>
                      <a:pt x="20" y="746"/>
                      <a:pt x="6" y="746"/>
                    </a:cubicBezTo>
                    <a:cubicBezTo>
                      <a:pt x="4" y="746"/>
                      <a:pt x="2" y="747"/>
                      <a:pt x="2" y="748"/>
                    </a:cubicBezTo>
                    <a:cubicBezTo>
                      <a:pt x="1" y="751"/>
                      <a:pt x="44" y="767"/>
                      <a:pt x="128" y="794"/>
                    </a:cubicBezTo>
                    <a:cubicBezTo>
                      <a:pt x="216" y="820"/>
                      <a:pt x="339" y="857"/>
                      <a:pt x="496" y="905"/>
                    </a:cubicBezTo>
                    <a:cubicBezTo>
                      <a:pt x="577" y="928"/>
                      <a:pt x="666" y="954"/>
                      <a:pt x="764" y="982"/>
                    </a:cubicBezTo>
                    <a:cubicBezTo>
                      <a:pt x="862" y="1009"/>
                      <a:pt x="969" y="1033"/>
                      <a:pt x="1085" y="1060"/>
                    </a:cubicBezTo>
                    <a:cubicBezTo>
                      <a:pt x="1316" y="1114"/>
                      <a:pt x="1578" y="1184"/>
                      <a:pt x="1873" y="1235"/>
                    </a:cubicBezTo>
                    <a:cubicBezTo>
                      <a:pt x="2020" y="1262"/>
                      <a:pt x="2174" y="1291"/>
                      <a:pt x="2334" y="1322"/>
                    </a:cubicBezTo>
                    <a:cubicBezTo>
                      <a:pt x="2495" y="1351"/>
                      <a:pt x="2663" y="1370"/>
                      <a:pt x="2838" y="1396"/>
                    </a:cubicBezTo>
                    <a:cubicBezTo>
                      <a:pt x="3185" y="1453"/>
                      <a:pt x="3560" y="1483"/>
                      <a:pt x="3954" y="1522"/>
                    </a:cubicBezTo>
                    <a:cubicBezTo>
                      <a:pt x="4151" y="1539"/>
                      <a:pt x="4354" y="1545"/>
                      <a:pt x="4561" y="1557"/>
                    </a:cubicBezTo>
                    <a:cubicBezTo>
                      <a:pt x="4665" y="1562"/>
                      <a:pt x="4769" y="1568"/>
                      <a:pt x="4875" y="1572"/>
                    </a:cubicBezTo>
                    <a:cubicBezTo>
                      <a:pt x="4980" y="1573"/>
                      <a:pt x="5086" y="1574"/>
                      <a:pt x="5194" y="1575"/>
                    </a:cubicBezTo>
                    <a:cubicBezTo>
                      <a:pt x="5277" y="1577"/>
                      <a:pt x="5360" y="1578"/>
                      <a:pt x="5444" y="1578"/>
                    </a:cubicBezTo>
                    <a:cubicBezTo>
                      <a:pt x="5797" y="1578"/>
                      <a:pt x="6159" y="1562"/>
                      <a:pt x="6527" y="1547"/>
                    </a:cubicBezTo>
                    <a:cubicBezTo>
                      <a:pt x="6755" y="1528"/>
                      <a:pt x="6980" y="1511"/>
                      <a:pt x="7202" y="1493"/>
                    </a:cubicBezTo>
                    <a:cubicBezTo>
                      <a:pt x="7423" y="1475"/>
                      <a:pt x="7640" y="1441"/>
                      <a:pt x="7854" y="1417"/>
                    </a:cubicBezTo>
                    <a:cubicBezTo>
                      <a:pt x="7961" y="1403"/>
                      <a:pt x="8067" y="1393"/>
                      <a:pt x="8172" y="1376"/>
                    </a:cubicBezTo>
                    <a:cubicBezTo>
                      <a:pt x="8276" y="1358"/>
                      <a:pt x="8379" y="1340"/>
                      <a:pt x="8481" y="1324"/>
                    </a:cubicBezTo>
                    <a:cubicBezTo>
                      <a:pt x="8684" y="1287"/>
                      <a:pt x="8886" y="1261"/>
                      <a:pt x="9079" y="1217"/>
                    </a:cubicBezTo>
                    <a:cubicBezTo>
                      <a:pt x="9273" y="1176"/>
                      <a:pt x="9460" y="1135"/>
                      <a:pt x="9644" y="1097"/>
                    </a:cubicBezTo>
                    <a:cubicBezTo>
                      <a:pt x="9828" y="1058"/>
                      <a:pt x="10003" y="1006"/>
                      <a:pt x="10173" y="964"/>
                    </a:cubicBezTo>
                    <a:cubicBezTo>
                      <a:pt x="10516" y="880"/>
                      <a:pt x="10827" y="782"/>
                      <a:pt x="11113" y="693"/>
                    </a:cubicBezTo>
                    <a:cubicBezTo>
                      <a:pt x="11400" y="610"/>
                      <a:pt x="11652" y="509"/>
                      <a:pt x="11877" y="432"/>
                    </a:cubicBezTo>
                    <a:cubicBezTo>
                      <a:pt x="11988" y="391"/>
                      <a:pt x="12093" y="356"/>
                      <a:pt x="12187" y="318"/>
                    </a:cubicBezTo>
                    <a:cubicBezTo>
                      <a:pt x="12281" y="279"/>
                      <a:pt x="12367" y="244"/>
                      <a:pt x="12445" y="212"/>
                    </a:cubicBezTo>
                    <a:cubicBezTo>
                      <a:pt x="12595" y="147"/>
                      <a:pt x="12714" y="96"/>
                      <a:pt x="12798" y="61"/>
                    </a:cubicBezTo>
                    <a:cubicBezTo>
                      <a:pt x="12879" y="25"/>
                      <a:pt x="12920" y="5"/>
                      <a:pt x="12919" y="1"/>
                    </a:cubicBezTo>
                    <a:cubicBezTo>
                      <a:pt x="12919" y="1"/>
                      <a:pt x="12918" y="0"/>
                      <a:pt x="129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1"/>
              <p:cNvSpPr/>
              <p:nvPr/>
            </p:nvSpPr>
            <p:spPr>
              <a:xfrm>
                <a:off x="5495875" y="4054993"/>
                <a:ext cx="504438" cy="79737"/>
              </a:xfrm>
              <a:custGeom>
                <a:rect b="b" l="l" r="r" t="t"/>
                <a:pathLst>
                  <a:path extrusionOk="0" h="1367" w="8648">
                    <a:moveTo>
                      <a:pt x="8643" y="0"/>
                    </a:moveTo>
                    <a:cubicBezTo>
                      <a:pt x="8627" y="0"/>
                      <a:pt x="8515" y="54"/>
                      <a:pt x="8323" y="149"/>
                    </a:cubicBezTo>
                    <a:cubicBezTo>
                      <a:pt x="8222" y="201"/>
                      <a:pt x="8099" y="265"/>
                      <a:pt x="7950" y="328"/>
                    </a:cubicBezTo>
                    <a:cubicBezTo>
                      <a:pt x="7802" y="391"/>
                      <a:pt x="7639" y="475"/>
                      <a:pt x="7448" y="543"/>
                    </a:cubicBezTo>
                    <a:cubicBezTo>
                      <a:pt x="7259" y="616"/>
                      <a:pt x="7053" y="700"/>
                      <a:pt x="6825" y="768"/>
                    </a:cubicBezTo>
                    <a:cubicBezTo>
                      <a:pt x="6712" y="803"/>
                      <a:pt x="6597" y="847"/>
                      <a:pt x="6474" y="879"/>
                    </a:cubicBezTo>
                    <a:cubicBezTo>
                      <a:pt x="6351" y="911"/>
                      <a:pt x="6225" y="944"/>
                      <a:pt x="6096" y="978"/>
                    </a:cubicBezTo>
                    <a:cubicBezTo>
                      <a:pt x="5968" y="1016"/>
                      <a:pt x="5831" y="1035"/>
                      <a:pt x="5694" y="1066"/>
                    </a:cubicBezTo>
                    <a:cubicBezTo>
                      <a:pt x="5558" y="1094"/>
                      <a:pt x="5418" y="1124"/>
                      <a:pt x="5274" y="1140"/>
                    </a:cubicBezTo>
                    <a:cubicBezTo>
                      <a:pt x="5129" y="1160"/>
                      <a:pt x="4984" y="1186"/>
                      <a:pt x="4833" y="1200"/>
                    </a:cubicBezTo>
                    <a:cubicBezTo>
                      <a:pt x="4684" y="1213"/>
                      <a:pt x="4533" y="1226"/>
                      <a:pt x="4379" y="1239"/>
                    </a:cubicBezTo>
                    <a:cubicBezTo>
                      <a:pt x="4180" y="1246"/>
                      <a:pt x="3984" y="1253"/>
                      <a:pt x="3792" y="1253"/>
                    </a:cubicBezTo>
                    <a:cubicBezTo>
                      <a:pt x="3686" y="1253"/>
                      <a:pt x="3582" y="1251"/>
                      <a:pt x="3479" y="1246"/>
                    </a:cubicBezTo>
                    <a:cubicBezTo>
                      <a:pt x="3406" y="1244"/>
                      <a:pt x="3334" y="1241"/>
                      <a:pt x="3262" y="1239"/>
                    </a:cubicBezTo>
                    <a:cubicBezTo>
                      <a:pt x="3192" y="1234"/>
                      <a:pt x="3122" y="1227"/>
                      <a:pt x="3052" y="1222"/>
                    </a:cubicBezTo>
                    <a:cubicBezTo>
                      <a:pt x="2912" y="1207"/>
                      <a:pt x="2775" y="1201"/>
                      <a:pt x="2643" y="1181"/>
                    </a:cubicBezTo>
                    <a:cubicBezTo>
                      <a:pt x="2379" y="1141"/>
                      <a:pt x="2126" y="1110"/>
                      <a:pt x="1894" y="1055"/>
                    </a:cubicBezTo>
                    <a:cubicBezTo>
                      <a:pt x="1778" y="1029"/>
                      <a:pt x="1665" y="1012"/>
                      <a:pt x="1558" y="982"/>
                    </a:cubicBezTo>
                    <a:cubicBezTo>
                      <a:pt x="1452" y="954"/>
                      <a:pt x="1349" y="926"/>
                      <a:pt x="1251" y="901"/>
                    </a:cubicBezTo>
                    <a:cubicBezTo>
                      <a:pt x="1053" y="854"/>
                      <a:pt x="882" y="788"/>
                      <a:pt x="728" y="741"/>
                    </a:cubicBezTo>
                    <a:cubicBezTo>
                      <a:pt x="652" y="715"/>
                      <a:pt x="579" y="695"/>
                      <a:pt x="515" y="670"/>
                    </a:cubicBezTo>
                    <a:cubicBezTo>
                      <a:pt x="451" y="646"/>
                      <a:pt x="392" y="623"/>
                      <a:pt x="339" y="604"/>
                    </a:cubicBezTo>
                    <a:cubicBezTo>
                      <a:pt x="143" y="530"/>
                      <a:pt x="26" y="488"/>
                      <a:pt x="7" y="488"/>
                    </a:cubicBezTo>
                    <a:cubicBezTo>
                      <a:pt x="5" y="488"/>
                      <a:pt x="4" y="489"/>
                      <a:pt x="4" y="489"/>
                    </a:cubicBezTo>
                    <a:cubicBezTo>
                      <a:pt x="1" y="496"/>
                      <a:pt x="114" y="551"/>
                      <a:pt x="322" y="644"/>
                    </a:cubicBezTo>
                    <a:cubicBezTo>
                      <a:pt x="375" y="668"/>
                      <a:pt x="433" y="694"/>
                      <a:pt x="496" y="721"/>
                    </a:cubicBezTo>
                    <a:cubicBezTo>
                      <a:pt x="559" y="748"/>
                      <a:pt x="631" y="773"/>
                      <a:pt x="706" y="801"/>
                    </a:cubicBezTo>
                    <a:cubicBezTo>
                      <a:pt x="860" y="855"/>
                      <a:pt x="1031" y="925"/>
                      <a:pt x="1229" y="978"/>
                    </a:cubicBezTo>
                    <a:cubicBezTo>
                      <a:pt x="1327" y="1006"/>
                      <a:pt x="1429" y="1036"/>
                      <a:pt x="1536" y="1068"/>
                    </a:cubicBezTo>
                    <a:cubicBezTo>
                      <a:pt x="1643" y="1100"/>
                      <a:pt x="1758" y="1120"/>
                      <a:pt x="1875" y="1148"/>
                    </a:cubicBezTo>
                    <a:cubicBezTo>
                      <a:pt x="2108" y="1206"/>
                      <a:pt x="2362" y="1242"/>
                      <a:pt x="2629" y="1285"/>
                    </a:cubicBezTo>
                    <a:cubicBezTo>
                      <a:pt x="2763" y="1306"/>
                      <a:pt x="2901" y="1314"/>
                      <a:pt x="3043" y="1329"/>
                    </a:cubicBezTo>
                    <a:cubicBezTo>
                      <a:pt x="3113" y="1336"/>
                      <a:pt x="3184" y="1343"/>
                      <a:pt x="3256" y="1350"/>
                    </a:cubicBezTo>
                    <a:cubicBezTo>
                      <a:pt x="3328" y="1352"/>
                      <a:pt x="3401" y="1356"/>
                      <a:pt x="3474" y="1358"/>
                    </a:cubicBezTo>
                    <a:cubicBezTo>
                      <a:pt x="3586" y="1364"/>
                      <a:pt x="3699" y="1367"/>
                      <a:pt x="3814" y="1367"/>
                    </a:cubicBezTo>
                    <a:cubicBezTo>
                      <a:pt x="4001" y="1367"/>
                      <a:pt x="4192" y="1360"/>
                      <a:pt x="4386" y="1353"/>
                    </a:cubicBezTo>
                    <a:cubicBezTo>
                      <a:pt x="4541" y="1339"/>
                      <a:pt x="4695" y="1326"/>
                      <a:pt x="4847" y="1313"/>
                    </a:cubicBezTo>
                    <a:cubicBezTo>
                      <a:pt x="4997" y="1300"/>
                      <a:pt x="5145" y="1271"/>
                      <a:pt x="5290" y="1251"/>
                    </a:cubicBezTo>
                    <a:cubicBezTo>
                      <a:pt x="5437" y="1233"/>
                      <a:pt x="5578" y="1203"/>
                      <a:pt x="5716" y="1172"/>
                    </a:cubicBezTo>
                    <a:cubicBezTo>
                      <a:pt x="5855" y="1140"/>
                      <a:pt x="5992" y="1120"/>
                      <a:pt x="6121" y="1080"/>
                    </a:cubicBezTo>
                    <a:cubicBezTo>
                      <a:pt x="6252" y="1044"/>
                      <a:pt x="6378" y="1010"/>
                      <a:pt x="6502" y="975"/>
                    </a:cubicBezTo>
                    <a:cubicBezTo>
                      <a:pt x="6625" y="941"/>
                      <a:pt x="6742" y="896"/>
                      <a:pt x="6856" y="858"/>
                    </a:cubicBezTo>
                    <a:cubicBezTo>
                      <a:pt x="7084" y="786"/>
                      <a:pt x="7291" y="696"/>
                      <a:pt x="7478" y="618"/>
                    </a:cubicBezTo>
                    <a:cubicBezTo>
                      <a:pt x="7669" y="544"/>
                      <a:pt x="7831" y="454"/>
                      <a:pt x="7978" y="385"/>
                    </a:cubicBezTo>
                    <a:cubicBezTo>
                      <a:pt x="8125" y="317"/>
                      <a:pt x="8246" y="247"/>
                      <a:pt x="8343" y="188"/>
                    </a:cubicBezTo>
                    <a:cubicBezTo>
                      <a:pt x="8541" y="74"/>
                      <a:pt x="8648" y="7"/>
                      <a:pt x="8644" y="1"/>
                    </a:cubicBezTo>
                    <a:cubicBezTo>
                      <a:pt x="8644" y="0"/>
                      <a:pt x="8643" y="0"/>
                      <a:pt x="86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1"/>
              <p:cNvSpPr/>
              <p:nvPr/>
            </p:nvSpPr>
            <p:spPr>
              <a:xfrm>
                <a:off x="5439119" y="4103816"/>
                <a:ext cx="632239" cy="91111"/>
              </a:xfrm>
              <a:custGeom>
                <a:rect b="b" l="l" r="r" t="t"/>
                <a:pathLst>
                  <a:path extrusionOk="0" h="1562" w="10839">
                    <a:moveTo>
                      <a:pt x="10835" y="1"/>
                    </a:moveTo>
                    <a:cubicBezTo>
                      <a:pt x="10827" y="1"/>
                      <a:pt x="10791" y="14"/>
                      <a:pt x="10728" y="39"/>
                    </a:cubicBezTo>
                    <a:cubicBezTo>
                      <a:pt x="10660" y="67"/>
                      <a:pt x="10559" y="110"/>
                      <a:pt x="10431" y="166"/>
                    </a:cubicBezTo>
                    <a:cubicBezTo>
                      <a:pt x="10366" y="195"/>
                      <a:pt x="10295" y="227"/>
                      <a:pt x="10217" y="261"/>
                    </a:cubicBezTo>
                    <a:cubicBezTo>
                      <a:pt x="10138" y="293"/>
                      <a:pt x="10050" y="326"/>
                      <a:pt x="9958" y="363"/>
                    </a:cubicBezTo>
                    <a:cubicBezTo>
                      <a:pt x="9771" y="434"/>
                      <a:pt x="9562" y="524"/>
                      <a:pt x="9323" y="600"/>
                    </a:cubicBezTo>
                    <a:cubicBezTo>
                      <a:pt x="9203" y="640"/>
                      <a:pt x="9079" y="683"/>
                      <a:pt x="8950" y="727"/>
                    </a:cubicBezTo>
                    <a:cubicBezTo>
                      <a:pt x="8820" y="771"/>
                      <a:pt x="8682" y="806"/>
                      <a:pt x="8540" y="849"/>
                    </a:cubicBezTo>
                    <a:cubicBezTo>
                      <a:pt x="8258" y="938"/>
                      <a:pt x="7951" y="1006"/>
                      <a:pt x="7628" y="1085"/>
                    </a:cubicBezTo>
                    <a:cubicBezTo>
                      <a:pt x="7468" y="1124"/>
                      <a:pt x="7299" y="1151"/>
                      <a:pt x="7129" y="1186"/>
                    </a:cubicBezTo>
                    <a:cubicBezTo>
                      <a:pt x="7044" y="1203"/>
                      <a:pt x="6957" y="1219"/>
                      <a:pt x="6870" y="1235"/>
                    </a:cubicBezTo>
                    <a:cubicBezTo>
                      <a:pt x="6783" y="1249"/>
                      <a:pt x="6695" y="1262"/>
                      <a:pt x="6605" y="1275"/>
                    </a:cubicBezTo>
                    <a:cubicBezTo>
                      <a:pt x="6427" y="1298"/>
                      <a:pt x="6246" y="1333"/>
                      <a:pt x="6060" y="1350"/>
                    </a:cubicBezTo>
                    <a:cubicBezTo>
                      <a:pt x="5875" y="1368"/>
                      <a:pt x="5687" y="1387"/>
                      <a:pt x="5496" y="1407"/>
                    </a:cubicBezTo>
                    <a:cubicBezTo>
                      <a:pt x="5305" y="1417"/>
                      <a:pt x="5116" y="1428"/>
                      <a:pt x="4930" y="1438"/>
                    </a:cubicBezTo>
                    <a:cubicBezTo>
                      <a:pt x="4744" y="1451"/>
                      <a:pt x="4559" y="1444"/>
                      <a:pt x="4379" y="1448"/>
                    </a:cubicBezTo>
                    <a:cubicBezTo>
                      <a:pt x="4289" y="1450"/>
                      <a:pt x="4200" y="1451"/>
                      <a:pt x="4111" y="1452"/>
                    </a:cubicBezTo>
                    <a:cubicBezTo>
                      <a:pt x="4022" y="1448"/>
                      <a:pt x="3935" y="1445"/>
                      <a:pt x="3848" y="1442"/>
                    </a:cubicBezTo>
                    <a:cubicBezTo>
                      <a:pt x="3674" y="1434"/>
                      <a:pt x="3504" y="1433"/>
                      <a:pt x="3340" y="1420"/>
                    </a:cubicBezTo>
                    <a:cubicBezTo>
                      <a:pt x="3008" y="1392"/>
                      <a:pt x="2694" y="1372"/>
                      <a:pt x="2402" y="1328"/>
                    </a:cubicBezTo>
                    <a:cubicBezTo>
                      <a:pt x="2255" y="1308"/>
                      <a:pt x="2113" y="1295"/>
                      <a:pt x="1978" y="1272"/>
                    </a:cubicBezTo>
                    <a:cubicBezTo>
                      <a:pt x="1843" y="1248"/>
                      <a:pt x="1714" y="1226"/>
                      <a:pt x="1589" y="1204"/>
                    </a:cubicBezTo>
                    <a:cubicBezTo>
                      <a:pt x="1341" y="1165"/>
                      <a:pt x="1121" y="1109"/>
                      <a:pt x="926" y="1068"/>
                    </a:cubicBezTo>
                    <a:cubicBezTo>
                      <a:pt x="829" y="1046"/>
                      <a:pt x="737" y="1028"/>
                      <a:pt x="654" y="1007"/>
                    </a:cubicBezTo>
                    <a:cubicBezTo>
                      <a:pt x="572" y="986"/>
                      <a:pt x="496" y="965"/>
                      <a:pt x="428" y="948"/>
                    </a:cubicBezTo>
                    <a:cubicBezTo>
                      <a:pt x="292" y="912"/>
                      <a:pt x="186" y="885"/>
                      <a:pt x="114" y="869"/>
                    </a:cubicBezTo>
                    <a:cubicBezTo>
                      <a:pt x="53" y="854"/>
                      <a:pt x="17" y="847"/>
                      <a:pt x="5" y="847"/>
                    </a:cubicBezTo>
                    <a:cubicBezTo>
                      <a:pt x="3" y="847"/>
                      <a:pt x="2" y="847"/>
                      <a:pt x="2" y="848"/>
                    </a:cubicBezTo>
                    <a:cubicBezTo>
                      <a:pt x="1" y="851"/>
                      <a:pt x="37" y="867"/>
                      <a:pt x="107" y="890"/>
                    </a:cubicBezTo>
                    <a:cubicBezTo>
                      <a:pt x="178" y="914"/>
                      <a:pt x="282" y="948"/>
                      <a:pt x="416" y="991"/>
                    </a:cubicBezTo>
                    <a:cubicBezTo>
                      <a:pt x="484" y="1012"/>
                      <a:pt x="559" y="1035"/>
                      <a:pt x="640" y="1060"/>
                    </a:cubicBezTo>
                    <a:cubicBezTo>
                      <a:pt x="723" y="1084"/>
                      <a:pt x="813" y="1105"/>
                      <a:pt x="911" y="1130"/>
                    </a:cubicBezTo>
                    <a:cubicBezTo>
                      <a:pt x="1105" y="1177"/>
                      <a:pt x="1326" y="1240"/>
                      <a:pt x="1574" y="1283"/>
                    </a:cubicBezTo>
                    <a:cubicBezTo>
                      <a:pt x="1699" y="1307"/>
                      <a:pt x="1829" y="1332"/>
                      <a:pt x="1964" y="1358"/>
                    </a:cubicBezTo>
                    <a:cubicBezTo>
                      <a:pt x="2100" y="1384"/>
                      <a:pt x="2242" y="1400"/>
                      <a:pt x="2389" y="1422"/>
                    </a:cubicBezTo>
                    <a:cubicBezTo>
                      <a:pt x="2682" y="1470"/>
                      <a:pt x="2999" y="1495"/>
                      <a:pt x="3332" y="1524"/>
                    </a:cubicBezTo>
                    <a:cubicBezTo>
                      <a:pt x="3499" y="1540"/>
                      <a:pt x="3670" y="1542"/>
                      <a:pt x="3845" y="1551"/>
                    </a:cubicBezTo>
                    <a:cubicBezTo>
                      <a:pt x="3931" y="1554"/>
                      <a:pt x="4020" y="1558"/>
                      <a:pt x="4109" y="1562"/>
                    </a:cubicBezTo>
                    <a:cubicBezTo>
                      <a:pt x="4198" y="1562"/>
                      <a:pt x="4289" y="1560"/>
                      <a:pt x="4379" y="1560"/>
                    </a:cubicBezTo>
                    <a:cubicBezTo>
                      <a:pt x="4440" y="1559"/>
                      <a:pt x="4501" y="1559"/>
                      <a:pt x="4563" y="1559"/>
                    </a:cubicBezTo>
                    <a:cubicBezTo>
                      <a:pt x="4575" y="1559"/>
                      <a:pt x="4587" y="1559"/>
                      <a:pt x="4599" y="1559"/>
                    </a:cubicBezTo>
                    <a:cubicBezTo>
                      <a:pt x="4710" y="1559"/>
                      <a:pt x="4822" y="1558"/>
                      <a:pt x="4935" y="1551"/>
                    </a:cubicBezTo>
                    <a:cubicBezTo>
                      <a:pt x="5121" y="1541"/>
                      <a:pt x="5312" y="1531"/>
                      <a:pt x="5505" y="1520"/>
                    </a:cubicBezTo>
                    <a:cubicBezTo>
                      <a:pt x="5697" y="1500"/>
                      <a:pt x="5887" y="1481"/>
                      <a:pt x="6073" y="1462"/>
                    </a:cubicBezTo>
                    <a:cubicBezTo>
                      <a:pt x="6260" y="1446"/>
                      <a:pt x="6442" y="1410"/>
                      <a:pt x="6622" y="1385"/>
                    </a:cubicBezTo>
                    <a:cubicBezTo>
                      <a:pt x="6712" y="1372"/>
                      <a:pt x="6801" y="1358"/>
                      <a:pt x="6889" y="1344"/>
                    </a:cubicBezTo>
                    <a:cubicBezTo>
                      <a:pt x="6977" y="1327"/>
                      <a:pt x="7064" y="1310"/>
                      <a:pt x="7149" y="1293"/>
                    </a:cubicBezTo>
                    <a:cubicBezTo>
                      <a:pt x="7320" y="1256"/>
                      <a:pt x="7490" y="1228"/>
                      <a:pt x="7652" y="1187"/>
                    </a:cubicBezTo>
                    <a:cubicBezTo>
                      <a:pt x="7976" y="1106"/>
                      <a:pt x="8284" y="1032"/>
                      <a:pt x="8568" y="939"/>
                    </a:cubicBezTo>
                    <a:cubicBezTo>
                      <a:pt x="8709" y="895"/>
                      <a:pt x="8848" y="857"/>
                      <a:pt x="8977" y="811"/>
                    </a:cubicBezTo>
                    <a:cubicBezTo>
                      <a:pt x="9107" y="763"/>
                      <a:pt x="9231" y="718"/>
                      <a:pt x="9349" y="676"/>
                    </a:cubicBezTo>
                    <a:cubicBezTo>
                      <a:pt x="9589" y="594"/>
                      <a:pt x="9797" y="499"/>
                      <a:pt x="9982" y="422"/>
                    </a:cubicBezTo>
                    <a:cubicBezTo>
                      <a:pt x="10074" y="381"/>
                      <a:pt x="10161" y="346"/>
                      <a:pt x="10239" y="311"/>
                    </a:cubicBezTo>
                    <a:cubicBezTo>
                      <a:pt x="10316" y="273"/>
                      <a:pt x="10386" y="239"/>
                      <a:pt x="10449" y="207"/>
                    </a:cubicBezTo>
                    <a:cubicBezTo>
                      <a:pt x="10576" y="144"/>
                      <a:pt x="10673" y="95"/>
                      <a:pt x="10739" y="60"/>
                    </a:cubicBezTo>
                    <a:cubicBezTo>
                      <a:pt x="10804" y="26"/>
                      <a:pt x="10838" y="6"/>
                      <a:pt x="10836" y="1"/>
                    </a:cubicBezTo>
                    <a:cubicBezTo>
                      <a:pt x="10836" y="1"/>
                      <a:pt x="10835" y="1"/>
                      <a:pt x="10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1"/>
              <p:cNvSpPr/>
              <p:nvPr/>
            </p:nvSpPr>
            <p:spPr>
              <a:xfrm>
                <a:off x="5538456" y="4012236"/>
                <a:ext cx="402244" cy="46664"/>
              </a:xfrm>
              <a:custGeom>
                <a:rect b="b" l="l" r="r" t="t"/>
                <a:pathLst>
                  <a:path extrusionOk="0" h="800" w="6896">
                    <a:moveTo>
                      <a:pt x="6888" y="0"/>
                    </a:moveTo>
                    <a:cubicBezTo>
                      <a:pt x="6866" y="0"/>
                      <a:pt x="6775" y="25"/>
                      <a:pt x="6625" y="72"/>
                    </a:cubicBezTo>
                    <a:cubicBezTo>
                      <a:pt x="6541" y="98"/>
                      <a:pt x="6438" y="131"/>
                      <a:pt x="6317" y="163"/>
                    </a:cubicBezTo>
                    <a:cubicBezTo>
                      <a:pt x="6196" y="197"/>
                      <a:pt x="6060" y="240"/>
                      <a:pt x="5905" y="276"/>
                    </a:cubicBezTo>
                    <a:cubicBezTo>
                      <a:pt x="5753" y="315"/>
                      <a:pt x="5586" y="358"/>
                      <a:pt x="5403" y="395"/>
                    </a:cubicBezTo>
                    <a:cubicBezTo>
                      <a:pt x="5222" y="437"/>
                      <a:pt x="5027" y="470"/>
                      <a:pt x="4823" y="509"/>
                    </a:cubicBezTo>
                    <a:cubicBezTo>
                      <a:pt x="4719" y="527"/>
                      <a:pt x="4614" y="541"/>
                      <a:pt x="4505" y="557"/>
                    </a:cubicBezTo>
                    <a:cubicBezTo>
                      <a:pt x="4398" y="575"/>
                      <a:pt x="4288" y="589"/>
                      <a:pt x="4175" y="601"/>
                    </a:cubicBezTo>
                    <a:cubicBezTo>
                      <a:pt x="3950" y="629"/>
                      <a:pt x="3715" y="646"/>
                      <a:pt x="3475" y="666"/>
                    </a:cubicBezTo>
                    <a:cubicBezTo>
                      <a:pt x="3245" y="675"/>
                      <a:pt x="3019" y="688"/>
                      <a:pt x="2801" y="688"/>
                    </a:cubicBezTo>
                    <a:cubicBezTo>
                      <a:pt x="2792" y="688"/>
                      <a:pt x="2783" y="688"/>
                      <a:pt x="2774" y="688"/>
                    </a:cubicBezTo>
                    <a:cubicBezTo>
                      <a:pt x="2727" y="689"/>
                      <a:pt x="2680" y="689"/>
                      <a:pt x="2634" y="689"/>
                    </a:cubicBezTo>
                    <a:cubicBezTo>
                      <a:pt x="2568" y="689"/>
                      <a:pt x="2503" y="688"/>
                      <a:pt x="2439" y="685"/>
                    </a:cubicBezTo>
                    <a:cubicBezTo>
                      <a:pt x="2330" y="682"/>
                      <a:pt x="2224" y="682"/>
                      <a:pt x="2120" y="677"/>
                    </a:cubicBezTo>
                    <a:cubicBezTo>
                      <a:pt x="1911" y="663"/>
                      <a:pt x="1713" y="656"/>
                      <a:pt x="1529" y="635"/>
                    </a:cubicBezTo>
                    <a:cubicBezTo>
                      <a:pt x="1343" y="621"/>
                      <a:pt x="1172" y="600"/>
                      <a:pt x="1015" y="579"/>
                    </a:cubicBezTo>
                    <a:cubicBezTo>
                      <a:pt x="858" y="562"/>
                      <a:pt x="718" y="537"/>
                      <a:pt x="594" y="519"/>
                    </a:cubicBezTo>
                    <a:cubicBezTo>
                      <a:pt x="469" y="501"/>
                      <a:pt x="363" y="482"/>
                      <a:pt x="276" y="466"/>
                    </a:cubicBezTo>
                    <a:cubicBezTo>
                      <a:pt x="134" y="441"/>
                      <a:pt x="43" y="427"/>
                      <a:pt x="13" y="427"/>
                    </a:cubicBezTo>
                    <a:cubicBezTo>
                      <a:pt x="7" y="427"/>
                      <a:pt x="3" y="428"/>
                      <a:pt x="3" y="430"/>
                    </a:cubicBezTo>
                    <a:cubicBezTo>
                      <a:pt x="1" y="437"/>
                      <a:pt x="95" y="465"/>
                      <a:pt x="266" y="509"/>
                    </a:cubicBezTo>
                    <a:cubicBezTo>
                      <a:pt x="352" y="532"/>
                      <a:pt x="458" y="558"/>
                      <a:pt x="583" y="581"/>
                    </a:cubicBezTo>
                    <a:cubicBezTo>
                      <a:pt x="705" y="605"/>
                      <a:pt x="846" y="637"/>
                      <a:pt x="1004" y="659"/>
                    </a:cubicBezTo>
                    <a:cubicBezTo>
                      <a:pt x="1161" y="684"/>
                      <a:pt x="1333" y="711"/>
                      <a:pt x="1519" y="729"/>
                    </a:cubicBezTo>
                    <a:cubicBezTo>
                      <a:pt x="1705" y="754"/>
                      <a:pt x="1904" y="766"/>
                      <a:pt x="2114" y="781"/>
                    </a:cubicBezTo>
                    <a:cubicBezTo>
                      <a:pt x="2219" y="789"/>
                      <a:pt x="2327" y="790"/>
                      <a:pt x="2437" y="794"/>
                    </a:cubicBezTo>
                    <a:cubicBezTo>
                      <a:pt x="2522" y="798"/>
                      <a:pt x="2609" y="800"/>
                      <a:pt x="2697" y="800"/>
                    </a:cubicBezTo>
                    <a:cubicBezTo>
                      <a:pt x="2723" y="800"/>
                      <a:pt x="2748" y="800"/>
                      <a:pt x="2774" y="800"/>
                    </a:cubicBezTo>
                    <a:cubicBezTo>
                      <a:pt x="2792" y="800"/>
                      <a:pt x="2811" y="800"/>
                      <a:pt x="2829" y="800"/>
                    </a:cubicBezTo>
                    <a:cubicBezTo>
                      <a:pt x="3042" y="800"/>
                      <a:pt x="3260" y="789"/>
                      <a:pt x="3482" y="779"/>
                    </a:cubicBezTo>
                    <a:cubicBezTo>
                      <a:pt x="3725" y="760"/>
                      <a:pt x="3961" y="743"/>
                      <a:pt x="4188" y="712"/>
                    </a:cubicBezTo>
                    <a:cubicBezTo>
                      <a:pt x="4302" y="699"/>
                      <a:pt x="4413" y="683"/>
                      <a:pt x="4522" y="665"/>
                    </a:cubicBezTo>
                    <a:cubicBezTo>
                      <a:pt x="4630" y="647"/>
                      <a:pt x="4737" y="633"/>
                      <a:pt x="4840" y="612"/>
                    </a:cubicBezTo>
                    <a:cubicBezTo>
                      <a:pt x="5047" y="571"/>
                      <a:pt x="5243" y="534"/>
                      <a:pt x="5424" y="487"/>
                    </a:cubicBezTo>
                    <a:cubicBezTo>
                      <a:pt x="5607" y="446"/>
                      <a:pt x="5774" y="398"/>
                      <a:pt x="5927" y="354"/>
                    </a:cubicBezTo>
                    <a:cubicBezTo>
                      <a:pt x="6081" y="312"/>
                      <a:pt x="6216" y="264"/>
                      <a:pt x="6336" y="224"/>
                    </a:cubicBezTo>
                    <a:cubicBezTo>
                      <a:pt x="6456" y="185"/>
                      <a:pt x="6557" y="146"/>
                      <a:pt x="6640" y="113"/>
                    </a:cubicBezTo>
                    <a:cubicBezTo>
                      <a:pt x="6805" y="49"/>
                      <a:pt x="6895" y="9"/>
                      <a:pt x="6892" y="1"/>
                    </a:cubicBezTo>
                    <a:cubicBezTo>
                      <a:pt x="6892" y="1"/>
                      <a:pt x="6890" y="0"/>
                      <a:pt x="68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1"/>
              <p:cNvSpPr/>
              <p:nvPr/>
            </p:nvSpPr>
            <p:spPr>
              <a:xfrm>
                <a:off x="5609212" y="3816769"/>
                <a:ext cx="259977" cy="300516"/>
              </a:xfrm>
              <a:custGeom>
                <a:rect b="b" l="l" r="r" t="t"/>
                <a:pathLst>
                  <a:path extrusionOk="0" h="5152" w="4457">
                    <a:moveTo>
                      <a:pt x="1" y="1"/>
                    </a:moveTo>
                    <a:lnTo>
                      <a:pt x="516" y="3462"/>
                    </a:lnTo>
                    <a:cubicBezTo>
                      <a:pt x="660" y="4434"/>
                      <a:pt x="1494" y="5152"/>
                      <a:pt x="2475" y="5152"/>
                    </a:cubicBezTo>
                    <a:cubicBezTo>
                      <a:pt x="3569" y="5152"/>
                      <a:pt x="4456" y="4265"/>
                      <a:pt x="4456" y="3171"/>
                    </a:cubicBezTo>
                    <a:lnTo>
                      <a:pt x="4456" y="1"/>
                    </a:lnTo>
                    <a:close/>
                  </a:path>
                </a:pathLst>
              </a:custGeom>
              <a:solidFill>
                <a:srgbClr val="B985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1"/>
              <p:cNvSpPr/>
              <p:nvPr/>
            </p:nvSpPr>
            <p:spPr>
              <a:xfrm>
                <a:off x="5278475" y="3034725"/>
                <a:ext cx="919281" cy="805712"/>
              </a:xfrm>
              <a:custGeom>
                <a:rect b="b" l="l" r="r" t="t"/>
                <a:pathLst>
                  <a:path extrusionOk="0" h="13813" w="15760">
                    <a:moveTo>
                      <a:pt x="5844" y="1"/>
                    </a:moveTo>
                    <a:cubicBezTo>
                      <a:pt x="5407" y="1"/>
                      <a:pt x="4974" y="50"/>
                      <a:pt x="4552" y="173"/>
                    </a:cubicBezTo>
                    <a:cubicBezTo>
                      <a:pt x="3288" y="543"/>
                      <a:pt x="2294" y="1540"/>
                      <a:pt x="1583" y="2649"/>
                    </a:cubicBezTo>
                    <a:cubicBezTo>
                      <a:pt x="793" y="3883"/>
                      <a:pt x="286" y="5298"/>
                      <a:pt x="112" y="6753"/>
                    </a:cubicBezTo>
                    <a:cubicBezTo>
                      <a:pt x="0" y="7701"/>
                      <a:pt x="32" y="8685"/>
                      <a:pt x="386" y="9571"/>
                    </a:cubicBezTo>
                    <a:cubicBezTo>
                      <a:pt x="1070" y="11285"/>
                      <a:pt x="2790" y="12313"/>
                      <a:pt x="4398" y="13217"/>
                    </a:cubicBezTo>
                    <a:lnTo>
                      <a:pt x="11164" y="13787"/>
                    </a:lnTo>
                    <a:cubicBezTo>
                      <a:pt x="11249" y="13804"/>
                      <a:pt x="11334" y="13813"/>
                      <a:pt x="11420" y="13813"/>
                    </a:cubicBezTo>
                    <a:cubicBezTo>
                      <a:pt x="11799" y="13813"/>
                      <a:pt x="12177" y="13656"/>
                      <a:pt x="12480" y="13423"/>
                    </a:cubicBezTo>
                    <a:cubicBezTo>
                      <a:pt x="12852" y="13136"/>
                      <a:pt x="13129" y="12747"/>
                      <a:pt x="13382" y="12351"/>
                    </a:cubicBezTo>
                    <a:cubicBezTo>
                      <a:pt x="14369" y="10807"/>
                      <a:pt x="15069" y="9080"/>
                      <a:pt x="15433" y="7283"/>
                    </a:cubicBezTo>
                    <a:cubicBezTo>
                      <a:pt x="15697" y="5991"/>
                      <a:pt x="15759" y="4550"/>
                      <a:pt x="15023" y="3456"/>
                    </a:cubicBezTo>
                    <a:cubicBezTo>
                      <a:pt x="14430" y="2576"/>
                      <a:pt x="13422" y="2077"/>
                      <a:pt x="12438" y="1675"/>
                    </a:cubicBezTo>
                    <a:cubicBezTo>
                      <a:pt x="10960" y="1072"/>
                      <a:pt x="9429" y="598"/>
                      <a:pt x="7869" y="261"/>
                    </a:cubicBezTo>
                    <a:cubicBezTo>
                      <a:pt x="7205" y="119"/>
                      <a:pt x="6520" y="1"/>
                      <a:pt x="5844" y="1"/>
                    </a:cubicBezTo>
                    <a:close/>
                  </a:path>
                </a:pathLst>
              </a:custGeom>
              <a:solidFill>
                <a:srgbClr val="6844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1"/>
              <p:cNvSpPr/>
              <p:nvPr/>
            </p:nvSpPr>
            <p:spPr>
              <a:xfrm>
                <a:off x="5470326" y="3196710"/>
                <a:ext cx="548944" cy="737058"/>
              </a:xfrm>
              <a:custGeom>
                <a:rect b="b" l="l" r="r" t="t"/>
                <a:pathLst>
                  <a:path extrusionOk="0" h="12636" w="9411">
                    <a:moveTo>
                      <a:pt x="4743" y="1"/>
                    </a:moveTo>
                    <a:cubicBezTo>
                      <a:pt x="4696" y="1"/>
                      <a:pt x="4649" y="1"/>
                      <a:pt x="4602" y="3"/>
                    </a:cubicBezTo>
                    <a:cubicBezTo>
                      <a:pt x="4538" y="4"/>
                      <a:pt x="4474" y="7"/>
                      <a:pt x="4410" y="12"/>
                    </a:cubicBezTo>
                    <a:cubicBezTo>
                      <a:pt x="4345" y="16"/>
                      <a:pt x="4281" y="22"/>
                      <a:pt x="4217" y="28"/>
                    </a:cubicBezTo>
                    <a:cubicBezTo>
                      <a:pt x="1843" y="274"/>
                      <a:pt x="53" y="2315"/>
                      <a:pt x="30" y="4703"/>
                    </a:cubicBezTo>
                    <a:cubicBezTo>
                      <a:pt x="0" y="7622"/>
                      <a:pt x="422" y="12635"/>
                      <a:pt x="4696" y="12635"/>
                    </a:cubicBezTo>
                    <a:cubicBezTo>
                      <a:pt x="8536" y="12635"/>
                      <a:pt x="9297" y="7978"/>
                      <a:pt x="9359" y="4801"/>
                    </a:cubicBezTo>
                    <a:cubicBezTo>
                      <a:pt x="9411" y="2191"/>
                      <a:pt x="7333" y="1"/>
                      <a:pt x="4743" y="1"/>
                    </a:cubicBezTo>
                    <a:close/>
                  </a:path>
                </a:pathLst>
              </a:custGeom>
              <a:solidFill>
                <a:srgbClr val="B985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1"/>
              <p:cNvSpPr/>
              <p:nvPr/>
            </p:nvSpPr>
            <p:spPr>
              <a:xfrm>
                <a:off x="5635169" y="3898082"/>
                <a:ext cx="218388" cy="40539"/>
              </a:xfrm>
              <a:custGeom>
                <a:rect b="b" l="l" r="r" t="t"/>
                <a:pathLst>
                  <a:path extrusionOk="0" h="695" w="3744">
                    <a:moveTo>
                      <a:pt x="3728" y="0"/>
                    </a:moveTo>
                    <a:cubicBezTo>
                      <a:pt x="3709" y="0"/>
                      <a:pt x="3661" y="17"/>
                      <a:pt x="3587" y="46"/>
                    </a:cubicBezTo>
                    <a:cubicBezTo>
                      <a:pt x="3543" y="66"/>
                      <a:pt x="3488" y="89"/>
                      <a:pt x="3424" y="113"/>
                    </a:cubicBezTo>
                    <a:cubicBezTo>
                      <a:pt x="3359" y="137"/>
                      <a:pt x="3289" y="170"/>
                      <a:pt x="3206" y="196"/>
                    </a:cubicBezTo>
                    <a:cubicBezTo>
                      <a:pt x="3045" y="258"/>
                      <a:pt x="2848" y="318"/>
                      <a:pt x="2629" y="374"/>
                    </a:cubicBezTo>
                    <a:cubicBezTo>
                      <a:pt x="2518" y="399"/>
                      <a:pt x="2403" y="429"/>
                      <a:pt x="2281" y="448"/>
                    </a:cubicBezTo>
                    <a:cubicBezTo>
                      <a:pt x="2159" y="471"/>
                      <a:pt x="2032" y="485"/>
                      <a:pt x="1902" y="502"/>
                    </a:cubicBezTo>
                    <a:cubicBezTo>
                      <a:pt x="1771" y="513"/>
                      <a:pt x="1644" y="523"/>
                      <a:pt x="1521" y="526"/>
                    </a:cubicBezTo>
                    <a:cubicBezTo>
                      <a:pt x="1481" y="528"/>
                      <a:pt x="1441" y="529"/>
                      <a:pt x="1402" y="529"/>
                    </a:cubicBezTo>
                    <a:cubicBezTo>
                      <a:pt x="1320" y="529"/>
                      <a:pt x="1241" y="525"/>
                      <a:pt x="1164" y="525"/>
                    </a:cubicBezTo>
                    <a:cubicBezTo>
                      <a:pt x="938" y="514"/>
                      <a:pt x="734" y="494"/>
                      <a:pt x="563" y="468"/>
                    </a:cubicBezTo>
                    <a:cubicBezTo>
                      <a:pt x="477" y="458"/>
                      <a:pt x="401" y="440"/>
                      <a:pt x="333" y="429"/>
                    </a:cubicBezTo>
                    <a:cubicBezTo>
                      <a:pt x="265" y="419"/>
                      <a:pt x="207" y="407"/>
                      <a:pt x="159" y="397"/>
                    </a:cubicBezTo>
                    <a:cubicBezTo>
                      <a:pt x="98" y="386"/>
                      <a:pt x="54" y="380"/>
                      <a:pt x="28" y="380"/>
                    </a:cubicBezTo>
                    <a:cubicBezTo>
                      <a:pt x="14" y="380"/>
                      <a:pt x="5" y="382"/>
                      <a:pt x="4" y="386"/>
                    </a:cubicBezTo>
                    <a:cubicBezTo>
                      <a:pt x="0" y="397"/>
                      <a:pt x="49" y="424"/>
                      <a:pt x="140" y="461"/>
                    </a:cubicBezTo>
                    <a:cubicBezTo>
                      <a:pt x="186" y="481"/>
                      <a:pt x="242" y="503"/>
                      <a:pt x="310" y="522"/>
                    </a:cubicBezTo>
                    <a:cubicBezTo>
                      <a:pt x="377" y="542"/>
                      <a:pt x="454" y="569"/>
                      <a:pt x="541" y="586"/>
                    </a:cubicBezTo>
                    <a:cubicBezTo>
                      <a:pt x="712" y="629"/>
                      <a:pt x="922" y="662"/>
                      <a:pt x="1155" y="682"/>
                    </a:cubicBezTo>
                    <a:cubicBezTo>
                      <a:pt x="1249" y="687"/>
                      <a:pt x="1346" y="694"/>
                      <a:pt x="1446" y="694"/>
                    </a:cubicBezTo>
                    <a:cubicBezTo>
                      <a:pt x="1472" y="694"/>
                      <a:pt x="1498" y="694"/>
                      <a:pt x="1524" y="693"/>
                    </a:cubicBezTo>
                    <a:cubicBezTo>
                      <a:pt x="1530" y="693"/>
                      <a:pt x="1536" y="693"/>
                      <a:pt x="1542" y="693"/>
                    </a:cubicBezTo>
                    <a:cubicBezTo>
                      <a:pt x="1664" y="693"/>
                      <a:pt x="1791" y="682"/>
                      <a:pt x="1920" y="672"/>
                    </a:cubicBezTo>
                    <a:cubicBezTo>
                      <a:pt x="2055" y="655"/>
                      <a:pt x="2185" y="639"/>
                      <a:pt x="2312" y="612"/>
                    </a:cubicBezTo>
                    <a:cubicBezTo>
                      <a:pt x="2437" y="592"/>
                      <a:pt x="2556" y="556"/>
                      <a:pt x="2669" y="527"/>
                    </a:cubicBezTo>
                    <a:cubicBezTo>
                      <a:pt x="2895" y="460"/>
                      <a:pt x="3093" y="385"/>
                      <a:pt x="3252" y="308"/>
                    </a:cubicBezTo>
                    <a:cubicBezTo>
                      <a:pt x="3334" y="273"/>
                      <a:pt x="3404" y="233"/>
                      <a:pt x="3465" y="199"/>
                    </a:cubicBezTo>
                    <a:cubicBezTo>
                      <a:pt x="3527" y="167"/>
                      <a:pt x="3579" y="134"/>
                      <a:pt x="3619" y="105"/>
                    </a:cubicBezTo>
                    <a:cubicBezTo>
                      <a:pt x="3700" y="49"/>
                      <a:pt x="3743" y="14"/>
                      <a:pt x="3737" y="3"/>
                    </a:cubicBezTo>
                    <a:cubicBezTo>
                      <a:pt x="3736" y="1"/>
                      <a:pt x="3733" y="0"/>
                      <a:pt x="3728" y="0"/>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1"/>
              <p:cNvSpPr/>
              <p:nvPr/>
            </p:nvSpPr>
            <p:spPr>
              <a:xfrm>
                <a:off x="5681017" y="3733881"/>
                <a:ext cx="141917" cy="62938"/>
              </a:xfrm>
              <a:custGeom>
                <a:rect b="b" l="l" r="r" t="t"/>
                <a:pathLst>
                  <a:path extrusionOk="0" h="1079" w="2433">
                    <a:moveTo>
                      <a:pt x="2428" y="1"/>
                    </a:moveTo>
                    <a:cubicBezTo>
                      <a:pt x="2416" y="1"/>
                      <a:pt x="2328" y="128"/>
                      <a:pt x="2155" y="298"/>
                    </a:cubicBezTo>
                    <a:cubicBezTo>
                      <a:pt x="2066" y="386"/>
                      <a:pt x="1952" y="481"/>
                      <a:pt x="1818" y="576"/>
                    </a:cubicBezTo>
                    <a:cubicBezTo>
                      <a:pt x="1680" y="667"/>
                      <a:pt x="1523" y="757"/>
                      <a:pt x="1350" y="832"/>
                    </a:cubicBezTo>
                    <a:cubicBezTo>
                      <a:pt x="1174" y="904"/>
                      <a:pt x="1001" y="955"/>
                      <a:pt x="839" y="989"/>
                    </a:cubicBezTo>
                    <a:cubicBezTo>
                      <a:pt x="678" y="1020"/>
                      <a:pt x="531" y="1035"/>
                      <a:pt x="406" y="1037"/>
                    </a:cubicBezTo>
                    <a:cubicBezTo>
                      <a:pt x="383" y="1038"/>
                      <a:pt x="360" y="1038"/>
                      <a:pt x="339" y="1038"/>
                    </a:cubicBezTo>
                    <a:cubicBezTo>
                      <a:pt x="172" y="1038"/>
                      <a:pt x="57" y="1024"/>
                      <a:pt x="17" y="1024"/>
                    </a:cubicBezTo>
                    <a:cubicBezTo>
                      <a:pt x="7" y="1024"/>
                      <a:pt x="2" y="1025"/>
                      <a:pt x="2" y="1027"/>
                    </a:cubicBezTo>
                    <a:cubicBezTo>
                      <a:pt x="1" y="1031"/>
                      <a:pt x="39" y="1039"/>
                      <a:pt x="108" y="1052"/>
                    </a:cubicBezTo>
                    <a:cubicBezTo>
                      <a:pt x="142" y="1059"/>
                      <a:pt x="186" y="1066"/>
                      <a:pt x="236" y="1068"/>
                    </a:cubicBezTo>
                    <a:cubicBezTo>
                      <a:pt x="282" y="1072"/>
                      <a:pt x="335" y="1078"/>
                      <a:pt x="392" y="1078"/>
                    </a:cubicBezTo>
                    <a:cubicBezTo>
                      <a:pt x="396" y="1078"/>
                      <a:pt x="401" y="1078"/>
                      <a:pt x="406" y="1078"/>
                    </a:cubicBezTo>
                    <a:cubicBezTo>
                      <a:pt x="419" y="1078"/>
                      <a:pt x="432" y="1078"/>
                      <a:pt x="445" y="1078"/>
                    </a:cubicBezTo>
                    <a:cubicBezTo>
                      <a:pt x="563" y="1078"/>
                      <a:pt x="700" y="1065"/>
                      <a:pt x="849" y="1041"/>
                    </a:cubicBezTo>
                    <a:cubicBezTo>
                      <a:pt x="1014" y="1009"/>
                      <a:pt x="1193" y="959"/>
                      <a:pt x="1372" y="885"/>
                    </a:cubicBezTo>
                    <a:cubicBezTo>
                      <a:pt x="1550" y="808"/>
                      <a:pt x="1710" y="715"/>
                      <a:pt x="1847" y="619"/>
                    </a:cubicBezTo>
                    <a:cubicBezTo>
                      <a:pt x="1983" y="520"/>
                      <a:pt x="2098" y="420"/>
                      <a:pt x="2183" y="327"/>
                    </a:cubicBezTo>
                    <a:cubicBezTo>
                      <a:pt x="2228" y="283"/>
                      <a:pt x="2263" y="237"/>
                      <a:pt x="2295" y="198"/>
                    </a:cubicBezTo>
                    <a:cubicBezTo>
                      <a:pt x="2328" y="160"/>
                      <a:pt x="2353" y="125"/>
                      <a:pt x="2372" y="95"/>
                    </a:cubicBezTo>
                    <a:cubicBezTo>
                      <a:pt x="2412" y="37"/>
                      <a:pt x="2432" y="3"/>
                      <a:pt x="2429" y="1"/>
                    </a:cubicBezTo>
                    <a:cubicBezTo>
                      <a:pt x="2429" y="1"/>
                      <a:pt x="2429" y="1"/>
                      <a:pt x="2428" y="1"/>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1"/>
              <p:cNvSpPr/>
              <p:nvPr/>
            </p:nvSpPr>
            <p:spPr>
              <a:xfrm>
                <a:off x="5692275" y="3550955"/>
                <a:ext cx="66788" cy="151191"/>
              </a:xfrm>
              <a:custGeom>
                <a:rect b="b" l="l" r="r" t="t"/>
                <a:pathLst>
                  <a:path extrusionOk="0" h="2592" w="1145">
                    <a:moveTo>
                      <a:pt x="574" y="0"/>
                    </a:moveTo>
                    <a:cubicBezTo>
                      <a:pt x="574" y="0"/>
                      <a:pt x="574" y="0"/>
                      <a:pt x="574" y="0"/>
                    </a:cubicBezTo>
                    <a:cubicBezTo>
                      <a:pt x="569" y="1"/>
                      <a:pt x="580" y="57"/>
                      <a:pt x="605" y="158"/>
                    </a:cubicBezTo>
                    <a:cubicBezTo>
                      <a:pt x="631" y="268"/>
                      <a:pt x="666" y="411"/>
                      <a:pt x="708" y="583"/>
                    </a:cubicBezTo>
                    <a:cubicBezTo>
                      <a:pt x="795" y="931"/>
                      <a:pt x="919" y="1408"/>
                      <a:pt x="1060" y="1942"/>
                    </a:cubicBezTo>
                    <a:lnTo>
                      <a:pt x="1060" y="1942"/>
                    </a:lnTo>
                    <a:cubicBezTo>
                      <a:pt x="1034" y="1931"/>
                      <a:pt x="1008" y="1921"/>
                      <a:pt x="981" y="1911"/>
                    </a:cubicBezTo>
                    <a:cubicBezTo>
                      <a:pt x="838" y="1856"/>
                      <a:pt x="694" y="1815"/>
                      <a:pt x="551" y="1789"/>
                    </a:cubicBezTo>
                    <a:cubicBezTo>
                      <a:pt x="479" y="1775"/>
                      <a:pt x="409" y="1766"/>
                      <a:pt x="340" y="1759"/>
                    </a:cubicBezTo>
                    <a:cubicBezTo>
                      <a:pt x="298" y="1756"/>
                      <a:pt x="256" y="1750"/>
                      <a:pt x="213" y="1750"/>
                    </a:cubicBezTo>
                    <a:cubicBezTo>
                      <a:pt x="186" y="1750"/>
                      <a:pt x="158" y="1753"/>
                      <a:pt x="129" y="1759"/>
                    </a:cubicBezTo>
                    <a:cubicBezTo>
                      <a:pt x="94" y="1768"/>
                      <a:pt x="57" y="1786"/>
                      <a:pt x="34" y="1818"/>
                    </a:cubicBezTo>
                    <a:cubicBezTo>
                      <a:pt x="10" y="1849"/>
                      <a:pt x="1" y="1892"/>
                      <a:pt x="6" y="1927"/>
                    </a:cubicBezTo>
                    <a:cubicBezTo>
                      <a:pt x="19" y="1999"/>
                      <a:pt x="61" y="2051"/>
                      <a:pt x="102" y="2096"/>
                    </a:cubicBezTo>
                    <a:cubicBezTo>
                      <a:pt x="187" y="2181"/>
                      <a:pt x="272" y="2249"/>
                      <a:pt x="354" y="2308"/>
                    </a:cubicBezTo>
                    <a:cubicBezTo>
                      <a:pt x="518" y="2424"/>
                      <a:pt x="665" y="2496"/>
                      <a:pt x="769" y="2537"/>
                    </a:cubicBezTo>
                    <a:cubicBezTo>
                      <a:pt x="821" y="2558"/>
                      <a:pt x="862" y="2573"/>
                      <a:pt x="890" y="2581"/>
                    </a:cubicBezTo>
                    <a:cubicBezTo>
                      <a:pt x="913" y="2588"/>
                      <a:pt x="927" y="2592"/>
                      <a:pt x="932" y="2592"/>
                    </a:cubicBezTo>
                    <a:cubicBezTo>
                      <a:pt x="933" y="2592"/>
                      <a:pt x="934" y="2592"/>
                      <a:pt x="934" y="2591"/>
                    </a:cubicBezTo>
                    <a:cubicBezTo>
                      <a:pt x="935" y="2587"/>
                      <a:pt x="878" y="2565"/>
                      <a:pt x="778" y="2518"/>
                    </a:cubicBezTo>
                    <a:cubicBezTo>
                      <a:pt x="678" y="2469"/>
                      <a:pt x="535" y="2394"/>
                      <a:pt x="378" y="2275"/>
                    </a:cubicBezTo>
                    <a:cubicBezTo>
                      <a:pt x="299" y="2216"/>
                      <a:pt x="216" y="2145"/>
                      <a:pt x="136" y="2063"/>
                    </a:cubicBezTo>
                    <a:cubicBezTo>
                      <a:pt x="100" y="2023"/>
                      <a:pt x="64" y="1973"/>
                      <a:pt x="57" y="1920"/>
                    </a:cubicBezTo>
                    <a:cubicBezTo>
                      <a:pt x="48" y="1868"/>
                      <a:pt x="84" y="1822"/>
                      <a:pt x="142" y="1811"/>
                    </a:cubicBezTo>
                    <a:cubicBezTo>
                      <a:pt x="163" y="1806"/>
                      <a:pt x="185" y="1804"/>
                      <a:pt x="208" y="1804"/>
                    </a:cubicBezTo>
                    <a:cubicBezTo>
                      <a:pt x="248" y="1804"/>
                      <a:pt x="291" y="1809"/>
                      <a:pt x="335" y="1813"/>
                    </a:cubicBezTo>
                    <a:cubicBezTo>
                      <a:pt x="402" y="1820"/>
                      <a:pt x="471" y="1830"/>
                      <a:pt x="540" y="1844"/>
                    </a:cubicBezTo>
                    <a:cubicBezTo>
                      <a:pt x="679" y="1871"/>
                      <a:pt x="821" y="1911"/>
                      <a:pt x="961" y="1964"/>
                    </a:cubicBezTo>
                    <a:cubicBezTo>
                      <a:pt x="1006" y="1981"/>
                      <a:pt x="1049" y="1999"/>
                      <a:pt x="1090" y="2017"/>
                    </a:cubicBezTo>
                    <a:lnTo>
                      <a:pt x="1145" y="2041"/>
                    </a:lnTo>
                    <a:lnTo>
                      <a:pt x="1145" y="2041"/>
                    </a:lnTo>
                    <a:lnTo>
                      <a:pt x="1129" y="1984"/>
                    </a:lnTo>
                    <a:cubicBezTo>
                      <a:pt x="981" y="1427"/>
                      <a:pt x="846" y="931"/>
                      <a:pt x="746" y="573"/>
                    </a:cubicBezTo>
                    <a:cubicBezTo>
                      <a:pt x="697" y="403"/>
                      <a:pt x="656" y="261"/>
                      <a:pt x="624" y="153"/>
                    </a:cubicBezTo>
                    <a:cubicBezTo>
                      <a:pt x="595" y="55"/>
                      <a:pt x="578" y="0"/>
                      <a:pt x="574" y="0"/>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1"/>
              <p:cNvSpPr/>
              <p:nvPr/>
            </p:nvSpPr>
            <p:spPr>
              <a:xfrm>
                <a:off x="5530115" y="3526864"/>
                <a:ext cx="149908" cy="83237"/>
              </a:xfrm>
              <a:custGeom>
                <a:rect b="b" l="l" r="r" t="t"/>
                <a:pathLst>
                  <a:path extrusionOk="0" h="1427" w="2570">
                    <a:moveTo>
                      <a:pt x="1245" y="1"/>
                    </a:moveTo>
                    <a:cubicBezTo>
                      <a:pt x="712" y="1"/>
                      <a:pt x="183" y="347"/>
                      <a:pt x="1" y="852"/>
                    </a:cubicBezTo>
                    <a:lnTo>
                      <a:pt x="2505" y="1427"/>
                    </a:lnTo>
                    <a:cubicBezTo>
                      <a:pt x="2570" y="804"/>
                      <a:pt x="2117" y="169"/>
                      <a:pt x="1507" y="30"/>
                    </a:cubicBezTo>
                    <a:cubicBezTo>
                      <a:pt x="1421" y="10"/>
                      <a:pt x="1333" y="1"/>
                      <a:pt x="12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1"/>
              <p:cNvSpPr/>
              <p:nvPr/>
            </p:nvSpPr>
            <p:spPr>
              <a:xfrm>
                <a:off x="5526149" y="3521497"/>
                <a:ext cx="156441" cy="89653"/>
              </a:xfrm>
              <a:custGeom>
                <a:rect b="b" l="l" r="r" t="t"/>
                <a:pathLst>
                  <a:path extrusionOk="0" h="1537" w="2682">
                    <a:moveTo>
                      <a:pt x="1305" y="1"/>
                    </a:moveTo>
                    <a:cubicBezTo>
                      <a:pt x="1123" y="1"/>
                      <a:pt x="950" y="36"/>
                      <a:pt x="801" y="93"/>
                    </a:cubicBezTo>
                    <a:cubicBezTo>
                      <a:pt x="573" y="180"/>
                      <a:pt x="392" y="311"/>
                      <a:pt x="269" y="444"/>
                    </a:cubicBezTo>
                    <a:cubicBezTo>
                      <a:pt x="145" y="575"/>
                      <a:pt x="71" y="705"/>
                      <a:pt x="37" y="799"/>
                    </a:cubicBezTo>
                    <a:cubicBezTo>
                      <a:pt x="3" y="894"/>
                      <a:pt x="1" y="950"/>
                      <a:pt x="18" y="958"/>
                    </a:cubicBezTo>
                    <a:cubicBezTo>
                      <a:pt x="20" y="958"/>
                      <a:pt x="22" y="959"/>
                      <a:pt x="24" y="959"/>
                    </a:cubicBezTo>
                    <a:cubicBezTo>
                      <a:pt x="68" y="959"/>
                      <a:pt x="166" y="777"/>
                      <a:pt x="405" y="592"/>
                    </a:cubicBezTo>
                    <a:cubicBezTo>
                      <a:pt x="528" y="495"/>
                      <a:pt x="691" y="402"/>
                      <a:pt x="886" y="342"/>
                    </a:cubicBezTo>
                    <a:cubicBezTo>
                      <a:pt x="1006" y="305"/>
                      <a:pt x="1138" y="283"/>
                      <a:pt x="1274" y="283"/>
                    </a:cubicBezTo>
                    <a:cubicBezTo>
                      <a:pt x="1358" y="283"/>
                      <a:pt x="1444" y="292"/>
                      <a:pt x="1529" y="310"/>
                    </a:cubicBezTo>
                    <a:cubicBezTo>
                      <a:pt x="1750" y="361"/>
                      <a:pt x="1946" y="474"/>
                      <a:pt x="2097" y="611"/>
                    </a:cubicBezTo>
                    <a:cubicBezTo>
                      <a:pt x="2248" y="747"/>
                      <a:pt x="2357" y="902"/>
                      <a:pt x="2427" y="1041"/>
                    </a:cubicBezTo>
                    <a:cubicBezTo>
                      <a:pt x="2571" y="1323"/>
                      <a:pt x="2577" y="1535"/>
                      <a:pt x="2623" y="1536"/>
                    </a:cubicBezTo>
                    <a:cubicBezTo>
                      <a:pt x="2641" y="1536"/>
                      <a:pt x="2663" y="1484"/>
                      <a:pt x="2672" y="1385"/>
                    </a:cubicBezTo>
                    <a:cubicBezTo>
                      <a:pt x="2682" y="1285"/>
                      <a:pt x="2670" y="1136"/>
                      <a:pt x="2614" y="964"/>
                    </a:cubicBezTo>
                    <a:cubicBezTo>
                      <a:pt x="2558" y="792"/>
                      <a:pt x="2449" y="596"/>
                      <a:pt x="2279" y="422"/>
                    </a:cubicBezTo>
                    <a:cubicBezTo>
                      <a:pt x="2110" y="247"/>
                      <a:pt x="1873" y="96"/>
                      <a:pt x="1591" y="31"/>
                    </a:cubicBezTo>
                    <a:cubicBezTo>
                      <a:pt x="1494" y="10"/>
                      <a:pt x="1398" y="1"/>
                      <a:pt x="1305" y="1"/>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1"/>
              <p:cNvSpPr/>
              <p:nvPr/>
            </p:nvSpPr>
            <p:spPr>
              <a:xfrm>
                <a:off x="5560156" y="3532230"/>
                <a:ext cx="86445" cy="67313"/>
              </a:xfrm>
              <a:custGeom>
                <a:rect b="b" l="l" r="r" t="t"/>
                <a:pathLst>
                  <a:path extrusionOk="0" h="1154" w="1482">
                    <a:moveTo>
                      <a:pt x="784" y="0"/>
                    </a:moveTo>
                    <a:cubicBezTo>
                      <a:pt x="687" y="0"/>
                      <a:pt x="590" y="7"/>
                      <a:pt x="495" y="27"/>
                    </a:cubicBezTo>
                    <a:cubicBezTo>
                      <a:pt x="321" y="63"/>
                      <a:pt x="151" y="151"/>
                      <a:pt x="44" y="290"/>
                    </a:cubicBezTo>
                    <a:lnTo>
                      <a:pt x="44" y="290"/>
                    </a:lnTo>
                    <a:cubicBezTo>
                      <a:pt x="43" y="284"/>
                      <a:pt x="43" y="278"/>
                      <a:pt x="43" y="272"/>
                    </a:cubicBezTo>
                    <a:lnTo>
                      <a:pt x="1" y="355"/>
                    </a:lnTo>
                    <a:cubicBezTo>
                      <a:pt x="14" y="332"/>
                      <a:pt x="28" y="311"/>
                      <a:pt x="44" y="290"/>
                    </a:cubicBezTo>
                    <a:lnTo>
                      <a:pt x="44" y="290"/>
                    </a:lnTo>
                    <a:cubicBezTo>
                      <a:pt x="64" y="595"/>
                      <a:pt x="213" y="901"/>
                      <a:pt x="474" y="1057"/>
                    </a:cubicBezTo>
                    <a:cubicBezTo>
                      <a:pt x="581" y="1121"/>
                      <a:pt x="708" y="1153"/>
                      <a:pt x="833" y="1153"/>
                    </a:cubicBezTo>
                    <a:cubicBezTo>
                      <a:pt x="1020" y="1153"/>
                      <a:pt x="1204" y="1082"/>
                      <a:pt x="1319" y="936"/>
                    </a:cubicBezTo>
                    <a:cubicBezTo>
                      <a:pt x="1423" y="804"/>
                      <a:pt x="1463" y="633"/>
                      <a:pt x="1473" y="465"/>
                    </a:cubicBezTo>
                    <a:cubicBezTo>
                      <a:pt x="1482" y="322"/>
                      <a:pt x="1459" y="156"/>
                      <a:pt x="1340" y="76"/>
                    </a:cubicBezTo>
                    <a:cubicBezTo>
                      <a:pt x="1272" y="30"/>
                      <a:pt x="1187" y="23"/>
                      <a:pt x="1105" y="17"/>
                    </a:cubicBezTo>
                    <a:cubicBezTo>
                      <a:pt x="998" y="8"/>
                      <a:pt x="891" y="0"/>
                      <a:pt x="784" y="0"/>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1"/>
              <p:cNvSpPr/>
              <p:nvPr/>
            </p:nvSpPr>
            <p:spPr>
              <a:xfrm>
                <a:off x="5526207" y="3491515"/>
                <a:ext cx="160524" cy="114210"/>
              </a:xfrm>
              <a:custGeom>
                <a:rect b="b" l="l" r="r" t="t"/>
                <a:pathLst>
                  <a:path extrusionOk="0" h="1958" w="2752">
                    <a:moveTo>
                      <a:pt x="1448" y="0"/>
                    </a:moveTo>
                    <a:cubicBezTo>
                      <a:pt x="1233" y="0"/>
                      <a:pt x="1018" y="48"/>
                      <a:pt x="828" y="145"/>
                    </a:cubicBezTo>
                    <a:cubicBezTo>
                      <a:pt x="371" y="378"/>
                      <a:pt x="49" y="857"/>
                      <a:pt x="8" y="1368"/>
                    </a:cubicBezTo>
                    <a:lnTo>
                      <a:pt x="1" y="1520"/>
                    </a:lnTo>
                    <a:cubicBezTo>
                      <a:pt x="222" y="1023"/>
                      <a:pt x="758" y="691"/>
                      <a:pt x="1299" y="691"/>
                    </a:cubicBezTo>
                    <a:cubicBezTo>
                      <a:pt x="1368" y="691"/>
                      <a:pt x="1437" y="696"/>
                      <a:pt x="1505" y="707"/>
                    </a:cubicBezTo>
                    <a:cubicBezTo>
                      <a:pt x="2111" y="807"/>
                      <a:pt x="2615" y="1347"/>
                      <a:pt x="2672" y="1958"/>
                    </a:cubicBezTo>
                    <a:cubicBezTo>
                      <a:pt x="2717" y="1455"/>
                      <a:pt x="2751" y="906"/>
                      <a:pt x="2465" y="491"/>
                    </a:cubicBezTo>
                    <a:cubicBezTo>
                      <a:pt x="2240" y="165"/>
                      <a:pt x="1846" y="0"/>
                      <a:pt x="1448" y="0"/>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1"/>
              <p:cNvSpPr/>
              <p:nvPr/>
            </p:nvSpPr>
            <p:spPr>
              <a:xfrm>
                <a:off x="5517224" y="3438201"/>
                <a:ext cx="178898" cy="51505"/>
              </a:xfrm>
              <a:custGeom>
                <a:rect b="b" l="l" r="r" t="t"/>
                <a:pathLst>
                  <a:path extrusionOk="0" h="883" w="3067">
                    <a:moveTo>
                      <a:pt x="1622" y="0"/>
                    </a:moveTo>
                    <a:cubicBezTo>
                      <a:pt x="1579" y="0"/>
                      <a:pt x="1535" y="1"/>
                      <a:pt x="1491" y="4"/>
                    </a:cubicBezTo>
                    <a:cubicBezTo>
                      <a:pt x="999" y="34"/>
                      <a:pt x="584" y="226"/>
                      <a:pt x="339" y="421"/>
                    </a:cubicBezTo>
                    <a:cubicBezTo>
                      <a:pt x="90" y="618"/>
                      <a:pt x="0" y="800"/>
                      <a:pt x="48" y="857"/>
                    </a:cubicBezTo>
                    <a:cubicBezTo>
                      <a:pt x="63" y="875"/>
                      <a:pt x="88" y="883"/>
                      <a:pt x="122" y="883"/>
                    </a:cubicBezTo>
                    <a:cubicBezTo>
                      <a:pt x="207" y="883"/>
                      <a:pt x="349" y="834"/>
                      <a:pt x="533" y="776"/>
                    </a:cubicBezTo>
                    <a:cubicBezTo>
                      <a:pt x="788" y="693"/>
                      <a:pt x="1136" y="597"/>
                      <a:pt x="1525" y="574"/>
                    </a:cubicBezTo>
                    <a:cubicBezTo>
                      <a:pt x="1591" y="570"/>
                      <a:pt x="1656" y="568"/>
                      <a:pt x="1720" y="568"/>
                    </a:cubicBezTo>
                    <a:cubicBezTo>
                      <a:pt x="2032" y="568"/>
                      <a:pt x="2315" y="613"/>
                      <a:pt x="2535" y="656"/>
                    </a:cubicBezTo>
                    <a:cubicBezTo>
                      <a:pt x="2700" y="688"/>
                      <a:pt x="2832" y="715"/>
                      <a:pt x="2919" y="715"/>
                    </a:cubicBezTo>
                    <a:cubicBezTo>
                      <a:pt x="2972" y="715"/>
                      <a:pt x="3008" y="705"/>
                      <a:pt x="3025" y="679"/>
                    </a:cubicBezTo>
                    <a:cubicBezTo>
                      <a:pt x="3067" y="617"/>
                      <a:pt x="2956" y="447"/>
                      <a:pt x="2684" y="282"/>
                    </a:cubicBezTo>
                    <a:cubicBezTo>
                      <a:pt x="2443" y="132"/>
                      <a:pt x="2060" y="0"/>
                      <a:pt x="1622" y="0"/>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1"/>
              <p:cNvSpPr/>
              <p:nvPr/>
            </p:nvSpPr>
            <p:spPr>
              <a:xfrm>
                <a:off x="5802171" y="3519047"/>
                <a:ext cx="156441" cy="89478"/>
              </a:xfrm>
              <a:custGeom>
                <a:rect b="b" l="l" r="r" t="t"/>
                <a:pathLst>
                  <a:path extrusionOk="0" h="1534" w="2682">
                    <a:moveTo>
                      <a:pt x="1381" y="1"/>
                    </a:moveTo>
                    <a:cubicBezTo>
                      <a:pt x="1287" y="1"/>
                      <a:pt x="1190" y="10"/>
                      <a:pt x="1093" y="31"/>
                    </a:cubicBezTo>
                    <a:cubicBezTo>
                      <a:pt x="811" y="95"/>
                      <a:pt x="573" y="246"/>
                      <a:pt x="404" y="420"/>
                    </a:cubicBezTo>
                    <a:cubicBezTo>
                      <a:pt x="234" y="594"/>
                      <a:pt x="126" y="790"/>
                      <a:pt x="70" y="962"/>
                    </a:cubicBezTo>
                    <a:cubicBezTo>
                      <a:pt x="13" y="1135"/>
                      <a:pt x="1" y="1282"/>
                      <a:pt x="11" y="1382"/>
                    </a:cubicBezTo>
                    <a:cubicBezTo>
                      <a:pt x="19" y="1480"/>
                      <a:pt x="41" y="1533"/>
                      <a:pt x="59" y="1533"/>
                    </a:cubicBezTo>
                    <a:cubicBezTo>
                      <a:pt x="60" y="1533"/>
                      <a:pt x="60" y="1533"/>
                      <a:pt x="60" y="1533"/>
                    </a:cubicBezTo>
                    <a:cubicBezTo>
                      <a:pt x="106" y="1533"/>
                      <a:pt x="112" y="1320"/>
                      <a:pt x="255" y="1039"/>
                    </a:cubicBezTo>
                    <a:cubicBezTo>
                      <a:pt x="326" y="900"/>
                      <a:pt x="436" y="746"/>
                      <a:pt x="586" y="610"/>
                    </a:cubicBezTo>
                    <a:cubicBezTo>
                      <a:pt x="736" y="474"/>
                      <a:pt x="933" y="361"/>
                      <a:pt x="1155" y="309"/>
                    </a:cubicBezTo>
                    <a:cubicBezTo>
                      <a:pt x="1240" y="291"/>
                      <a:pt x="1325" y="283"/>
                      <a:pt x="1409" y="283"/>
                    </a:cubicBezTo>
                    <a:cubicBezTo>
                      <a:pt x="1545" y="283"/>
                      <a:pt x="1677" y="304"/>
                      <a:pt x="1797" y="342"/>
                    </a:cubicBezTo>
                    <a:cubicBezTo>
                      <a:pt x="1991" y="401"/>
                      <a:pt x="2155" y="494"/>
                      <a:pt x="2278" y="591"/>
                    </a:cubicBezTo>
                    <a:cubicBezTo>
                      <a:pt x="2516" y="776"/>
                      <a:pt x="2613" y="957"/>
                      <a:pt x="2658" y="957"/>
                    </a:cubicBezTo>
                    <a:cubicBezTo>
                      <a:pt x="2660" y="957"/>
                      <a:pt x="2662" y="957"/>
                      <a:pt x="2664" y="956"/>
                    </a:cubicBezTo>
                    <a:cubicBezTo>
                      <a:pt x="2682" y="949"/>
                      <a:pt x="2679" y="892"/>
                      <a:pt x="2646" y="797"/>
                    </a:cubicBezTo>
                    <a:cubicBezTo>
                      <a:pt x="2612" y="703"/>
                      <a:pt x="2538" y="575"/>
                      <a:pt x="2414" y="442"/>
                    </a:cubicBezTo>
                    <a:cubicBezTo>
                      <a:pt x="2290" y="310"/>
                      <a:pt x="2110" y="179"/>
                      <a:pt x="1881" y="93"/>
                    </a:cubicBezTo>
                    <a:cubicBezTo>
                      <a:pt x="1733" y="36"/>
                      <a:pt x="1561" y="1"/>
                      <a:pt x="1381" y="1"/>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1"/>
              <p:cNvSpPr/>
              <p:nvPr/>
            </p:nvSpPr>
            <p:spPr>
              <a:xfrm>
                <a:off x="5798088" y="3489065"/>
                <a:ext cx="160466" cy="114093"/>
              </a:xfrm>
              <a:custGeom>
                <a:rect b="b" l="l" r="r" t="t"/>
                <a:pathLst>
                  <a:path extrusionOk="0" h="1956" w="2751">
                    <a:moveTo>
                      <a:pt x="1304" y="1"/>
                    </a:moveTo>
                    <a:cubicBezTo>
                      <a:pt x="906" y="1"/>
                      <a:pt x="512" y="166"/>
                      <a:pt x="287" y="491"/>
                    </a:cubicBezTo>
                    <a:cubicBezTo>
                      <a:pt x="1" y="906"/>
                      <a:pt x="35" y="1454"/>
                      <a:pt x="80" y="1956"/>
                    </a:cubicBezTo>
                    <a:cubicBezTo>
                      <a:pt x="137" y="1347"/>
                      <a:pt x="641" y="806"/>
                      <a:pt x="1247" y="708"/>
                    </a:cubicBezTo>
                    <a:cubicBezTo>
                      <a:pt x="1316" y="696"/>
                      <a:pt x="1385" y="691"/>
                      <a:pt x="1455" y="691"/>
                    </a:cubicBezTo>
                    <a:cubicBezTo>
                      <a:pt x="1995" y="691"/>
                      <a:pt x="2530" y="1023"/>
                      <a:pt x="2751" y="1518"/>
                    </a:cubicBezTo>
                    <a:lnTo>
                      <a:pt x="2744" y="1366"/>
                    </a:lnTo>
                    <a:cubicBezTo>
                      <a:pt x="2702" y="857"/>
                      <a:pt x="2381" y="378"/>
                      <a:pt x="1924" y="146"/>
                    </a:cubicBezTo>
                    <a:cubicBezTo>
                      <a:pt x="1734" y="49"/>
                      <a:pt x="1518" y="1"/>
                      <a:pt x="1304" y="1"/>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1"/>
              <p:cNvSpPr/>
              <p:nvPr/>
            </p:nvSpPr>
            <p:spPr>
              <a:xfrm>
                <a:off x="5791321" y="3434701"/>
                <a:ext cx="177032" cy="60372"/>
              </a:xfrm>
              <a:custGeom>
                <a:rect b="b" l="l" r="r" t="t"/>
                <a:pathLst>
                  <a:path extrusionOk="0" h="1035" w="3035">
                    <a:moveTo>
                      <a:pt x="1753" y="1"/>
                    </a:moveTo>
                    <a:cubicBezTo>
                      <a:pt x="1641" y="1"/>
                      <a:pt x="1526" y="9"/>
                      <a:pt x="1408" y="28"/>
                    </a:cubicBezTo>
                    <a:cubicBezTo>
                      <a:pt x="921" y="104"/>
                      <a:pt x="527" y="335"/>
                      <a:pt x="302" y="553"/>
                    </a:cubicBezTo>
                    <a:cubicBezTo>
                      <a:pt x="73" y="772"/>
                      <a:pt x="0" y="962"/>
                      <a:pt x="54" y="1015"/>
                    </a:cubicBezTo>
                    <a:cubicBezTo>
                      <a:pt x="67" y="1028"/>
                      <a:pt x="87" y="1034"/>
                      <a:pt x="112" y="1034"/>
                    </a:cubicBezTo>
                    <a:cubicBezTo>
                      <a:pt x="194" y="1034"/>
                      <a:pt x="337" y="969"/>
                      <a:pt x="527" y="888"/>
                    </a:cubicBezTo>
                    <a:cubicBezTo>
                      <a:pt x="775" y="780"/>
                      <a:pt x="1112" y="652"/>
                      <a:pt x="1497" y="591"/>
                    </a:cubicBezTo>
                    <a:cubicBezTo>
                      <a:pt x="1687" y="561"/>
                      <a:pt x="1871" y="551"/>
                      <a:pt x="2040" y="551"/>
                    </a:cubicBezTo>
                    <a:cubicBezTo>
                      <a:pt x="2214" y="551"/>
                      <a:pt x="2374" y="562"/>
                      <a:pt x="2510" y="575"/>
                    </a:cubicBezTo>
                    <a:cubicBezTo>
                      <a:pt x="2644" y="587"/>
                      <a:pt x="2758" y="599"/>
                      <a:pt x="2842" y="599"/>
                    </a:cubicBezTo>
                    <a:cubicBezTo>
                      <a:pt x="2926" y="599"/>
                      <a:pt x="2981" y="587"/>
                      <a:pt x="3000" y="552"/>
                    </a:cubicBezTo>
                    <a:cubicBezTo>
                      <a:pt x="3035" y="485"/>
                      <a:pt x="2907" y="325"/>
                      <a:pt x="2622" y="188"/>
                    </a:cubicBezTo>
                    <a:cubicBezTo>
                      <a:pt x="2410" y="83"/>
                      <a:pt x="2102" y="1"/>
                      <a:pt x="1753" y="1"/>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1"/>
              <p:cNvSpPr/>
              <p:nvPr/>
            </p:nvSpPr>
            <p:spPr>
              <a:xfrm>
                <a:off x="5690700" y="3438376"/>
                <a:ext cx="17266" cy="39314"/>
              </a:xfrm>
              <a:custGeom>
                <a:rect b="b" l="l" r="r" t="t"/>
                <a:pathLst>
                  <a:path extrusionOk="0" h="674" w="296">
                    <a:moveTo>
                      <a:pt x="17" y="1"/>
                    </a:moveTo>
                    <a:cubicBezTo>
                      <a:pt x="16" y="1"/>
                      <a:pt x="16" y="1"/>
                      <a:pt x="16" y="1"/>
                    </a:cubicBezTo>
                    <a:cubicBezTo>
                      <a:pt x="0" y="7"/>
                      <a:pt x="49" y="161"/>
                      <a:pt x="121" y="347"/>
                    </a:cubicBezTo>
                    <a:cubicBezTo>
                      <a:pt x="193" y="530"/>
                      <a:pt x="263" y="673"/>
                      <a:pt x="279" y="673"/>
                    </a:cubicBezTo>
                    <a:cubicBezTo>
                      <a:pt x="280" y="673"/>
                      <a:pt x="280" y="673"/>
                      <a:pt x="280" y="673"/>
                    </a:cubicBezTo>
                    <a:cubicBezTo>
                      <a:pt x="296" y="668"/>
                      <a:pt x="247" y="513"/>
                      <a:pt x="175" y="326"/>
                    </a:cubicBezTo>
                    <a:cubicBezTo>
                      <a:pt x="103" y="145"/>
                      <a:pt x="33" y="1"/>
                      <a:pt x="17" y="1"/>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1"/>
              <p:cNvSpPr/>
              <p:nvPr/>
            </p:nvSpPr>
            <p:spPr>
              <a:xfrm>
                <a:off x="5709600" y="3446425"/>
                <a:ext cx="5658" cy="27473"/>
              </a:xfrm>
              <a:custGeom>
                <a:rect b="b" l="l" r="r" t="t"/>
                <a:pathLst>
                  <a:path extrusionOk="0" h="471" w="97">
                    <a:moveTo>
                      <a:pt x="16" y="0"/>
                    </a:moveTo>
                    <a:cubicBezTo>
                      <a:pt x="16" y="0"/>
                      <a:pt x="16" y="0"/>
                      <a:pt x="16" y="0"/>
                    </a:cubicBezTo>
                    <a:cubicBezTo>
                      <a:pt x="0" y="3"/>
                      <a:pt x="1" y="110"/>
                      <a:pt x="20" y="240"/>
                    </a:cubicBezTo>
                    <a:cubicBezTo>
                      <a:pt x="37" y="368"/>
                      <a:pt x="64" y="470"/>
                      <a:pt x="80" y="470"/>
                    </a:cubicBezTo>
                    <a:cubicBezTo>
                      <a:pt x="80" y="470"/>
                      <a:pt x="80" y="470"/>
                      <a:pt x="80" y="470"/>
                    </a:cubicBezTo>
                    <a:cubicBezTo>
                      <a:pt x="97" y="468"/>
                      <a:pt x="95" y="362"/>
                      <a:pt x="76" y="232"/>
                    </a:cubicBezTo>
                    <a:cubicBezTo>
                      <a:pt x="59" y="104"/>
                      <a:pt x="32" y="0"/>
                      <a:pt x="16" y="0"/>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1"/>
              <p:cNvSpPr/>
              <p:nvPr/>
            </p:nvSpPr>
            <p:spPr>
              <a:xfrm>
                <a:off x="5993905" y="3522372"/>
                <a:ext cx="91520" cy="150433"/>
              </a:xfrm>
              <a:custGeom>
                <a:rect b="b" l="l" r="r" t="t"/>
                <a:pathLst>
                  <a:path extrusionOk="0" h="2579" w="1569">
                    <a:moveTo>
                      <a:pt x="805" y="0"/>
                    </a:moveTo>
                    <a:cubicBezTo>
                      <a:pt x="490" y="0"/>
                      <a:pt x="225" y="244"/>
                      <a:pt x="1" y="473"/>
                    </a:cubicBezTo>
                    <a:lnTo>
                      <a:pt x="46" y="2118"/>
                    </a:lnTo>
                    <a:cubicBezTo>
                      <a:pt x="86" y="2388"/>
                      <a:pt x="364" y="2579"/>
                      <a:pt x="636" y="2579"/>
                    </a:cubicBezTo>
                    <a:cubicBezTo>
                      <a:pt x="654" y="2579"/>
                      <a:pt x="672" y="2578"/>
                      <a:pt x="690" y="2576"/>
                    </a:cubicBezTo>
                    <a:cubicBezTo>
                      <a:pt x="980" y="2550"/>
                      <a:pt x="1229" y="2339"/>
                      <a:pt x="1367" y="2083"/>
                    </a:cubicBezTo>
                    <a:cubicBezTo>
                      <a:pt x="1505" y="1826"/>
                      <a:pt x="1546" y="1530"/>
                      <a:pt x="1558" y="1240"/>
                    </a:cubicBezTo>
                    <a:cubicBezTo>
                      <a:pt x="1569" y="975"/>
                      <a:pt x="1554" y="703"/>
                      <a:pt x="1445" y="463"/>
                    </a:cubicBezTo>
                    <a:cubicBezTo>
                      <a:pt x="1335" y="223"/>
                      <a:pt x="1110" y="20"/>
                      <a:pt x="847" y="2"/>
                    </a:cubicBezTo>
                    <a:cubicBezTo>
                      <a:pt x="833" y="1"/>
                      <a:pt x="819" y="0"/>
                      <a:pt x="805" y="0"/>
                    </a:cubicBezTo>
                    <a:close/>
                  </a:path>
                </a:pathLst>
              </a:custGeom>
              <a:solidFill>
                <a:srgbClr val="B985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1"/>
              <p:cNvSpPr/>
              <p:nvPr/>
            </p:nvSpPr>
            <p:spPr>
              <a:xfrm>
                <a:off x="6014612" y="3550546"/>
                <a:ext cx="35990" cy="72446"/>
              </a:xfrm>
              <a:custGeom>
                <a:rect b="b" l="l" r="r" t="t"/>
                <a:pathLst>
                  <a:path extrusionOk="0" h="1242" w="617">
                    <a:moveTo>
                      <a:pt x="281" y="1"/>
                    </a:moveTo>
                    <a:cubicBezTo>
                      <a:pt x="276" y="1"/>
                      <a:pt x="243" y="78"/>
                      <a:pt x="194" y="212"/>
                    </a:cubicBezTo>
                    <a:cubicBezTo>
                      <a:pt x="144" y="348"/>
                      <a:pt x="77" y="539"/>
                      <a:pt x="1" y="763"/>
                    </a:cubicBezTo>
                    <a:lnTo>
                      <a:pt x="51" y="783"/>
                    </a:lnTo>
                    <a:cubicBezTo>
                      <a:pt x="104" y="682"/>
                      <a:pt x="162" y="566"/>
                      <a:pt x="267" y="506"/>
                    </a:cubicBezTo>
                    <a:cubicBezTo>
                      <a:pt x="305" y="486"/>
                      <a:pt x="348" y="475"/>
                      <a:pt x="389" y="475"/>
                    </a:cubicBezTo>
                    <a:cubicBezTo>
                      <a:pt x="418" y="475"/>
                      <a:pt x="447" y="481"/>
                      <a:pt x="473" y="492"/>
                    </a:cubicBezTo>
                    <a:cubicBezTo>
                      <a:pt x="534" y="520"/>
                      <a:pt x="562" y="586"/>
                      <a:pt x="562" y="651"/>
                    </a:cubicBezTo>
                    <a:cubicBezTo>
                      <a:pt x="559" y="783"/>
                      <a:pt x="500" y="903"/>
                      <a:pt x="447" y="990"/>
                    </a:cubicBezTo>
                    <a:cubicBezTo>
                      <a:pt x="333" y="1168"/>
                      <a:pt x="210" y="1232"/>
                      <a:pt x="218" y="1241"/>
                    </a:cubicBezTo>
                    <a:cubicBezTo>
                      <a:pt x="218" y="1242"/>
                      <a:pt x="218" y="1242"/>
                      <a:pt x="219" y="1242"/>
                    </a:cubicBezTo>
                    <a:cubicBezTo>
                      <a:pt x="225" y="1242"/>
                      <a:pt x="256" y="1228"/>
                      <a:pt x="300" y="1196"/>
                    </a:cubicBezTo>
                    <a:cubicBezTo>
                      <a:pt x="350" y="1161"/>
                      <a:pt x="418" y="1102"/>
                      <a:pt x="481" y="1012"/>
                    </a:cubicBezTo>
                    <a:cubicBezTo>
                      <a:pt x="542" y="922"/>
                      <a:pt x="608" y="803"/>
                      <a:pt x="614" y="651"/>
                    </a:cubicBezTo>
                    <a:cubicBezTo>
                      <a:pt x="616" y="576"/>
                      <a:pt x="581" y="480"/>
                      <a:pt x="497" y="442"/>
                    </a:cubicBezTo>
                    <a:cubicBezTo>
                      <a:pt x="462" y="426"/>
                      <a:pt x="424" y="418"/>
                      <a:pt x="387" y="418"/>
                    </a:cubicBezTo>
                    <a:cubicBezTo>
                      <a:pt x="337" y="418"/>
                      <a:pt x="286" y="432"/>
                      <a:pt x="241" y="456"/>
                    </a:cubicBezTo>
                    <a:cubicBezTo>
                      <a:pt x="193" y="484"/>
                      <a:pt x="155" y="519"/>
                      <a:pt x="123" y="557"/>
                    </a:cubicBezTo>
                    <a:lnTo>
                      <a:pt x="123" y="557"/>
                    </a:lnTo>
                    <a:cubicBezTo>
                      <a:pt x="164" y="427"/>
                      <a:pt x="199" y="313"/>
                      <a:pt x="226" y="223"/>
                    </a:cubicBezTo>
                    <a:cubicBezTo>
                      <a:pt x="266" y="85"/>
                      <a:pt x="288" y="3"/>
                      <a:pt x="282" y="1"/>
                    </a:cubicBezTo>
                    <a:cubicBezTo>
                      <a:pt x="282" y="1"/>
                      <a:pt x="281" y="1"/>
                      <a:pt x="281" y="1"/>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1"/>
              <p:cNvSpPr/>
              <p:nvPr/>
            </p:nvSpPr>
            <p:spPr>
              <a:xfrm>
                <a:off x="5394904" y="3526164"/>
                <a:ext cx="91403" cy="150491"/>
              </a:xfrm>
              <a:custGeom>
                <a:rect b="b" l="l" r="r" t="t"/>
                <a:pathLst>
                  <a:path extrusionOk="0" h="2580" w="1567">
                    <a:moveTo>
                      <a:pt x="764" y="1"/>
                    </a:moveTo>
                    <a:cubicBezTo>
                      <a:pt x="750" y="1"/>
                      <a:pt x="735" y="1"/>
                      <a:pt x="720" y="2"/>
                    </a:cubicBezTo>
                    <a:cubicBezTo>
                      <a:pt x="458" y="21"/>
                      <a:pt x="233" y="223"/>
                      <a:pt x="123" y="464"/>
                    </a:cubicBezTo>
                    <a:cubicBezTo>
                      <a:pt x="13" y="704"/>
                      <a:pt x="0" y="976"/>
                      <a:pt x="10" y="1240"/>
                    </a:cubicBezTo>
                    <a:cubicBezTo>
                      <a:pt x="22" y="1531"/>
                      <a:pt x="64" y="1827"/>
                      <a:pt x="201" y="2083"/>
                    </a:cubicBezTo>
                    <a:cubicBezTo>
                      <a:pt x="338" y="2340"/>
                      <a:pt x="588" y="2550"/>
                      <a:pt x="877" y="2577"/>
                    </a:cubicBezTo>
                    <a:cubicBezTo>
                      <a:pt x="895" y="2579"/>
                      <a:pt x="913" y="2580"/>
                      <a:pt x="931" y="2580"/>
                    </a:cubicBezTo>
                    <a:cubicBezTo>
                      <a:pt x="1204" y="2580"/>
                      <a:pt x="1482" y="2388"/>
                      <a:pt x="1522" y="2118"/>
                    </a:cubicBezTo>
                    <a:lnTo>
                      <a:pt x="1567" y="473"/>
                    </a:lnTo>
                    <a:cubicBezTo>
                      <a:pt x="1343" y="246"/>
                      <a:pt x="1079" y="1"/>
                      <a:pt x="764" y="1"/>
                    </a:cubicBezTo>
                    <a:close/>
                  </a:path>
                </a:pathLst>
              </a:custGeom>
              <a:solidFill>
                <a:srgbClr val="B985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1"/>
              <p:cNvSpPr/>
              <p:nvPr/>
            </p:nvSpPr>
            <p:spPr>
              <a:xfrm>
                <a:off x="5429669" y="3554396"/>
                <a:ext cx="35990" cy="72446"/>
              </a:xfrm>
              <a:custGeom>
                <a:rect b="b" l="l" r="r" t="t"/>
                <a:pathLst>
                  <a:path extrusionOk="0" h="1242" w="617">
                    <a:moveTo>
                      <a:pt x="335" y="0"/>
                    </a:moveTo>
                    <a:cubicBezTo>
                      <a:pt x="335" y="0"/>
                      <a:pt x="335" y="0"/>
                      <a:pt x="335" y="0"/>
                    </a:cubicBezTo>
                    <a:cubicBezTo>
                      <a:pt x="330" y="3"/>
                      <a:pt x="351" y="85"/>
                      <a:pt x="391" y="222"/>
                    </a:cubicBezTo>
                    <a:cubicBezTo>
                      <a:pt x="418" y="313"/>
                      <a:pt x="453" y="426"/>
                      <a:pt x="494" y="557"/>
                    </a:cubicBezTo>
                    <a:lnTo>
                      <a:pt x="494" y="557"/>
                    </a:lnTo>
                    <a:cubicBezTo>
                      <a:pt x="462" y="518"/>
                      <a:pt x="424" y="483"/>
                      <a:pt x="376" y="455"/>
                    </a:cubicBezTo>
                    <a:cubicBezTo>
                      <a:pt x="331" y="431"/>
                      <a:pt x="280" y="418"/>
                      <a:pt x="230" y="418"/>
                    </a:cubicBezTo>
                    <a:cubicBezTo>
                      <a:pt x="192" y="418"/>
                      <a:pt x="155" y="425"/>
                      <a:pt x="120" y="442"/>
                    </a:cubicBezTo>
                    <a:cubicBezTo>
                      <a:pt x="35" y="479"/>
                      <a:pt x="0" y="575"/>
                      <a:pt x="3" y="649"/>
                    </a:cubicBezTo>
                    <a:cubicBezTo>
                      <a:pt x="9" y="803"/>
                      <a:pt x="75" y="920"/>
                      <a:pt x="136" y="1012"/>
                    </a:cubicBezTo>
                    <a:cubicBezTo>
                      <a:pt x="199" y="1102"/>
                      <a:pt x="267" y="1161"/>
                      <a:pt x="317" y="1196"/>
                    </a:cubicBezTo>
                    <a:cubicBezTo>
                      <a:pt x="362" y="1228"/>
                      <a:pt x="393" y="1241"/>
                      <a:pt x="398" y="1241"/>
                    </a:cubicBezTo>
                    <a:cubicBezTo>
                      <a:pt x="399" y="1241"/>
                      <a:pt x="399" y="1241"/>
                      <a:pt x="399" y="1241"/>
                    </a:cubicBezTo>
                    <a:cubicBezTo>
                      <a:pt x="407" y="1232"/>
                      <a:pt x="284" y="1166"/>
                      <a:pt x="169" y="990"/>
                    </a:cubicBezTo>
                    <a:cubicBezTo>
                      <a:pt x="117" y="902"/>
                      <a:pt x="57" y="782"/>
                      <a:pt x="55" y="650"/>
                    </a:cubicBezTo>
                    <a:cubicBezTo>
                      <a:pt x="55" y="586"/>
                      <a:pt x="83" y="519"/>
                      <a:pt x="144" y="492"/>
                    </a:cubicBezTo>
                    <a:cubicBezTo>
                      <a:pt x="170" y="480"/>
                      <a:pt x="199" y="474"/>
                      <a:pt x="229" y="474"/>
                    </a:cubicBezTo>
                    <a:cubicBezTo>
                      <a:pt x="270" y="474"/>
                      <a:pt x="312" y="485"/>
                      <a:pt x="349" y="505"/>
                    </a:cubicBezTo>
                    <a:cubicBezTo>
                      <a:pt x="453" y="565"/>
                      <a:pt x="511" y="677"/>
                      <a:pt x="564" y="777"/>
                    </a:cubicBezTo>
                    <a:lnTo>
                      <a:pt x="564" y="777"/>
                    </a:lnTo>
                    <a:cubicBezTo>
                      <a:pt x="564" y="777"/>
                      <a:pt x="564" y="778"/>
                      <a:pt x="565" y="779"/>
                    </a:cubicBezTo>
                    <a:lnTo>
                      <a:pt x="565" y="779"/>
                    </a:lnTo>
                    <a:lnTo>
                      <a:pt x="565" y="779"/>
                    </a:lnTo>
                    <a:cubicBezTo>
                      <a:pt x="566" y="780"/>
                      <a:pt x="566" y="781"/>
                      <a:pt x="567" y="782"/>
                    </a:cubicBezTo>
                    <a:lnTo>
                      <a:pt x="616" y="761"/>
                    </a:lnTo>
                    <a:cubicBezTo>
                      <a:pt x="540" y="538"/>
                      <a:pt x="472" y="346"/>
                      <a:pt x="423" y="212"/>
                    </a:cubicBezTo>
                    <a:cubicBezTo>
                      <a:pt x="374" y="79"/>
                      <a:pt x="342" y="0"/>
                      <a:pt x="335" y="0"/>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1"/>
              <p:cNvSpPr/>
              <p:nvPr/>
            </p:nvSpPr>
            <p:spPr>
              <a:xfrm>
                <a:off x="5426052" y="3148762"/>
                <a:ext cx="393436" cy="399094"/>
              </a:xfrm>
              <a:custGeom>
                <a:rect b="b" l="l" r="r" t="t"/>
                <a:pathLst>
                  <a:path extrusionOk="0" h="6842" w="6745">
                    <a:moveTo>
                      <a:pt x="5228" y="0"/>
                    </a:moveTo>
                    <a:cubicBezTo>
                      <a:pt x="4856" y="0"/>
                      <a:pt x="4482" y="126"/>
                      <a:pt x="4133" y="270"/>
                    </a:cubicBezTo>
                    <a:cubicBezTo>
                      <a:pt x="2840" y="805"/>
                      <a:pt x="1632" y="1647"/>
                      <a:pt x="905" y="2842"/>
                    </a:cubicBezTo>
                    <a:cubicBezTo>
                      <a:pt x="178" y="4036"/>
                      <a:pt x="1" y="5616"/>
                      <a:pt x="675" y="6841"/>
                    </a:cubicBezTo>
                    <a:cubicBezTo>
                      <a:pt x="922" y="6626"/>
                      <a:pt x="1033" y="6268"/>
                      <a:pt x="952" y="5951"/>
                    </a:cubicBezTo>
                    <a:cubicBezTo>
                      <a:pt x="1482" y="5918"/>
                      <a:pt x="2023" y="5882"/>
                      <a:pt x="2514" y="5678"/>
                    </a:cubicBezTo>
                    <a:cubicBezTo>
                      <a:pt x="3004" y="5473"/>
                      <a:pt x="3443" y="5068"/>
                      <a:pt x="3542" y="4547"/>
                    </a:cubicBezTo>
                    <a:cubicBezTo>
                      <a:pt x="3609" y="4186"/>
                      <a:pt x="3539" y="3742"/>
                      <a:pt x="3829" y="3517"/>
                    </a:cubicBezTo>
                    <a:cubicBezTo>
                      <a:pt x="4013" y="3375"/>
                      <a:pt x="4266" y="3388"/>
                      <a:pt x="4498" y="3385"/>
                    </a:cubicBezTo>
                    <a:cubicBezTo>
                      <a:pt x="5126" y="3374"/>
                      <a:pt x="5776" y="3167"/>
                      <a:pt x="6197" y="2701"/>
                    </a:cubicBezTo>
                    <a:cubicBezTo>
                      <a:pt x="6618" y="2235"/>
                      <a:pt x="6744" y="1480"/>
                      <a:pt x="6386" y="964"/>
                    </a:cubicBezTo>
                    <a:lnTo>
                      <a:pt x="6386" y="964"/>
                    </a:lnTo>
                    <a:lnTo>
                      <a:pt x="6374" y="1030"/>
                    </a:lnTo>
                    <a:cubicBezTo>
                      <a:pt x="6433" y="554"/>
                      <a:pt x="6000" y="125"/>
                      <a:pt x="5530" y="30"/>
                    </a:cubicBezTo>
                    <a:cubicBezTo>
                      <a:pt x="5430" y="9"/>
                      <a:pt x="5329" y="0"/>
                      <a:pt x="5228" y="0"/>
                    </a:cubicBezTo>
                    <a:close/>
                  </a:path>
                </a:pathLst>
              </a:custGeom>
              <a:solidFill>
                <a:srgbClr val="6844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1"/>
              <p:cNvSpPr/>
              <p:nvPr/>
            </p:nvSpPr>
            <p:spPr>
              <a:xfrm>
                <a:off x="5758539" y="3170053"/>
                <a:ext cx="294100" cy="365729"/>
              </a:xfrm>
              <a:custGeom>
                <a:rect b="b" l="l" r="r" t="t"/>
                <a:pathLst>
                  <a:path extrusionOk="0" h="6270" w="5042">
                    <a:moveTo>
                      <a:pt x="1806" y="1"/>
                    </a:moveTo>
                    <a:cubicBezTo>
                      <a:pt x="1186" y="1"/>
                      <a:pt x="566" y="156"/>
                      <a:pt x="0" y="415"/>
                    </a:cubicBezTo>
                    <a:lnTo>
                      <a:pt x="568" y="1238"/>
                    </a:lnTo>
                    <a:cubicBezTo>
                      <a:pt x="726" y="1206"/>
                      <a:pt x="887" y="1190"/>
                      <a:pt x="1048" y="1190"/>
                    </a:cubicBezTo>
                    <a:cubicBezTo>
                      <a:pt x="1579" y="1190"/>
                      <a:pt x="2110" y="1361"/>
                      <a:pt x="2537" y="1677"/>
                    </a:cubicBezTo>
                    <a:cubicBezTo>
                      <a:pt x="3093" y="2091"/>
                      <a:pt x="3462" y="2747"/>
                      <a:pt x="3525" y="3436"/>
                    </a:cubicBezTo>
                    <a:cubicBezTo>
                      <a:pt x="3566" y="3877"/>
                      <a:pt x="3497" y="4354"/>
                      <a:pt x="3728" y="4730"/>
                    </a:cubicBezTo>
                    <a:cubicBezTo>
                      <a:pt x="3845" y="4918"/>
                      <a:pt x="4031" y="5069"/>
                      <a:pt x="4093" y="5282"/>
                    </a:cubicBezTo>
                    <a:cubicBezTo>
                      <a:pt x="4140" y="5447"/>
                      <a:pt x="4104" y="5622"/>
                      <a:pt x="4102" y="5795"/>
                    </a:cubicBezTo>
                    <a:cubicBezTo>
                      <a:pt x="4101" y="5966"/>
                      <a:pt x="4151" y="6161"/>
                      <a:pt x="4305" y="6239"/>
                    </a:cubicBezTo>
                    <a:cubicBezTo>
                      <a:pt x="4346" y="6260"/>
                      <a:pt x="4390" y="6270"/>
                      <a:pt x="4435" y="6270"/>
                    </a:cubicBezTo>
                    <a:cubicBezTo>
                      <a:pt x="4561" y="6270"/>
                      <a:pt x="4691" y="6194"/>
                      <a:pt x="4768" y="6090"/>
                    </a:cubicBezTo>
                    <a:cubicBezTo>
                      <a:pt x="4872" y="5947"/>
                      <a:pt x="4902" y="5765"/>
                      <a:pt x="4925" y="5590"/>
                    </a:cubicBezTo>
                    <a:cubicBezTo>
                      <a:pt x="5016" y="4905"/>
                      <a:pt x="5042" y="4212"/>
                      <a:pt x="5003" y="3523"/>
                    </a:cubicBezTo>
                    <a:cubicBezTo>
                      <a:pt x="4955" y="2691"/>
                      <a:pt x="4798" y="1828"/>
                      <a:pt x="4296" y="1161"/>
                    </a:cubicBezTo>
                    <a:cubicBezTo>
                      <a:pt x="3823" y="535"/>
                      <a:pt x="3073" y="143"/>
                      <a:pt x="2295" y="34"/>
                    </a:cubicBezTo>
                    <a:cubicBezTo>
                      <a:pt x="2132" y="11"/>
                      <a:pt x="1969" y="1"/>
                      <a:pt x="1806" y="1"/>
                    </a:cubicBezTo>
                    <a:close/>
                  </a:path>
                </a:pathLst>
              </a:custGeom>
              <a:solidFill>
                <a:srgbClr val="6844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1"/>
              <p:cNvSpPr/>
              <p:nvPr/>
            </p:nvSpPr>
            <p:spPr>
              <a:xfrm>
                <a:off x="5817045" y="3724256"/>
                <a:ext cx="25782" cy="15982"/>
              </a:xfrm>
              <a:custGeom>
                <a:rect b="b" l="l" r="r" t="t"/>
                <a:pathLst>
                  <a:path extrusionOk="0" h="274" w="442">
                    <a:moveTo>
                      <a:pt x="97" y="1"/>
                    </a:moveTo>
                    <a:cubicBezTo>
                      <a:pt x="91" y="1"/>
                      <a:pt x="86" y="1"/>
                      <a:pt x="81" y="1"/>
                    </a:cubicBezTo>
                    <a:cubicBezTo>
                      <a:pt x="29" y="4"/>
                      <a:pt x="0" y="20"/>
                      <a:pt x="2" y="26"/>
                    </a:cubicBezTo>
                    <a:cubicBezTo>
                      <a:pt x="4" y="43"/>
                      <a:pt x="126" y="26"/>
                      <a:pt x="248" y="99"/>
                    </a:cubicBezTo>
                    <a:cubicBezTo>
                      <a:pt x="368" y="165"/>
                      <a:pt x="417" y="274"/>
                      <a:pt x="434" y="274"/>
                    </a:cubicBezTo>
                    <a:cubicBezTo>
                      <a:pt x="434" y="274"/>
                      <a:pt x="435" y="274"/>
                      <a:pt x="435" y="273"/>
                    </a:cubicBezTo>
                    <a:cubicBezTo>
                      <a:pt x="442" y="271"/>
                      <a:pt x="440" y="238"/>
                      <a:pt x="417" y="192"/>
                    </a:cubicBezTo>
                    <a:cubicBezTo>
                      <a:pt x="394" y="146"/>
                      <a:pt x="345" y="89"/>
                      <a:pt x="276" y="49"/>
                    </a:cubicBezTo>
                    <a:cubicBezTo>
                      <a:pt x="213" y="14"/>
                      <a:pt x="147" y="1"/>
                      <a:pt x="97" y="1"/>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1"/>
              <p:cNvSpPr/>
              <p:nvPr/>
            </p:nvSpPr>
            <p:spPr>
              <a:xfrm>
                <a:off x="5436552" y="3164687"/>
                <a:ext cx="605640" cy="368296"/>
              </a:xfrm>
              <a:custGeom>
                <a:rect b="b" l="l" r="r" t="t"/>
                <a:pathLst>
                  <a:path extrusionOk="0" h="6314" w="10383">
                    <a:moveTo>
                      <a:pt x="5780" y="0"/>
                    </a:moveTo>
                    <a:cubicBezTo>
                      <a:pt x="5763" y="0"/>
                      <a:pt x="5746" y="0"/>
                      <a:pt x="5730" y="1"/>
                    </a:cubicBezTo>
                    <a:cubicBezTo>
                      <a:pt x="5003" y="12"/>
                      <a:pt x="4284" y="150"/>
                      <a:pt x="3571" y="299"/>
                    </a:cubicBezTo>
                    <a:cubicBezTo>
                      <a:pt x="2738" y="474"/>
                      <a:pt x="1874" y="679"/>
                      <a:pt x="1223" y="1227"/>
                    </a:cubicBezTo>
                    <a:cubicBezTo>
                      <a:pt x="530" y="1811"/>
                      <a:pt x="173" y="2719"/>
                      <a:pt x="87" y="3621"/>
                    </a:cubicBezTo>
                    <a:cubicBezTo>
                      <a:pt x="1" y="4522"/>
                      <a:pt x="158" y="5428"/>
                      <a:pt x="343" y="6314"/>
                    </a:cubicBezTo>
                    <a:cubicBezTo>
                      <a:pt x="343" y="6314"/>
                      <a:pt x="143" y="1307"/>
                      <a:pt x="4115" y="965"/>
                    </a:cubicBezTo>
                    <a:cubicBezTo>
                      <a:pt x="4442" y="936"/>
                      <a:pt x="4750" y="922"/>
                      <a:pt x="5041" y="922"/>
                    </a:cubicBezTo>
                    <a:cubicBezTo>
                      <a:pt x="8286" y="922"/>
                      <a:pt x="9391" y="2667"/>
                      <a:pt x="10383" y="5991"/>
                    </a:cubicBezTo>
                    <a:cubicBezTo>
                      <a:pt x="10383" y="5991"/>
                      <a:pt x="10289" y="3799"/>
                      <a:pt x="9937" y="2845"/>
                    </a:cubicBezTo>
                    <a:cubicBezTo>
                      <a:pt x="9583" y="1891"/>
                      <a:pt x="8923" y="1040"/>
                      <a:pt x="8032" y="550"/>
                    </a:cubicBezTo>
                    <a:cubicBezTo>
                      <a:pt x="7410" y="206"/>
                      <a:pt x="6500" y="0"/>
                      <a:pt x="57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1"/>
              <p:cNvSpPr/>
              <p:nvPr/>
            </p:nvSpPr>
            <p:spPr>
              <a:xfrm>
                <a:off x="5960715" y="3665633"/>
                <a:ext cx="72446" cy="108435"/>
              </a:xfrm>
              <a:custGeom>
                <a:rect b="b" l="l" r="r" t="t"/>
                <a:pathLst>
                  <a:path extrusionOk="0" h="1859" w="1242">
                    <a:moveTo>
                      <a:pt x="1189" y="0"/>
                    </a:moveTo>
                    <a:cubicBezTo>
                      <a:pt x="1107" y="0"/>
                      <a:pt x="961" y="458"/>
                      <a:pt x="656" y="946"/>
                    </a:cubicBezTo>
                    <a:cubicBezTo>
                      <a:pt x="350" y="1446"/>
                      <a:pt x="0" y="1786"/>
                      <a:pt x="51" y="1850"/>
                    </a:cubicBezTo>
                    <a:cubicBezTo>
                      <a:pt x="55" y="1856"/>
                      <a:pt x="63" y="1859"/>
                      <a:pt x="75" y="1859"/>
                    </a:cubicBezTo>
                    <a:cubicBezTo>
                      <a:pt x="123" y="1859"/>
                      <a:pt x="228" y="1808"/>
                      <a:pt x="362" y="1704"/>
                    </a:cubicBezTo>
                    <a:cubicBezTo>
                      <a:pt x="527" y="1578"/>
                      <a:pt x="729" y="1367"/>
                      <a:pt x="898" y="1095"/>
                    </a:cubicBezTo>
                    <a:cubicBezTo>
                      <a:pt x="1065" y="824"/>
                      <a:pt x="1163" y="548"/>
                      <a:pt x="1202" y="344"/>
                    </a:cubicBezTo>
                    <a:cubicBezTo>
                      <a:pt x="1242" y="139"/>
                      <a:pt x="1230" y="8"/>
                      <a:pt x="1193" y="1"/>
                    </a:cubicBezTo>
                    <a:cubicBezTo>
                      <a:pt x="1192" y="0"/>
                      <a:pt x="1191" y="0"/>
                      <a:pt x="1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1"/>
              <p:cNvSpPr/>
              <p:nvPr/>
            </p:nvSpPr>
            <p:spPr>
              <a:xfrm>
                <a:off x="5993613" y="3704482"/>
                <a:ext cx="126226" cy="121618"/>
              </a:xfrm>
              <a:custGeom>
                <a:rect b="b" l="l" r="r" t="t"/>
                <a:pathLst>
                  <a:path extrusionOk="0" h="2085" w="2164">
                    <a:moveTo>
                      <a:pt x="287" y="794"/>
                    </a:moveTo>
                    <a:cubicBezTo>
                      <a:pt x="317" y="808"/>
                      <a:pt x="347" y="821"/>
                      <a:pt x="378" y="834"/>
                    </a:cubicBezTo>
                    <a:lnTo>
                      <a:pt x="378" y="834"/>
                    </a:lnTo>
                    <a:cubicBezTo>
                      <a:pt x="463" y="895"/>
                      <a:pt x="536" y="972"/>
                      <a:pt x="595" y="1055"/>
                    </a:cubicBezTo>
                    <a:cubicBezTo>
                      <a:pt x="711" y="1214"/>
                      <a:pt x="769" y="1403"/>
                      <a:pt x="776" y="1580"/>
                    </a:cubicBezTo>
                    <a:cubicBezTo>
                      <a:pt x="776" y="1624"/>
                      <a:pt x="774" y="1668"/>
                      <a:pt x="768" y="1710"/>
                    </a:cubicBezTo>
                    <a:cubicBezTo>
                      <a:pt x="765" y="1754"/>
                      <a:pt x="754" y="1789"/>
                      <a:pt x="743" y="1815"/>
                    </a:cubicBezTo>
                    <a:cubicBezTo>
                      <a:pt x="730" y="1840"/>
                      <a:pt x="724" y="1844"/>
                      <a:pt x="715" y="1849"/>
                    </a:cubicBezTo>
                    <a:cubicBezTo>
                      <a:pt x="713" y="1850"/>
                      <a:pt x="709" y="1851"/>
                      <a:pt x="703" y="1851"/>
                    </a:cubicBezTo>
                    <a:cubicBezTo>
                      <a:pt x="696" y="1851"/>
                      <a:pt x="685" y="1849"/>
                      <a:pt x="671" y="1841"/>
                    </a:cubicBezTo>
                    <a:cubicBezTo>
                      <a:pt x="647" y="1830"/>
                      <a:pt x="621" y="1807"/>
                      <a:pt x="598" y="1783"/>
                    </a:cubicBezTo>
                    <a:cubicBezTo>
                      <a:pt x="586" y="1771"/>
                      <a:pt x="575" y="1756"/>
                      <a:pt x="565" y="1743"/>
                    </a:cubicBezTo>
                    <a:lnTo>
                      <a:pt x="532" y="1695"/>
                    </a:lnTo>
                    <a:cubicBezTo>
                      <a:pt x="490" y="1630"/>
                      <a:pt x="453" y="1564"/>
                      <a:pt x="424" y="1500"/>
                    </a:cubicBezTo>
                    <a:cubicBezTo>
                      <a:pt x="307" y="1236"/>
                      <a:pt x="286" y="996"/>
                      <a:pt x="287" y="832"/>
                    </a:cubicBezTo>
                    <a:cubicBezTo>
                      <a:pt x="287" y="819"/>
                      <a:pt x="287" y="806"/>
                      <a:pt x="287" y="794"/>
                    </a:cubicBezTo>
                    <a:close/>
                    <a:moveTo>
                      <a:pt x="1397" y="1"/>
                    </a:moveTo>
                    <a:cubicBezTo>
                      <a:pt x="1389" y="1"/>
                      <a:pt x="1380" y="1"/>
                      <a:pt x="1372" y="1"/>
                    </a:cubicBezTo>
                    <a:cubicBezTo>
                      <a:pt x="1007" y="5"/>
                      <a:pt x="737" y="138"/>
                      <a:pt x="579" y="251"/>
                    </a:cubicBezTo>
                    <a:cubicBezTo>
                      <a:pt x="419" y="365"/>
                      <a:pt x="361" y="461"/>
                      <a:pt x="373" y="473"/>
                    </a:cubicBezTo>
                    <a:cubicBezTo>
                      <a:pt x="374" y="475"/>
                      <a:pt x="377" y="476"/>
                      <a:pt x="380" y="476"/>
                    </a:cubicBezTo>
                    <a:cubicBezTo>
                      <a:pt x="406" y="476"/>
                      <a:pt x="488" y="416"/>
                      <a:pt x="635" y="347"/>
                    </a:cubicBezTo>
                    <a:cubicBezTo>
                      <a:pt x="782" y="278"/>
                      <a:pt x="1004" y="199"/>
                      <a:pt x="1277" y="199"/>
                    </a:cubicBezTo>
                    <a:cubicBezTo>
                      <a:pt x="1306" y="199"/>
                      <a:pt x="1336" y="200"/>
                      <a:pt x="1366" y="202"/>
                    </a:cubicBezTo>
                    <a:cubicBezTo>
                      <a:pt x="1518" y="215"/>
                      <a:pt x="1705" y="247"/>
                      <a:pt x="1820" y="340"/>
                    </a:cubicBezTo>
                    <a:cubicBezTo>
                      <a:pt x="1875" y="383"/>
                      <a:pt x="1911" y="453"/>
                      <a:pt x="1909" y="510"/>
                    </a:cubicBezTo>
                    <a:cubicBezTo>
                      <a:pt x="1907" y="564"/>
                      <a:pt x="1876" y="611"/>
                      <a:pt x="1802" y="651"/>
                    </a:cubicBezTo>
                    <a:cubicBezTo>
                      <a:pt x="1726" y="690"/>
                      <a:pt x="1633" y="711"/>
                      <a:pt x="1522" y="720"/>
                    </a:cubicBezTo>
                    <a:cubicBezTo>
                      <a:pt x="1453" y="728"/>
                      <a:pt x="1383" y="731"/>
                      <a:pt x="1312" y="731"/>
                    </a:cubicBezTo>
                    <a:cubicBezTo>
                      <a:pt x="1271" y="731"/>
                      <a:pt x="1230" y="730"/>
                      <a:pt x="1188" y="728"/>
                    </a:cubicBezTo>
                    <a:cubicBezTo>
                      <a:pt x="962" y="716"/>
                      <a:pt x="728" y="666"/>
                      <a:pt x="505" y="577"/>
                    </a:cubicBezTo>
                    <a:cubicBezTo>
                      <a:pt x="503" y="576"/>
                      <a:pt x="501" y="576"/>
                      <a:pt x="499" y="575"/>
                    </a:cubicBezTo>
                    <a:lnTo>
                      <a:pt x="499" y="575"/>
                    </a:lnTo>
                    <a:cubicBezTo>
                      <a:pt x="410" y="515"/>
                      <a:pt x="311" y="466"/>
                      <a:pt x="204" y="434"/>
                    </a:cubicBezTo>
                    <a:cubicBezTo>
                      <a:pt x="190" y="429"/>
                      <a:pt x="176" y="427"/>
                      <a:pt x="162" y="427"/>
                    </a:cubicBezTo>
                    <a:cubicBezTo>
                      <a:pt x="113" y="427"/>
                      <a:pt x="66" y="453"/>
                      <a:pt x="40" y="497"/>
                    </a:cubicBezTo>
                    <a:cubicBezTo>
                      <a:pt x="0" y="565"/>
                      <a:pt x="23" y="652"/>
                      <a:pt x="90" y="692"/>
                    </a:cubicBezTo>
                    <a:lnTo>
                      <a:pt x="92" y="693"/>
                    </a:lnTo>
                    <a:cubicBezTo>
                      <a:pt x="126" y="713"/>
                      <a:pt x="161" y="732"/>
                      <a:pt x="198" y="751"/>
                    </a:cubicBezTo>
                    <a:lnTo>
                      <a:pt x="198" y="751"/>
                    </a:lnTo>
                    <a:cubicBezTo>
                      <a:pt x="192" y="773"/>
                      <a:pt x="187" y="796"/>
                      <a:pt x="182" y="822"/>
                    </a:cubicBezTo>
                    <a:cubicBezTo>
                      <a:pt x="148" y="993"/>
                      <a:pt x="137" y="1261"/>
                      <a:pt x="244" y="1571"/>
                    </a:cubicBezTo>
                    <a:cubicBezTo>
                      <a:pt x="270" y="1648"/>
                      <a:pt x="308" y="1726"/>
                      <a:pt x="351" y="1805"/>
                    </a:cubicBezTo>
                    <a:cubicBezTo>
                      <a:pt x="362" y="1825"/>
                      <a:pt x="374" y="1844"/>
                      <a:pt x="386" y="1864"/>
                    </a:cubicBezTo>
                    <a:cubicBezTo>
                      <a:pt x="399" y="1885"/>
                      <a:pt x="414" y="1906"/>
                      <a:pt x="431" y="1927"/>
                    </a:cubicBezTo>
                    <a:cubicBezTo>
                      <a:pt x="465" y="1967"/>
                      <a:pt x="504" y="2007"/>
                      <a:pt x="559" y="2040"/>
                    </a:cubicBezTo>
                    <a:cubicBezTo>
                      <a:pt x="598" y="2064"/>
                      <a:pt x="653" y="2084"/>
                      <a:pt x="714" y="2084"/>
                    </a:cubicBezTo>
                    <a:cubicBezTo>
                      <a:pt x="735" y="2084"/>
                      <a:pt x="758" y="2082"/>
                      <a:pt x="780" y="2076"/>
                    </a:cubicBezTo>
                    <a:cubicBezTo>
                      <a:pt x="863" y="2055"/>
                      <a:pt x="929" y="1986"/>
                      <a:pt x="959" y="1926"/>
                    </a:cubicBezTo>
                    <a:cubicBezTo>
                      <a:pt x="991" y="1864"/>
                      <a:pt x="1006" y="1804"/>
                      <a:pt x="1014" y="1749"/>
                    </a:cubicBezTo>
                    <a:cubicBezTo>
                      <a:pt x="1025" y="1694"/>
                      <a:pt x="1028" y="1637"/>
                      <a:pt x="1030" y="1579"/>
                    </a:cubicBezTo>
                    <a:cubicBezTo>
                      <a:pt x="1031" y="1376"/>
                      <a:pt x="979" y="1164"/>
                      <a:pt x="869" y="975"/>
                    </a:cubicBezTo>
                    <a:lnTo>
                      <a:pt x="869" y="975"/>
                    </a:lnTo>
                    <a:cubicBezTo>
                      <a:pt x="972" y="993"/>
                      <a:pt x="1074" y="1003"/>
                      <a:pt x="1175" y="1008"/>
                    </a:cubicBezTo>
                    <a:cubicBezTo>
                      <a:pt x="1204" y="1009"/>
                      <a:pt x="1232" y="1009"/>
                      <a:pt x="1261" y="1009"/>
                    </a:cubicBezTo>
                    <a:cubicBezTo>
                      <a:pt x="1360" y="1009"/>
                      <a:pt x="1458" y="1003"/>
                      <a:pt x="1554" y="991"/>
                    </a:cubicBezTo>
                    <a:cubicBezTo>
                      <a:pt x="1675" y="977"/>
                      <a:pt x="1809" y="950"/>
                      <a:pt x="1929" y="880"/>
                    </a:cubicBezTo>
                    <a:cubicBezTo>
                      <a:pt x="1990" y="845"/>
                      <a:pt x="2050" y="798"/>
                      <a:pt x="2095" y="731"/>
                    </a:cubicBezTo>
                    <a:cubicBezTo>
                      <a:pt x="2139" y="665"/>
                      <a:pt x="2163" y="583"/>
                      <a:pt x="2160" y="505"/>
                    </a:cubicBezTo>
                    <a:cubicBezTo>
                      <a:pt x="2151" y="349"/>
                      <a:pt x="2067" y="228"/>
                      <a:pt x="1965" y="154"/>
                    </a:cubicBezTo>
                    <a:cubicBezTo>
                      <a:pt x="1862" y="79"/>
                      <a:pt x="1754" y="47"/>
                      <a:pt x="1656" y="26"/>
                    </a:cubicBezTo>
                    <a:cubicBezTo>
                      <a:pt x="1566" y="10"/>
                      <a:pt x="1480"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1"/>
              <p:cNvSpPr/>
              <p:nvPr/>
            </p:nvSpPr>
            <p:spPr>
              <a:xfrm>
                <a:off x="5324090" y="3074273"/>
                <a:ext cx="107444" cy="64396"/>
              </a:xfrm>
              <a:custGeom>
                <a:rect b="b" l="l" r="r" t="t"/>
                <a:pathLst>
                  <a:path extrusionOk="0" h="1104" w="1842">
                    <a:moveTo>
                      <a:pt x="1204" y="58"/>
                    </a:moveTo>
                    <a:cubicBezTo>
                      <a:pt x="1212" y="58"/>
                      <a:pt x="1219" y="58"/>
                      <a:pt x="1226" y="59"/>
                    </a:cubicBezTo>
                    <a:cubicBezTo>
                      <a:pt x="1290" y="64"/>
                      <a:pt x="1347" y="100"/>
                      <a:pt x="1381" y="152"/>
                    </a:cubicBezTo>
                    <a:cubicBezTo>
                      <a:pt x="1416" y="204"/>
                      <a:pt x="1428" y="269"/>
                      <a:pt x="1423" y="332"/>
                    </a:cubicBezTo>
                    <a:cubicBezTo>
                      <a:pt x="1415" y="460"/>
                      <a:pt x="1337" y="569"/>
                      <a:pt x="1234" y="628"/>
                    </a:cubicBezTo>
                    <a:cubicBezTo>
                      <a:pt x="1154" y="677"/>
                      <a:pt x="1066" y="704"/>
                      <a:pt x="980" y="720"/>
                    </a:cubicBezTo>
                    <a:lnTo>
                      <a:pt x="980" y="720"/>
                    </a:lnTo>
                    <a:cubicBezTo>
                      <a:pt x="959" y="684"/>
                      <a:pt x="940" y="646"/>
                      <a:pt x="923" y="607"/>
                    </a:cubicBezTo>
                    <a:cubicBezTo>
                      <a:pt x="878" y="497"/>
                      <a:pt x="864" y="363"/>
                      <a:pt x="914" y="248"/>
                    </a:cubicBezTo>
                    <a:cubicBezTo>
                      <a:pt x="964" y="142"/>
                      <a:pt x="1082" y="58"/>
                      <a:pt x="1204" y="58"/>
                    </a:cubicBezTo>
                    <a:close/>
                    <a:moveTo>
                      <a:pt x="1206" y="1"/>
                    </a:moveTo>
                    <a:cubicBezTo>
                      <a:pt x="1055" y="1"/>
                      <a:pt x="924" y="99"/>
                      <a:pt x="864" y="223"/>
                    </a:cubicBezTo>
                    <a:cubicBezTo>
                      <a:pt x="805" y="361"/>
                      <a:pt x="825" y="508"/>
                      <a:pt x="875" y="626"/>
                    </a:cubicBezTo>
                    <a:cubicBezTo>
                      <a:pt x="890" y="662"/>
                      <a:pt x="908" y="697"/>
                      <a:pt x="927" y="729"/>
                    </a:cubicBezTo>
                    <a:lnTo>
                      <a:pt x="927" y="729"/>
                    </a:lnTo>
                    <a:cubicBezTo>
                      <a:pt x="921" y="730"/>
                      <a:pt x="915" y="731"/>
                      <a:pt x="909" y="732"/>
                    </a:cubicBezTo>
                    <a:cubicBezTo>
                      <a:pt x="813" y="743"/>
                      <a:pt x="721" y="747"/>
                      <a:pt x="637" y="747"/>
                    </a:cubicBezTo>
                    <a:cubicBezTo>
                      <a:pt x="626" y="747"/>
                      <a:pt x="615" y="747"/>
                      <a:pt x="604" y="747"/>
                    </a:cubicBezTo>
                    <a:cubicBezTo>
                      <a:pt x="417" y="743"/>
                      <a:pt x="266" y="717"/>
                      <a:pt x="163" y="698"/>
                    </a:cubicBezTo>
                    <a:cubicBezTo>
                      <a:pt x="70" y="679"/>
                      <a:pt x="14" y="664"/>
                      <a:pt x="4" y="664"/>
                    </a:cubicBezTo>
                    <a:cubicBezTo>
                      <a:pt x="3" y="664"/>
                      <a:pt x="2" y="664"/>
                      <a:pt x="2" y="665"/>
                    </a:cubicBezTo>
                    <a:cubicBezTo>
                      <a:pt x="1" y="668"/>
                      <a:pt x="56" y="691"/>
                      <a:pt x="158" y="720"/>
                    </a:cubicBezTo>
                    <a:cubicBezTo>
                      <a:pt x="260" y="746"/>
                      <a:pt x="412" y="778"/>
                      <a:pt x="603" y="787"/>
                    </a:cubicBezTo>
                    <a:cubicBezTo>
                      <a:pt x="639" y="788"/>
                      <a:pt x="676" y="789"/>
                      <a:pt x="714" y="789"/>
                    </a:cubicBezTo>
                    <a:cubicBezTo>
                      <a:pt x="778" y="789"/>
                      <a:pt x="845" y="786"/>
                      <a:pt x="914" y="779"/>
                    </a:cubicBezTo>
                    <a:cubicBezTo>
                      <a:pt x="928" y="777"/>
                      <a:pt x="941" y="776"/>
                      <a:pt x="954" y="774"/>
                    </a:cubicBezTo>
                    <a:lnTo>
                      <a:pt x="954" y="774"/>
                    </a:lnTo>
                    <a:cubicBezTo>
                      <a:pt x="1060" y="933"/>
                      <a:pt x="1205" y="1044"/>
                      <a:pt x="1352" y="1086"/>
                    </a:cubicBezTo>
                    <a:cubicBezTo>
                      <a:pt x="1393" y="1098"/>
                      <a:pt x="1434" y="1103"/>
                      <a:pt x="1473" y="1103"/>
                    </a:cubicBezTo>
                    <a:cubicBezTo>
                      <a:pt x="1524" y="1103"/>
                      <a:pt x="1573" y="1094"/>
                      <a:pt x="1614" y="1079"/>
                    </a:cubicBezTo>
                    <a:cubicBezTo>
                      <a:pt x="1687" y="1051"/>
                      <a:pt x="1742" y="1008"/>
                      <a:pt x="1776" y="967"/>
                    </a:cubicBezTo>
                    <a:cubicBezTo>
                      <a:pt x="1813" y="925"/>
                      <a:pt x="1828" y="884"/>
                      <a:pt x="1834" y="857"/>
                    </a:cubicBezTo>
                    <a:cubicBezTo>
                      <a:pt x="1841" y="829"/>
                      <a:pt x="1840" y="814"/>
                      <a:pt x="1839" y="814"/>
                    </a:cubicBezTo>
                    <a:cubicBezTo>
                      <a:pt x="1839" y="814"/>
                      <a:pt x="1839" y="814"/>
                      <a:pt x="1838" y="814"/>
                    </a:cubicBezTo>
                    <a:cubicBezTo>
                      <a:pt x="1832" y="814"/>
                      <a:pt x="1829" y="878"/>
                      <a:pt x="1760" y="952"/>
                    </a:cubicBezTo>
                    <a:cubicBezTo>
                      <a:pt x="1710" y="1008"/>
                      <a:pt x="1609" y="1067"/>
                      <a:pt x="1486" y="1067"/>
                    </a:cubicBezTo>
                    <a:cubicBezTo>
                      <a:pt x="1447" y="1067"/>
                      <a:pt x="1407" y="1061"/>
                      <a:pt x="1365" y="1048"/>
                    </a:cubicBezTo>
                    <a:cubicBezTo>
                      <a:pt x="1235" y="1008"/>
                      <a:pt x="1105" y="906"/>
                      <a:pt x="1009" y="765"/>
                    </a:cubicBezTo>
                    <a:lnTo>
                      <a:pt x="1009" y="765"/>
                    </a:lnTo>
                    <a:cubicBezTo>
                      <a:pt x="1093" y="749"/>
                      <a:pt x="1179" y="722"/>
                      <a:pt x="1261" y="673"/>
                    </a:cubicBezTo>
                    <a:cubicBezTo>
                      <a:pt x="1317" y="639"/>
                      <a:pt x="1370" y="596"/>
                      <a:pt x="1410" y="536"/>
                    </a:cubicBezTo>
                    <a:cubicBezTo>
                      <a:pt x="1449" y="478"/>
                      <a:pt x="1473" y="409"/>
                      <a:pt x="1479" y="336"/>
                    </a:cubicBezTo>
                    <a:cubicBezTo>
                      <a:pt x="1485" y="265"/>
                      <a:pt x="1472" y="186"/>
                      <a:pt x="1429" y="121"/>
                    </a:cubicBezTo>
                    <a:cubicBezTo>
                      <a:pt x="1387" y="55"/>
                      <a:pt x="1312" y="8"/>
                      <a:pt x="1232" y="2"/>
                    </a:cubicBezTo>
                    <a:cubicBezTo>
                      <a:pt x="1223" y="1"/>
                      <a:pt x="1214" y="1"/>
                      <a:pt x="1206" y="1"/>
                    </a:cubicBezTo>
                    <a:close/>
                  </a:path>
                </a:pathLst>
              </a:custGeom>
              <a:solidFill>
                <a:srgbClr val="6844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1"/>
              <p:cNvSpPr/>
              <p:nvPr/>
            </p:nvSpPr>
            <p:spPr>
              <a:xfrm>
                <a:off x="5887451" y="3299315"/>
                <a:ext cx="50980" cy="105111"/>
              </a:xfrm>
              <a:custGeom>
                <a:rect b="b" l="l" r="r" t="t"/>
                <a:pathLst>
                  <a:path extrusionOk="0" h="1802" w="874">
                    <a:moveTo>
                      <a:pt x="572" y="991"/>
                    </a:moveTo>
                    <a:cubicBezTo>
                      <a:pt x="603" y="991"/>
                      <a:pt x="634" y="996"/>
                      <a:pt x="664" y="1007"/>
                    </a:cubicBezTo>
                    <a:cubicBezTo>
                      <a:pt x="720" y="1027"/>
                      <a:pt x="766" y="1074"/>
                      <a:pt x="791" y="1132"/>
                    </a:cubicBezTo>
                    <a:cubicBezTo>
                      <a:pt x="815" y="1190"/>
                      <a:pt x="815" y="1259"/>
                      <a:pt x="778" y="1309"/>
                    </a:cubicBezTo>
                    <a:cubicBezTo>
                      <a:pt x="744" y="1362"/>
                      <a:pt x="679" y="1388"/>
                      <a:pt x="612" y="1389"/>
                    </a:cubicBezTo>
                    <a:cubicBezTo>
                      <a:pt x="608" y="1389"/>
                      <a:pt x="604" y="1390"/>
                      <a:pt x="600" y="1390"/>
                    </a:cubicBezTo>
                    <a:cubicBezTo>
                      <a:pt x="464" y="1390"/>
                      <a:pt x="341" y="1314"/>
                      <a:pt x="255" y="1218"/>
                    </a:cubicBezTo>
                    <a:cubicBezTo>
                      <a:pt x="254" y="1217"/>
                      <a:pt x="253" y="1216"/>
                      <a:pt x="252" y="1215"/>
                    </a:cubicBezTo>
                    <a:lnTo>
                      <a:pt x="252" y="1215"/>
                    </a:lnTo>
                    <a:cubicBezTo>
                      <a:pt x="292" y="1119"/>
                      <a:pt x="375" y="1033"/>
                      <a:pt x="486" y="1003"/>
                    </a:cubicBezTo>
                    <a:cubicBezTo>
                      <a:pt x="514" y="996"/>
                      <a:pt x="543" y="991"/>
                      <a:pt x="572" y="991"/>
                    </a:cubicBezTo>
                    <a:close/>
                    <a:moveTo>
                      <a:pt x="727" y="0"/>
                    </a:moveTo>
                    <a:cubicBezTo>
                      <a:pt x="698" y="0"/>
                      <a:pt x="661" y="3"/>
                      <a:pt x="615" y="11"/>
                    </a:cubicBezTo>
                    <a:cubicBezTo>
                      <a:pt x="507" y="32"/>
                      <a:pt x="349" y="91"/>
                      <a:pt x="210" y="235"/>
                    </a:cubicBezTo>
                    <a:cubicBezTo>
                      <a:pt x="141" y="307"/>
                      <a:pt x="80" y="401"/>
                      <a:pt x="43" y="514"/>
                    </a:cubicBezTo>
                    <a:cubicBezTo>
                      <a:pt x="8" y="627"/>
                      <a:pt x="0" y="757"/>
                      <a:pt x="28" y="888"/>
                    </a:cubicBezTo>
                    <a:cubicBezTo>
                      <a:pt x="52" y="1008"/>
                      <a:pt x="108" y="1130"/>
                      <a:pt x="195" y="1233"/>
                    </a:cubicBezTo>
                    <a:lnTo>
                      <a:pt x="195" y="1233"/>
                    </a:lnTo>
                    <a:cubicBezTo>
                      <a:pt x="161" y="1339"/>
                      <a:pt x="168" y="1449"/>
                      <a:pt x="204" y="1538"/>
                    </a:cubicBezTo>
                    <a:cubicBezTo>
                      <a:pt x="243" y="1633"/>
                      <a:pt x="313" y="1700"/>
                      <a:pt x="382" y="1740"/>
                    </a:cubicBezTo>
                    <a:cubicBezTo>
                      <a:pt x="451" y="1779"/>
                      <a:pt x="519" y="1797"/>
                      <a:pt x="574" y="1800"/>
                    </a:cubicBezTo>
                    <a:cubicBezTo>
                      <a:pt x="587" y="1801"/>
                      <a:pt x="599" y="1801"/>
                      <a:pt x="610" y="1801"/>
                    </a:cubicBezTo>
                    <a:cubicBezTo>
                      <a:pt x="649" y="1801"/>
                      <a:pt x="679" y="1796"/>
                      <a:pt x="702" y="1790"/>
                    </a:cubicBezTo>
                    <a:cubicBezTo>
                      <a:pt x="729" y="1781"/>
                      <a:pt x="743" y="1775"/>
                      <a:pt x="742" y="1774"/>
                    </a:cubicBezTo>
                    <a:cubicBezTo>
                      <a:pt x="742" y="1773"/>
                      <a:pt x="741" y="1772"/>
                      <a:pt x="739" y="1772"/>
                    </a:cubicBezTo>
                    <a:cubicBezTo>
                      <a:pt x="730" y="1772"/>
                      <a:pt x="696" y="1782"/>
                      <a:pt x="641" y="1782"/>
                    </a:cubicBezTo>
                    <a:cubicBezTo>
                      <a:pt x="622" y="1782"/>
                      <a:pt x="601" y="1781"/>
                      <a:pt x="576" y="1778"/>
                    </a:cubicBezTo>
                    <a:cubicBezTo>
                      <a:pt x="525" y="1771"/>
                      <a:pt x="461" y="1752"/>
                      <a:pt x="399" y="1712"/>
                    </a:cubicBezTo>
                    <a:cubicBezTo>
                      <a:pt x="336" y="1673"/>
                      <a:pt x="275" y="1609"/>
                      <a:pt x="242" y="1522"/>
                    </a:cubicBezTo>
                    <a:cubicBezTo>
                      <a:pt x="215" y="1450"/>
                      <a:pt x="208" y="1361"/>
                      <a:pt x="232" y="1274"/>
                    </a:cubicBezTo>
                    <a:lnTo>
                      <a:pt x="232" y="1274"/>
                    </a:lnTo>
                    <a:cubicBezTo>
                      <a:pt x="323" y="1369"/>
                      <a:pt x="453" y="1447"/>
                      <a:pt x="599" y="1447"/>
                    </a:cubicBezTo>
                    <a:cubicBezTo>
                      <a:pt x="603" y="1447"/>
                      <a:pt x="608" y="1447"/>
                      <a:pt x="613" y="1446"/>
                    </a:cubicBezTo>
                    <a:cubicBezTo>
                      <a:pt x="692" y="1445"/>
                      <a:pt x="778" y="1412"/>
                      <a:pt x="825" y="1341"/>
                    </a:cubicBezTo>
                    <a:cubicBezTo>
                      <a:pt x="874" y="1272"/>
                      <a:pt x="872" y="1181"/>
                      <a:pt x="842" y="1110"/>
                    </a:cubicBezTo>
                    <a:cubicBezTo>
                      <a:pt x="813" y="1040"/>
                      <a:pt x="754" y="981"/>
                      <a:pt x="683" y="956"/>
                    </a:cubicBezTo>
                    <a:cubicBezTo>
                      <a:pt x="648" y="943"/>
                      <a:pt x="612" y="938"/>
                      <a:pt x="576" y="938"/>
                    </a:cubicBezTo>
                    <a:cubicBezTo>
                      <a:pt x="540" y="938"/>
                      <a:pt x="505" y="943"/>
                      <a:pt x="472" y="952"/>
                    </a:cubicBezTo>
                    <a:cubicBezTo>
                      <a:pt x="353" y="986"/>
                      <a:pt x="264" y="1075"/>
                      <a:pt x="218" y="1174"/>
                    </a:cubicBezTo>
                    <a:lnTo>
                      <a:pt x="218" y="1174"/>
                    </a:lnTo>
                    <a:cubicBezTo>
                      <a:pt x="148" y="1083"/>
                      <a:pt x="101" y="980"/>
                      <a:pt x="79" y="877"/>
                    </a:cubicBezTo>
                    <a:cubicBezTo>
                      <a:pt x="52" y="755"/>
                      <a:pt x="58" y="634"/>
                      <a:pt x="89" y="529"/>
                    </a:cubicBezTo>
                    <a:cubicBezTo>
                      <a:pt x="121" y="423"/>
                      <a:pt x="176" y="333"/>
                      <a:pt x="239" y="263"/>
                    </a:cubicBezTo>
                    <a:cubicBezTo>
                      <a:pt x="368" y="122"/>
                      <a:pt x="517" y="60"/>
                      <a:pt x="619" y="33"/>
                    </a:cubicBezTo>
                    <a:cubicBezTo>
                      <a:pt x="724" y="8"/>
                      <a:pt x="785" y="11"/>
                      <a:pt x="784" y="6"/>
                    </a:cubicBezTo>
                    <a:cubicBezTo>
                      <a:pt x="784" y="4"/>
                      <a:pt x="770" y="2"/>
                      <a:pt x="741" y="1"/>
                    </a:cubicBezTo>
                    <a:cubicBezTo>
                      <a:pt x="737" y="0"/>
                      <a:pt x="732" y="0"/>
                      <a:pt x="727" y="0"/>
                    </a:cubicBezTo>
                    <a:close/>
                  </a:path>
                </a:pathLst>
              </a:custGeom>
              <a:solidFill>
                <a:srgbClr val="6844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1"/>
              <p:cNvSpPr/>
              <p:nvPr/>
            </p:nvSpPr>
            <p:spPr>
              <a:xfrm>
                <a:off x="5426519" y="3645509"/>
                <a:ext cx="53139" cy="66671"/>
              </a:xfrm>
              <a:custGeom>
                <a:rect b="b" l="l" r="r" t="t"/>
                <a:pathLst>
                  <a:path extrusionOk="0" h="1143" w="911">
                    <a:moveTo>
                      <a:pt x="331" y="1"/>
                    </a:moveTo>
                    <a:cubicBezTo>
                      <a:pt x="326" y="1"/>
                      <a:pt x="295" y="14"/>
                      <a:pt x="249" y="50"/>
                    </a:cubicBezTo>
                    <a:cubicBezTo>
                      <a:pt x="199" y="89"/>
                      <a:pt x="134" y="156"/>
                      <a:pt x="83" y="258"/>
                    </a:cubicBezTo>
                    <a:cubicBezTo>
                      <a:pt x="32" y="359"/>
                      <a:pt x="1" y="499"/>
                      <a:pt x="30" y="649"/>
                    </a:cubicBezTo>
                    <a:cubicBezTo>
                      <a:pt x="59" y="798"/>
                      <a:pt x="147" y="954"/>
                      <a:pt x="293" y="1055"/>
                    </a:cubicBezTo>
                    <a:cubicBezTo>
                      <a:pt x="366" y="1104"/>
                      <a:pt x="451" y="1135"/>
                      <a:pt x="535" y="1141"/>
                    </a:cubicBezTo>
                    <a:cubicBezTo>
                      <a:pt x="543" y="1142"/>
                      <a:pt x="550" y="1142"/>
                      <a:pt x="558" y="1142"/>
                    </a:cubicBezTo>
                    <a:cubicBezTo>
                      <a:pt x="635" y="1142"/>
                      <a:pt x="712" y="1117"/>
                      <a:pt x="767" y="1071"/>
                    </a:cubicBezTo>
                    <a:cubicBezTo>
                      <a:pt x="829" y="1020"/>
                      <a:pt x="866" y="953"/>
                      <a:pt x="885" y="888"/>
                    </a:cubicBezTo>
                    <a:cubicBezTo>
                      <a:pt x="906" y="822"/>
                      <a:pt x="911" y="758"/>
                      <a:pt x="906" y="701"/>
                    </a:cubicBezTo>
                    <a:cubicBezTo>
                      <a:pt x="896" y="588"/>
                      <a:pt x="865" y="503"/>
                      <a:pt x="844" y="444"/>
                    </a:cubicBezTo>
                    <a:cubicBezTo>
                      <a:pt x="822" y="387"/>
                      <a:pt x="807" y="356"/>
                      <a:pt x="803" y="356"/>
                    </a:cubicBezTo>
                    <a:cubicBezTo>
                      <a:pt x="803" y="356"/>
                      <a:pt x="803" y="356"/>
                      <a:pt x="803" y="356"/>
                    </a:cubicBezTo>
                    <a:cubicBezTo>
                      <a:pt x="799" y="359"/>
                      <a:pt x="806" y="392"/>
                      <a:pt x="823" y="451"/>
                    </a:cubicBezTo>
                    <a:cubicBezTo>
                      <a:pt x="837" y="510"/>
                      <a:pt x="862" y="597"/>
                      <a:pt x="866" y="703"/>
                    </a:cubicBezTo>
                    <a:cubicBezTo>
                      <a:pt x="867" y="757"/>
                      <a:pt x="861" y="814"/>
                      <a:pt x="840" y="873"/>
                    </a:cubicBezTo>
                    <a:cubicBezTo>
                      <a:pt x="821" y="931"/>
                      <a:pt x="787" y="989"/>
                      <a:pt x="735" y="1030"/>
                    </a:cubicBezTo>
                    <a:cubicBezTo>
                      <a:pt x="688" y="1067"/>
                      <a:pt x="627" y="1086"/>
                      <a:pt x="563" y="1086"/>
                    </a:cubicBezTo>
                    <a:cubicBezTo>
                      <a:pt x="555" y="1086"/>
                      <a:pt x="547" y="1086"/>
                      <a:pt x="538" y="1085"/>
                    </a:cubicBezTo>
                    <a:cubicBezTo>
                      <a:pt x="466" y="1080"/>
                      <a:pt x="390" y="1053"/>
                      <a:pt x="324" y="1008"/>
                    </a:cubicBezTo>
                    <a:cubicBezTo>
                      <a:pt x="193" y="916"/>
                      <a:pt x="110" y="775"/>
                      <a:pt x="82" y="639"/>
                    </a:cubicBezTo>
                    <a:cubicBezTo>
                      <a:pt x="51" y="501"/>
                      <a:pt x="76" y="372"/>
                      <a:pt x="120" y="274"/>
                    </a:cubicBezTo>
                    <a:cubicBezTo>
                      <a:pt x="163" y="176"/>
                      <a:pt x="220" y="108"/>
                      <a:pt x="263" y="67"/>
                    </a:cubicBezTo>
                    <a:cubicBezTo>
                      <a:pt x="307" y="25"/>
                      <a:pt x="335" y="5"/>
                      <a:pt x="332" y="1"/>
                    </a:cubicBezTo>
                    <a:cubicBezTo>
                      <a:pt x="332" y="1"/>
                      <a:pt x="332"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1"/>
              <p:cNvSpPr/>
              <p:nvPr/>
            </p:nvSpPr>
            <p:spPr>
              <a:xfrm>
                <a:off x="6008021" y="3645509"/>
                <a:ext cx="53139" cy="66671"/>
              </a:xfrm>
              <a:custGeom>
                <a:rect b="b" l="l" r="r" t="t"/>
                <a:pathLst>
                  <a:path extrusionOk="0" h="1143" w="911">
                    <a:moveTo>
                      <a:pt x="579" y="1"/>
                    </a:moveTo>
                    <a:cubicBezTo>
                      <a:pt x="578" y="1"/>
                      <a:pt x="578" y="1"/>
                      <a:pt x="578" y="1"/>
                    </a:cubicBezTo>
                    <a:cubicBezTo>
                      <a:pt x="576" y="5"/>
                      <a:pt x="603" y="25"/>
                      <a:pt x="647" y="67"/>
                    </a:cubicBezTo>
                    <a:cubicBezTo>
                      <a:pt x="690" y="108"/>
                      <a:pt x="747" y="176"/>
                      <a:pt x="791" y="274"/>
                    </a:cubicBezTo>
                    <a:cubicBezTo>
                      <a:pt x="834" y="372"/>
                      <a:pt x="859" y="501"/>
                      <a:pt x="828" y="639"/>
                    </a:cubicBezTo>
                    <a:cubicBezTo>
                      <a:pt x="800" y="775"/>
                      <a:pt x="717" y="916"/>
                      <a:pt x="586" y="1008"/>
                    </a:cubicBezTo>
                    <a:cubicBezTo>
                      <a:pt x="520" y="1053"/>
                      <a:pt x="445" y="1080"/>
                      <a:pt x="372" y="1085"/>
                    </a:cubicBezTo>
                    <a:cubicBezTo>
                      <a:pt x="363" y="1086"/>
                      <a:pt x="355" y="1086"/>
                      <a:pt x="347" y="1086"/>
                    </a:cubicBezTo>
                    <a:cubicBezTo>
                      <a:pt x="283" y="1086"/>
                      <a:pt x="222" y="1067"/>
                      <a:pt x="176" y="1030"/>
                    </a:cubicBezTo>
                    <a:cubicBezTo>
                      <a:pt x="123" y="989"/>
                      <a:pt x="89" y="931"/>
                      <a:pt x="70" y="873"/>
                    </a:cubicBezTo>
                    <a:cubicBezTo>
                      <a:pt x="49" y="814"/>
                      <a:pt x="43" y="757"/>
                      <a:pt x="44" y="703"/>
                    </a:cubicBezTo>
                    <a:cubicBezTo>
                      <a:pt x="48" y="597"/>
                      <a:pt x="73" y="510"/>
                      <a:pt x="88" y="451"/>
                    </a:cubicBezTo>
                    <a:cubicBezTo>
                      <a:pt x="104" y="392"/>
                      <a:pt x="111" y="359"/>
                      <a:pt x="107" y="356"/>
                    </a:cubicBezTo>
                    <a:cubicBezTo>
                      <a:pt x="107" y="356"/>
                      <a:pt x="107" y="356"/>
                      <a:pt x="107" y="356"/>
                    </a:cubicBezTo>
                    <a:cubicBezTo>
                      <a:pt x="103" y="356"/>
                      <a:pt x="89" y="387"/>
                      <a:pt x="66" y="444"/>
                    </a:cubicBezTo>
                    <a:cubicBezTo>
                      <a:pt x="45" y="503"/>
                      <a:pt x="14" y="588"/>
                      <a:pt x="5" y="701"/>
                    </a:cubicBezTo>
                    <a:cubicBezTo>
                      <a:pt x="0" y="758"/>
                      <a:pt x="4" y="822"/>
                      <a:pt x="25" y="888"/>
                    </a:cubicBezTo>
                    <a:cubicBezTo>
                      <a:pt x="44" y="953"/>
                      <a:pt x="81" y="1020"/>
                      <a:pt x="143" y="1071"/>
                    </a:cubicBezTo>
                    <a:cubicBezTo>
                      <a:pt x="199" y="1117"/>
                      <a:pt x="275" y="1142"/>
                      <a:pt x="352" y="1142"/>
                    </a:cubicBezTo>
                    <a:cubicBezTo>
                      <a:pt x="360" y="1142"/>
                      <a:pt x="367" y="1142"/>
                      <a:pt x="375" y="1141"/>
                    </a:cubicBezTo>
                    <a:cubicBezTo>
                      <a:pt x="460" y="1135"/>
                      <a:pt x="544" y="1104"/>
                      <a:pt x="617" y="1055"/>
                    </a:cubicBezTo>
                    <a:cubicBezTo>
                      <a:pt x="763" y="954"/>
                      <a:pt x="851" y="798"/>
                      <a:pt x="880" y="649"/>
                    </a:cubicBezTo>
                    <a:cubicBezTo>
                      <a:pt x="911" y="499"/>
                      <a:pt x="878" y="359"/>
                      <a:pt x="827" y="258"/>
                    </a:cubicBezTo>
                    <a:cubicBezTo>
                      <a:pt x="777" y="156"/>
                      <a:pt x="711" y="89"/>
                      <a:pt x="661" y="50"/>
                    </a:cubicBezTo>
                    <a:cubicBezTo>
                      <a:pt x="615" y="14"/>
                      <a:pt x="584" y="1"/>
                      <a:pt x="5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1"/>
              <p:cNvSpPr/>
              <p:nvPr/>
            </p:nvSpPr>
            <p:spPr>
              <a:xfrm>
                <a:off x="5718233" y="3748405"/>
                <a:ext cx="92628" cy="61713"/>
              </a:xfrm>
              <a:custGeom>
                <a:rect b="b" l="l" r="r" t="t"/>
                <a:pathLst>
                  <a:path extrusionOk="0" h="1058" w="1588">
                    <a:moveTo>
                      <a:pt x="1245" y="1"/>
                    </a:moveTo>
                    <a:cubicBezTo>
                      <a:pt x="1209" y="1"/>
                      <a:pt x="1172" y="4"/>
                      <a:pt x="1133" y="9"/>
                    </a:cubicBezTo>
                    <a:cubicBezTo>
                      <a:pt x="980" y="30"/>
                      <a:pt x="810" y="85"/>
                      <a:pt x="634" y="167"/>
                    </a:cubicBezTo>
                    <a:cubicBezTo>
                      <a:pt x="458" y="249"/>
                      <a:pt x="303" y="346"/>
                      <a:pt x="188" y="453"/>
                    </a:cubicBezTo>
                    <a:cubicBezTo>
                      <a:pt x="74" y="560"/>
                      <a:pt x="0" y="679"/>
                      <a:pt x="19" y="796"/>
                    </a:cubicBezTo>
                    <a:cubicBezTo>
                      <a:pt x="38" y="911"/>
                      <a:pt x="150" y="1005"/>
                      <a:pt x="330" y="1041"/>
                    </a:cubicBezTo>
                    <a:cubicBezTo>
                      <a:pt x="381" y="1052"/>
                      <a:pt x="439" y="1058"/>
                      <a:pt x="500" y="1058"/>
                    </a:cubicBezTo>
                    <a:cubicBezTo>
                      <a:pt x="650" y="1058"/>
                      <a:pt x="825" y="1022"/>
                      <a:pt x="996" y="942"/>
                    </a:cubicBezTo>
                    <a:cubicBezTo>
                      <a:pt x="1239" y="829"/>
                      <a:pt x="1418" y="651"/>
                      <a:pt x="1502" y="487"/>
                    </a:cubicBezTo>
                    <a:cubicBezTo>
                      <a:pt x="1588" y="323"/>
                      <a:pt x="1585" y="177"/>
                      <a:pt x="1505" y="91"/>
                    </a:cubicBezTo>
                    <a:cubicBezTo>
                      <a:pt x="1444" y="26"/>
                      <a:pt x="1352" y="1"/>
                      <a:pt x="1245" y="1"/>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1"/>
              <p:cNvSpPr/>
              <p:nvPr/>
            </p:nvSpPr>
            <p:spPr>
              <a:xfrm>
                <a:off x="5811796" y="3600478"/>
                <a:ext cx="124243" cy="59147"/>
              </a:xfrm>
              <a:custGeom>
                <a:rect b="b" l="l" r="r" t="t"/>
                <a:pathLst>
                  <a:path extrusionOk="0" h="1014" w="2130">
                    <a:moveTo>
                      <a:pt x="1020" y="1"/>
                    </a:moveTo>
                    <a:cubicBezTo>
                      <a:pt x="889" y="1"/>
                      <a:pt x="763" y="24"/>
                      <a:pt x="653" y="61"/>
                    </a:cubicBezTo>
                    <a:cubicBezTo>
                      <a:pt x="487" y="117"/>
                      <a:pt x="353" y="202"/>
                      <a:pt x="254" y="289"/>
                    </a:cubicBezTo>
                    <a:cubicBezTo>
                      <a:pt x="155" y="375"/>
                      <a:pt x="90" y="460"/>
                      <a:pt x="53" y="521"/>
                    </a:cubicBezTo>
                    <a:cubicBezTo>
                      <a:pt x="15" y="584"/>
                      <a:pt x="0" y="621"/>
                      <a:pt x="3" y="623"/>
                    </a:cubicBezTo>
                    <a:cubicBezTo>
                      <a:pt x="3" y="624"/>
                      <a:pt x="3" y="624"/>
                      <a:pt x="3" y="624"/>
                    </a:cubicBezTo>
                    <a:cubicBezTo>
                      <a:pt x="17" y="624"/>
                      <a:pt x="86" y="476"/>
                      <a:pt x="280" y="319"/>
                    </a:cubicBezTo>
                    <a:cubicBezTo>
                      <a:pt x="378" y="240"/>
                      <a:pt x="510" y="162"/>
                      <a:pt x="669" y="112"/>
                    </a:cubicBezTo>
                    <a:cubicBezTo>
                      <a:pt x="774" y="77"/>
                      <a:pt x="892" y="57"/>
                      <a:pt x="1014" y="57"/>
                    </a:cubicBezTo>
                    <a:cubicBezTo>
                      <a:pt x="1076" y="57"/>
                      <a:pt x="1139" y="62"/>
                      <a:pt x="1202" y="73"/>
                    </a:cubicBezTo>
                    <a:cubicBezTo>
                      <a:pt x="1389" y="110"/>
                      <a:pt x="1557" y="195"/>
                      <a:pt x="1687" y="298"/>
                    </a:cubicBezTo>
                    <a:cubicBezTo>
                      <a:pt x="1816" y="403"/>
                      <a:pt x="1913" y="522"/>
                      <a:pt x="1976" y="631"/>
                    </a:cubicBezTo>
                    <a:cubicBezTo>
                      <a:pt x="2103" y="850"/>
                      <a:pt x="2114" y="1013"/>
                      <a:pt x="2126" y="1013"/>
                    </a:cubicBezTo>
                    <a:cubicBezTo>
                      <a:pt x="2126" y="1013"/>
                      <a:pt x="2126" y="1013"/>
                      <a:pt x="2126" y="1013"/>
                    </a:cubicBezTo>
                    <a:cubicBezTo>
                      <a:pt x="2129" y="1013"/>
                      <a:pt x="2129" y="973"/>
                      <a:pt x="2116" y="901"/>
                    </a:cubicBezTo>
                    <a:cubicBezTo>
                      <a:pt x="2103" y="830"/>
                      <a:pt x="2072" y="728"/>
                      <a:pt x="2011" y="611"/>
                    </a:cubicBezTo>
                    <a:cubicBezTo>
                      <a:pt x="1950" y="496"/>
                      <a:pt x="1854" y="369"/>
                      <a:pt x="1720" y="258"/>
                    </a:cubicBezTo>
                    <a:cubicBezTo>
                      <a:pt x="1586" y="147"/>
                      <a:pt x="1411" y="56"/>
                      <a:pt x="1213" y="17"/>
                    </a:cubicBezTo>
                    <a:cubicBezTo>
                      <a:pt x="1148" y="6"/>
                      <a:pt x="1083" y="1"/>
                      <a:pt x="1020" y="1"/>
                    </a:cubicBezTo>
                    <a:close/>
                  </a:path>
                </a:pathLst>
              </a:custGeom>
              <a:solidFill>
                <a:srgbClr val="98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lin ang="5400012" scaled="0"/>
        </a:gradFill>
      </p:bgPr>
    </p:bg>
    <p:spTree>
      <p:nvGrpSpPr>
        <p:cNvPr id="2547" name="Shape 2547"/>
        <p:cNvGrpSpPr/>
        <p:nvPr/>
      </p:nvGrpSpPr>
      <p:grpSpPr>
        <a:xfrm>
          <a:off x="0" y="0"/>
          <a:ext cx="0" cy="0"/>
          <a:chOff x="0" y="0"/>
          <a:chExt cx="0" cy="0"/>
        </a:xfrm>
      </p:grpSpPr>
      <p:pic>
        <p:nvPicPr>
          <p:cNvPr id="2548" name="Google Shape;2548;p72"/>
          <p:cNvPicPr preferRelativeResize="0"/>
          <p:nvPr/>
        </p:nvPicPr>
        <p:blipFill>
          <a:blip r:embed="rId3">
            <a:alphaModFix/>
          </a:blip>
          <a:stretch>
            <a:fillRect/>
          </a:stretch>
        </p:blipFill>
        <p:spPr>
          <a:xfrm>
            <a:off x="89350" y="1391025"/>
            <a:ext cx="4924500" cy="1628700"/>
          </a:xfrm>
          <a:prstGeom prst="roundRect">
            <a:avLst>
              <a:gd fmla="val 16667" name="adj"/>
            </a:avLst>
          </a:prstGeom>
          <a:noFill/>
          <a:ln>
            <a:noFill/>
          </a:ln>
        </p:spPr>
      </p:pic>
      <p:pic>
        <p:nvPicPr>
          <p:cNvPr id="2549" name="Google Shape;2549;p72"/>
          <p:cNvPicPr preferRelativeResize="0"/>
          <p:nvPr/>
        </p:nvPicPr>
        <p:blipFill>
          <a:blip r:embed="rId4">
            <a:alphaModFix/>
          </a:blip>
          <a:stretch>
            <a:fillRect/>
          </a:stretch>
        </p:blipFill>
        <p:spPr>
          <a:xfrm>
            <a:off x="3499975" y="3166275"/>
            <a:ext cx="5115000" cy="1628700"/>
          </a:xfrm>
          <a:prstGeom prst="roundRect">
            <a:avLst>
              <a:gd fmla="val 16667" name="adj"/>
            </a:avLst>
          </a:prstGeom>
          <a:noFill/>
          <a:ln>
            <a:noFill/>
          </a:ln>
        </p:spPr>
      </p:pic>
      <p:sp>
        <p:nvSpPr>
          <p:cNvPr id="2550" name="Google Shape;2550;p72"/>
          <p:cNvSpPr txBox="1"/>
          <p:nvPr>
            <p:ph type="title"/>
          </p:nvPr>
        </p:nvSpPr>
        <p:spPr>
          <a:xfrm>
            <a:off x="0" y="134025"/>
            <a:ext cx="9144000" cy="5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solidFill>
                  <a:srgbClr val="0E2A47"/>
                </a:solidFill>
                <a:latin typeface="Pacifico"/>
                <a:ea typeface="Pacifico"/>
                <a:cs typeface="Pacifico"/>
                <a:sym typeface="Pacifico"/>
              </a:rPr>
              <a:t>Lowercasing Text</a:t>
            </a:r>
            <a:endParaRPr sz="5500">
              <a:solidFill>
                <a:srgbClr val="0E2A47"/>
              </a:solidFill>
              <a:latin typeface="Pacifico"/>
              <a:ea typeface="Pacifico"/>
              <a:cs typeface="Pacifico"/>
              <a:sym typeface="Pacifico"/>
            </a:endParaRPr>
          </a:p>
        </p:txBody>
      </p:sp>
      <p:sp>
        <p:nvSpPr>
          <p:cNvPr id="2551" name="Google Shape;2551;p72"/>
          <p:cNvSpPr txBox="1"/>
          <p:nvPr/>
        </p:nvSpPr>
        <p:spPr>
          <a:xfrm>
            <a:off x="5134325" y="1191900"/>
            <a:ext cx="36684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Roboto Medium"/>
                <a:ea typeface="Roboto Medium"/>
                <a:cs typeface="Roboto Medium"/>
                <a:sym typeface="Roboto Medium"/>
              </a:rPr>
              <a:t>All the text converted to lower case letters for making it easier for the model while training. </a:t>
            </a:r>
            <a:endParaRPr sz="2100">
              <a:latin typeface="Roboto Medium"/>
              <a:ea typeface="Roboto Medium"/>
              <a:cs typeface="Roboto Medium"/>
              <a:sym typeface="Roboto Medium"/>
            </a:endParaRPr>
          </a:p>
        </p:txBody>
      </p:sp>
      <p:sp>
        <p:nvSpPr>
          <p:cNvPr id="2552" name="Google Shape;2552;p72"/>
          <p:cNvSpPr txBox="1"/>
          <p:nvPr/>
        </p:nvSpPr>
        <p:spPr>
          <a:xfrm>
            <a:off x="4239250" y="2553400"/>
            <a:ext cx="18909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700">
                <a:solidFill>
                  <a:schemeClr val="accent3"/>
                </a:solidFill>
                <a:latin typeface="Pacifico"/>
                <a:ea typeface="Pacifico"/>
                <a:cs typeface="Pacifico"/>
                <a:sym typeface="Pacifico"/>
              </a:rPr>
              <a:t>Code</a:t>
            </a:r>
            <a:endParaRPr sz="3700">
              <a:solidFill>
                <a:schemeClr val="accent3"/>
              </a:solidFill>
              <a:latin typeface="Pacifico"/>
              <a:ea typeface="Pacifico"/>
              <a:cs typeface="Pacifico"/>
              <a:sym typeface="Pacifico"/>
            </a:endParaRPr>
          </a:p>
        </p:txBody>
      </p:sp>
      <p:sp>
        <p:nvSpPr>
          <p:cNvPr id="2553" name="Google Shape;2553;p72"/>
          <p:cNvSpPr txBox="1"/>
          <p:nvPr/>
        </p:nvSpPr>
        <p:spPr>
          <a:xfrm>
            <a:off x="1895550" y="4319450"/>
            <a:ext cx="1890900" cy="754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3700">
                <a:solidFill>
                  <a:schemeClr val="accent3"/>
                </a:solidFill>
                <a:latin typeface="Pacifico"/>
                <a:ea typeface="Pacifico"/>
                <a:cs typeface="Pacifico"/>
                <a:sym typeface="Pacifico"/>
              </a:rPr>
              <a:t>Output</a:t>
            </a:r>
            <a:endParaRPr sz="3700">
              <a:solidFill>
                <a:schemeClr val="accent3"/>
              </a:solidFill>
              <a:latin typeface="Pacifico"/>
              <a:ea typeface="Pacifico"/>
              <a:cs typeface="Pacifico"/>
              <a:sym typeface="Pacific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lin ang="5400012" scaled="0"/>
        </a:gradFill>
      </p:bgPr>
    </p:bg>
    <p:spTree>
      <p:nvGrpSpPr>
        <p:cNvPr id="2557" name="Shape 2557"/>
        <p:cNvGrpSpPr/>
        <p:nvPr/>
      </p:nvGrpSpPr>
      <p:grpSpPr>
        <a:xfrm>
          <a:off x="0" y="0"/>
          <a:ext cx="0" cy="0"/>
          <a:chOff x="0" y="0"/>
          <a:chExt cx="0" cy="0"/>
        </a:xfrm>
      </p:grpSpPr>
      <p:pic>
        <p:nvPicPr>
          <p:cNvPr id="2558" name="Google Shape;2558;p73"/>
          <p:cNvPicPr preferRelativeResize="0"/>
          <p:nvPr/>
        </p:nvPicPr>
        <p:blipFill>
          <a:blip r:embed="rId3">
            <a:alphaModFix/>
          </a:blip>
          <a:stretch>
            <a:fillRect/>
          </a:stretch>
        </p:blipFill>
        <p:spPr>
          <a:xfrm>
            <a:off x="139800" y="889325"/>
            <a:ext cx="4038000" cy="1950300"/>
          </a:xfrm>
          <a:prstGeom prst="roundRect">
            <a:avLst>
              <a:gd fmla="val 16667" name="adj"/>
            </a:avLst>
          </a:prstGeom>
          <a:noFill/>
          <a:ln>
            <a:noFill/>
          </a:ln>
        </p:spPr>
      </p:pic>
      <p:pic>
        <p:nvPicPr>
          <p:cNvPr id="2559" name="Google Shape;2559;p73"/>
          <p:cNvPicPr preferRelativeResize="0"/>
          <p:nvPr/>
        </p:nvPicPr>
        <p:blipFill>
          <a:blip r:embed="rId4">
            <a:alphaModFix/>
          </a:blip>
          <a:stretch>
            <a:fillRect/>
          </a:stretch>
        </p:blipFill>
        <p:spPr>
          <a:xfrm>
            <a:off x="2007900" y="3234175"/>
            <a:ext cx="4929300" cy="1206600"/>
          </a:xfrm>
          <a:prstGeom prst="roundRect">
            <a:avLst>
              <a:gd fmla="val 16667" name="adj"/>
            </a:avLst>
          </a:prstGeom>
          <a:noFill/>
          <a:ln>
            <a:noFill/>
          </a:ln>
        </p:spPr>
      </p:pic>
      <p:pic>
        <p:nvPicPr>
          <p:cNvPr id="2560" name="Google Shape;2560;p73"/>
          <p:cNvPicPr preferRelativeResize="0"/>
          <p:nvPr/>
        </p:nvPicPr>
        <p:blipFill>
          <a:blip r:embed="rId5">
            <a:alphaModFix/>
          </a:blip>
          <a:stretch>
            <a:fillRect/>
          </a:stretch>
        </p:blipFill>
        <p:spPr>
          <a:xfrm>
            <a:off x="4478800" y="889325"/>
            <a:ext cx="4436100" cy="1950300"/>
          </a:xfrm>
          <a:prstGeom prst="roundRect">
            <a:avLst>
              <a:gd fmla="val 16667" name="adj"/>
            </a:avLst>
          </a:prstGeom>
          <a:noFill/>
          <a:ln>
            <a:noFill/>
          </a:ln>
        </p:spPr>
      </p:pic>
      <p:sp>
        <p:nvSpPr>
          <p:cNvPr id="2561" name="Google Shape;2561;p73"/>
          <p:cNvSpPr txBox="1"/>
          <p:nvPr>
            <p:ph type="title"/>
          </p:nvPr>
        </p:nvSpPr>
        <p:spPr>
          <a:xfrm>
            <a:off x="0" y="134025"/>
            <a:ext cx="9144000" cy="5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E2A47"/>
                </a:solidFill>
                <a:latin typeface="Pacifico"/>
                <a:ea typeface="Pacifico"/>
                <a:cs typeface="Pacifico"/>
                <a:sym typeface="Pacifico"/>
              </a:rPr>
              <a:t>Stopword Removal</a:t>
            </a:r>
            <a:endParaRPr>
              <a:solidFill>
                <a:srgbClr val="0E2A47"/>
              </a:solidFill>
              <a:latin typeface="Pacifico"/>
              <a:ea typeface="Pacifico"/>
              <a:cs typeface="Pacifico"/>
              <a:sym typeface="Pacifico"/>
            </a:endParaRPr>
          </a:p>
        </p:txBody>
      </p:sp>
      <p:sp>
        <p:nvSpPr>
          <p:cNvPr id="2562" name="Google Shape;2562;p73"/>
          <p:cNvSpPr txBox="1"/>
          <p:nvPr/>
        </p:nvSpPr>
        <p:spPr>
          <a:xfrm>
            <a:off x="2896775" y="2555600"/>
            <a:ext cx="18909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solidFill>
                  <a:schemeClr val="accent3"/>
                </a:solidFill>
                <a:latin typeface="Pacifico"/>
                <a:ea typeface="Pacifico"/>
                <a:cs typeface="Pacifico"/>
                <a:sym typeface="Pacifico"/>
              </a:rPr>
              <a:t>Code</a:t>
            </a:r>
            <a:endParaRPr sz="5300">
              <a:solidFill>
                <a:schemeClr val="accent3"/>
              </a:solidFill>
              <a:latin typeface="Pacifico"/>
              <a:ea typeface="Pacifico"/>
              <a:cs typeface="Pacifico"/>
              <a:sym typeface="Pacifico"/>
            </a:endParaRPr>
          </a:p>
        </p:txBody>
      </p:sp>
      <p:sp>
        <p:nvSpPr>
          <p:cNvPr id="2563" name="Google Shape;2563;p73"/>
          <p:cNvSpPr/>
          <p:nvPr/>
        </p:nvSpPr>
        <p:spPr>
          <a:xfrm>
            <a:off x="306000" y="2855975"/>
            <a:ext cx="1588500" cy="1206600"/>
          </a:xfrm>
          <a:prstGeom prst="curvedRightArrow">
            <a:avLst>
              <a:gd fmla="val 25000" name="adj1"/>
              <a:gd fmla="val 50000" name="adj2"/>
              <a:gd fmla="val 25000" name="adj3"/>
            </a:avLst>
          </a:prstGeom>
          <a:solidFill>
            <a:srgbClr val="2E566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3"/>
          <p:cNvSpPr/>
          <p:nvPr/>
        </p:nvSpPr>
        <p:spPr>
          <a:xfrm rot="-2860046">
            <a:off x="6861546" y="2959047"/>
            <a:ext cx="1531556" cy="1000453"/>
          </a:xfrm>
          <a:prstGeom prst="curvedUpArrow">
            <a:avLst>
              <a:gd fmla="val 25000" name="adj1"/>
              <a:gd fmla="val 50000" name="adj2"/>
              <a:gd fmla="val 25000" name="adj3"/>
            </a:avLst>
          </a:prstGeom>
          <a:solidFill>
            <a:srgbClr val="2E566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3"/>
          <p:cNvSpPr txBox="1"/>
          <p:nvPr/>
        </p:nvSpPr>
        <p:spPr>
          <a:xfrm>
            <a:off x="7076875" y="695025"/>
            <a:ext cx="1890900" cy="754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3700">
                <a:solidFill>
                  <a:schemeClr val="accent3"/>
                </a:solidFill>
                <a:latin typeface="Pacifico"/>
                <a:ea typeface="Pacifico"/>
                <a:cs typeface="Pacifico"/>
                <a:sym typeface="Pacifico"/>
              </a:rPr>
              <a:t>Output</a:t>
            </a:r>
            <a:endParaRPr sz="3700">
              <a:solidFill>
                <a:schemeClr val="accent3"/>
              </a:solidFill>
              <a:latin typeface="Pacifico"/>
              <a:ea typeface="Pacifico"/>
              <a:cs typeface="Pacifico"/>
              <a:sym typeface="Pacific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9" name="Shape 2569"/>
        <p:cNvGrpSpPr/>
        <p:nvPr/>
      </p:nvGrpSpPr>
      <p:grpSpPr>
        <a:xfrm>
          <a:off x="0" y="0"/>
          <a:ext cx="0" cy="0"/>
          <a:chOff x="0" y="0"/>
          <a:chExt cx="0" cy="0"/>
        </a:xfrm>
      </p:grpSpPr>
      <p:pic>
        <p:nvPicPr>
          <p:cNvPr id="2570" name="Google Shape;2570;p74"/>
          <p:cNvPicPr preferRelativeResize="0"/>
          <p:nvPr/>
        </p:nvPicPr>
        <p:blipFill>
          <a:blip r:embed="rId3">
            <a:alphaModFix/>
          </a:blip>
          <a:stretch>
            <a:fillRect/>
          </a:stretch>
        </p:blipFill>
        <p:spPr>
          <a:xfrm>
            <a:off x="190200" y="3145925"/>
            <a:ext cx="6003900" cy="1710600"/>
          </a:xfrm>
          <a:prstGeom prst="roundRect">
            <a:avLst>
              <a:gd fmla="val 16667" name="adj"/>
            </a:avLst>
          </a:prstGeom>
          <a:noFill/>
          <a:ln>
            <a:noFill/>
          </a:ln>
        </p:spPr>
      </p:pic>
      <p:pic>
        <p:nvPicPr>
          <p:cNvPr id="2571" name="Google Shape;2571;p74"/>
          <p:cNvPicPr preferRelativeResize="0"/>
          <p:nvPr/>
        </p:nvPicPr>
        <p:blipFill>
          <a:blip r:embed="rId4">
            <a:alphaModFix/>
          </a:blip>
          <a:stretch>
            <a:fillRect/>
          </a:stretch>
        </p:blipFill>
        <p:spPr>
          <a:xfrm>
            <a:off x="5068975" y="1337425"/>
            <a:ext cx="3733800" cy="1476300"/>
          </a:xfrm>
          <a:prstGeom prst="roundRect">
            <a:avLst>
              <a:gd fmla="val 16667" name="adj"/>
            </a:avLst>
          </a:prstGeom>
          <a:noFill/>
          <a:ln>
            <a:noFill/>
          </a:ln>
        </p:spPr>
      </p:pic>
      <p:sp>
        <p:nvSpPr>
          <p:cNvPr id="2572" name="Google Shape;2572;p74"/>
          <p:cNvSpPr txBox="1"/>
          <p:nvPr>
            <p:ph type="title"/>
          </p:nvPr>
        </p:nvSpPr>
        <p:spPr>
          <a:xfrm>
            <a:off x="0" y="284225"/>
            <a:ext cx="4831800" cy="127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900">
                <a:solidFill>
                  <a:srgbClr val="0E2A47"/>
                </a:solidFill>
                <a:latin typeface="Pacifico"/>
                <a:ea typeface="Pacifico"/>
                <a:cs typeface="Pacifico"/>
                <a:sym typeface="Pacifico"/>
              </a:rPr>
              <a:t>Punctuation Removal</a:t>
            </a:r>
            <a:endParaRPr sz="4900">
              <a:solidFill>
                <a:srgbClr val="0E2A47"/>
              </a:solidFill>
              <a:latin typeface="Pacifico"/>
              <a:ea typeface="Pacifico"/>
              <a:cs typeface="Pacifico"/>
              <a:sym typeface="Pacifico"/>
            </a:endParaRPr>
          </a:p>
        </p:txBody>
      </p:sp>
      <p:sp>
        <p:nvSpPr>
          <p:cNvPr id="2573" name="Google Shape;2573;p74"/>
          <p:cNvSpPr txBox="1"/>
          <p:nvPr/>
        </p:nvSpPr>
        <p:spPr>
          <a:xfrm>
            <a:off x="4976875" y="3324600"/>
            <a:ext cx="18909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solidFill>
                  <a:schemeClr val="accent3"/>
                </a:solidFill>
                <a:latin typeface="Pacifico"/>
                <a:ea typeface="Pacifico"/>
                <a:cs typeface="Pacifico"/>
                <a:sym typeface="Pacifico"/>
              </a:rPr>
              <a:t>Code</a:t>
            </a:r>
            <a:endParaRPr sz="5300">
              <a:solidFill>
                <a:schemeClr val="accent3"/>
              </a:solidFill>
              <a:latin typeface="Pacifico"/>
              <a:ea typeface="Pacifico"/>
              <a:cs typeface="Pacifico"/>
              <a:sym typeface="Pacifico"/>
            </a:endParaRPr>
          </a:p>
        </p:txBody>
      </p:sp>
      <p:sp>
        <p:nvSpPr>
          <p:cNvPr id="2574" name="Google Shape;2574;p74"/>
          <p:cNvSpPr txBox="1"/>
          <p:nvPr/>
        </p:nvSpPr>
        <p:spPr>
          <a:xfrm>
            <a:off x="6131075" y="1102525"/>
            <a:ext cx="17157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3000">
                <a:solidFill>
                  <a:schemeClr val="accent3"/>
                </a:solidFill>
                <a:latin typeface="Pacifico"/>
                <a:ea typeface="Pacifico"/>
                <a:cs typeface="Pacifico"/>
                <a:sym typeface="Pacifico"/>
              </a:rPr>
              <a:t>Output</a:t>
            </a:r>
            <a:endParaRPr sz="3000">
              <a:solidFill>
                <a:schemeClr val="accent3"/>
              </a:solidFill>
              <a:latin typeface="Pacifico"/>
              <a:ea typeface="Pacifico"/>
              <a:cs typeface="Pacifico"/>
              <a:sym typeface="Pacifico"/>
            </a:endParaRPr>
          </a:p>
        </p:txBody>
      </p:sp>
      <p:sp>
        <p:nvSpPr>
          <p:cNvPr id="2575" name="Google Shape;2575;p74"/>
          <p:cNvSpPr/>
          <p:nvPr/>
        </p:nvSpPr>
        <p:spPr>
          <a:xfrm rot="10800000">
            <a:off x="2959675" y="1633125"/>
            <a:ext cx="2017200" cy="1588500"/>
          </a:xfrm>
          <a:prstGeom prst="curvedLeftArrow">
            <a:avLst>
              <a:gd fmla="val 25000" name="adj1"/>
              <a:gd fmla="val 50000" name="adj2"/>
              <a:gd fmla="val 25000" name="adj3"/>
            </a:avLst>
          </a:prstGeom>
          <a:solidFill>
            <a:srgbClr val="893B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0000"/>
            </a:gs>
            <a:gs pos="100000">
              <a:srgbClr val="540303"/>
            </a:gs>
          </a:gsLst>
          <a:lin ang="5400012" scaled="0"/>
        </a:gradFill>
      </p:bgPr>
    </p:bg>
    <p:spTree>
      <p:nvGrpSpPr>
        <p:cNvPr id="2579" name="Shape 2579"/>
        <p:cNvGrpSpPr/>
        <p:nvPr/>
      </p:nvGrpSpPr>
      <p:grpSpPr>
        <a:xfrm>
          <a:off x="0" y="0"/>
          <a:ext cx="0" cy="0"/>
          <a:chOff x="0" y="0"/>
          <a:chExt cx="0" cy="0"/>
        </a:xfrm>
      </p:grpSpPr>
      <p:pic>
        <p:nvPicPr>
          <p:cNvPr id="2580" name="Google Shape;2580;p75"/>
          <p:cNvPicPr preferRelativeResize="0"/>
          <p:nvPr/>
        </p:nvPicPr>
        <p:blipFill>
          <a:blip r:embed="rId3">
            <a:alphaModFix/>
          </a:blip>
          <a:stretch>
            <a:fillRect/>
          </a:stretch>
        </p:blipFill>
        <p:spPr>
          <a:xfrm>
            <a:off x="126075" y="933950"/>
            <a:ext cx="6420300" cy="1000200"/>
          </a:xfrm>
          <a:prstGeom prst="roundRect">
            <a:avLst>
              <a:gd fmla="val 16667" name="adj"/>
            </a:avLst>
          </a:prstGeom>
          <a:noFill/>
          <a:ln>
            <a:noFill/>
          </a:ln>
        </p:spPr>
      </p:pic>
      <p:pic>
        <p:nvPicPr>
          <p:cNvPr id="2581" name="Google Shape;2581;p75"/>
          <p:cNvPicPr preferRelativeResize="0"/>
          <p:nvPr/>
        </p:nvPicPr>
        <p:blipFill>
          <a:blip r:embed="rId4">
            <a:alphaModFix/>
          </a:blip>
          <a:stretch>
            <a:fillRect/>
          </a:stretch>
        </p:blipFill>
        <p:spPr>
          <a:xfrm>
            <a:off x="2170425" y="2141175"/>
            <a:ext cx="4000500" cy="1314600"/>
          </a:xfrm>
          <a:prstGeom prst="roundRect">
            <a:avLst>
              <a:gd fmla="val 16667" name="adj"/>
            </a:avLst>
          </a:prstGeom>
          <a:noFill/>
          <a:ln>
            <a:noFill/>
          </a:ln>
        </p:spPr>
      </p:pic>
      <p:pic>
        <p:nvPicPr>
          <p:cNvPr id="2582" name="Google Shape;2582;p75"/>
          <p:cNvPicPr preferRelativeResize="0"/>
          <p:nvPr/>
        </p:nvPicPr>
        <p:blipFill>
          <a:blip r:embed="rId5">
            <a:alphaModFix/>
          </a:blip>
          <a:stretch>
            <a:fillRect/>
          </a:stretch>
        </p:blipFill>
        <p:spPr>
          <a:xfrm>
            <a:off x="3066850" y="3662800"/>
            <a:ext cx="5988900" cy="1371900"/>
          </a:xfrm>
          <a:prstGeom prst="roundRect">
            <a:avLst>
              <a:gd fmla="val 16667" name="adj"/>
            </a:avLst>
          </a:prstGeom>
          <a:noFill/>
          <a:ln>
            <a:noFill/>
          </a:ln>
        </p:spPr>
      </p:pic>
      <p:sp>
        <p:nvSpPr>
          <p:cNvPr id="2583" name="Google Shape;2583;p75"/>
          <p:cNvSpPr txBox="1"/>
          <p:nvPr>
            <p:ph type="title"/>
          </p:nvPr>
        </p:nvSpPr>
        <p:spPr>
          <a:xfrm>
            <a:off x="0" y="134025"/>
            <a:ext cx="9144000" cy="56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0E2A47"/>
                </a:solidFill>
                <a:latin typeface="Pacifico"/>
                <a:ea typeface="Pacifico"/>
                <a:cs typeface="Pacifico"/>
                <a:sym typeface="Pacifico"/>
              </a:rPr>
              <a:t>Removing Repeated Characters &amp; URLS</a:t>
            </a:r>
            <a:endParaRPr>
              <a:solidFill>
                <a:srgbClr val="0E2A47"/>
              </a:solidFill>
              <a:latin typeface="Pacifico"/>
              <a:ea typeface="Pacifico"/>
              <a:cs typeface="Pacifico"/>
              <a:sym typeface="Pacifico"/>
            </a:endParaRPr>
          </a:p>
        </p:txBody>
      </p:sp>
      <p:sp>
        <p:nvSpPr>
          <p:cNvPr id="2584" name="Google Shape;2584;p75"/>
          <p:cNvSpPr txBox="1"/>
          <p:nvPr/>
        </p:nvSpPr>
        <p:spPr>
          <a:xfrm>
            <a:off x="7428725" y="3297200"/>
            <a:ext cx="16269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700">
                <a:solidFill>
                  <a:schemeClr val="accent3"/>
                </a:solidFill>
                <a:latin typeface="Pacifico"/>
                <a:ea typeface="Pacifico"/>
                <a:cs typeface="Pacifico"/>
                <a:sym typeface="Pacifico"/>
              </a:rPr>
              <a:t>Code</a:t>
            </a:r>
            <a:endParaRPr sz="3700">
              <a:solidFill>
                <a:schemeClr val="accent3"/>
              </a:solidFill>
              <a:latin typeface="Pacifico"/>
              <a:ea typeface="Pacifico"/>
              <a:cs typeface="Pacifico"/>
              <a:sym typeface="Pacifico"/>
            </a:endParaRPr>
          </a:p>
        </p:txBody>
      </p:sp>
      <p:sp>
        <p:nvSpPr>
          <p:cNvPr id="2585" name="Google Shape;2585;p75"/>
          <p:cNvSpPr txBox="1"/>
          <p:nvPr/>
        </p:nvSpPr>
        <p:spPr>
          <a:xfrm>
            <a:off x="5053625" y="615300"/>
            <a:ext cx="1890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accent3"/>
                </a:solidFill>
                <a:latin typeface="Pacifico"/>
                <a:ea typeface="Pacifico"/>
                <a:cs typeface="Pacifico"/>
                <a:sym typeface="Pacifico"/>
              </a:rPr>
              <a:t>Code</a:t>
            </a:r>
            <a:endParaRPr sz="3200">
              <a:solidFill>
                <a:schemeClr val="accent3"/>
              </a:solidFill>
              <a:latin typeface="Pacifico"/>
              <a:ea typeface="Pacifico"/>
              <a:cs typeface="Pacifico"/>
              <a:sym typeface="Pacifico"/>
            </a:endParaRPr>
          </a:p>
        </p:txBody>
      </p:sp>
      <p:sp>
        <p:nvSpPr>
          <p:cNvPr id="2586" name="Google Shape;2586;p75"/>
          <p:cNvSpPr txBox="1"/>
          <p:nvPr/>
        </p:nvSpPr>
        <p:spPr>
          <a:xfrm>
            <a:off x="3143300" y="1984975"/>
            <a:ext cx="17157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3000">
                <a:solidFill>
                  <a:schemeClr val="accent3"/>
                </a:solidFill>
                <a:latin typeface="Pacifico"/>
                <a:ea typeface="Pacifico"/>
                <a:cs typeface="Pacifico"/>
                <a:sym typeface="Pacifico"/>
              </a:rPr>
              <a:t>Output</a:t>
            </a:r>
            <a:endParaRPr sz="3000">
              <a:solidFill>
                <a:schemeClr val="accent3"/>
              </a:solidFill>
              <a:latin typeface="Pacifico"/>
              <a:ea typeface="Pacifico"/>
              <a:cs typeface="Pacifico"/>
              <a:sym typeface="Pacifico"/>
            </a:endParaRPr>
          </a:p>
        </p:txBody>
      </p:sp>
      <p:sp>
        <p:nvSpPr>
          <p:cNvPr id="2587" name="Google Shape;2587;p75"/>
          <p:cNvSpPr/>
          <p:nvPr/>
        </p:nvSpPr>
        <p:spPr>
          <a:xfrm rot="-1684750">
            <a:off x="633701" y="2086922"/>
            <a:ext cx="1513094" cy="1172329"/>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5"/>
          <p:cNvSpPr/>
          <p:nvPr/>
        </p:nvSpPr>
        <p:spPr>
          <a:xfrm rot="-7399519">
            <a:off x="5961581" y="2465259"/>
            <a:ext cx="1424665" cy="869926"/>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7" name="Shape 2247"/>
        <p:cNvGrpSpPr/>
        <p:nvPr/>
      </p:nvGrpSpPr>
      <p:grpSpPr>
        <a:xfrm>
          <a:off x="0" y="0"/>
          <a:ext cx="0" cy="0"/>
          <a:chOff x="0" y="0"/>
          <a:chExt cx="0" cy="0"/>
        </a:xfrm>
      </p:grpSpPr>
      <p:sp>
        <p:nvSpPr>
          <p:cNvPr id="2248" name="Google Shape;2248;p49"/>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249" name="Google Shape;2249;p49"/>
          <p:cNvSpPr txBox="1"/>
          <p:nvPr>
            <p:ph idx="2" type="title"/>
          </p:nvPr>
        </p:nvSpPr>
        <p:spPr>
          <a:xfrm>
            <a:off x="794488" y="1836125"/>
            <a:ext cx="923400" cy="96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01</a:t>
            </a:r>
            <a:endParaRPr sz="4000"/>
          </a:p>
        </p:txBody>
      </p:sp>
      <p:sp>
        <p:nvSpPr>
          <p:cNvPr id="2250" name="Google Shape;2250;p49"/>
          <p:cNvSpPr txBox="1"/>
          <p:nvPr>
            <p:ph idx="3" type="title"/>
          </p:nvPr>
        </p:nvSpPr>
        <p:spPr>
          <a:xfrm>
            <a:off x="1717850" y="2100275"/>
            <a:ext cx="2481000" cy="43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Dataset Insights</a:t>
            </a:r>
            <a:endParaRPr sz="2100"/>
          </a:p>
        </p:txBody>
      </p:sp>
      <p:sp>
        <p:nvSpPr>
          <p:cNvPr id="2251" name="Google Shape;2251;p49"/>
          <p:cNvSpPr txBox="1"/>
          <p:nvPr>
            <p:ph idx="4" type="title"/>
          </p:nvPr>
        </p:nvSpPr>
        <p:spPr>
          <a:xfrm>
            <a:off x="794488" y="3166850"/>
            <a:ext cx="923400" cy="96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03</a:t>
            </a:r>
            <a:endParaRPr sz="4000"/>
          </a:p>
        </p:txBody>
      </p:sp>
      <p:sp>
        <p:nvSpPr>
          <p:cNvPr id="2252" name="Google Shape;2252;p49"/>
          <p:cNvSpPr txBox="1"/>
          <p:nvPr>
            <p:ph idx="5" type="title"/>
          </p:nvPr>
        </p:nvSpPr>
        <p:spPr>
          <a:xfrm>
            <a:off x="1717850" y="3373500"/>
            <a:ext cx="2093400" cy="43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Preprocessing</a:t>
            </a:r>
            <a:endParaRPr sz="2100"/>
          </a:p>
        </p:txBody>
      </p:sp>
      <p:sp>
        <p:nvSpPr>
          <p:cNvPr id="2253" name="Google Shape;2253;p49"/>
          <p:cNvSpPr txBox="1"/>
          <p:nvPr>
            <p:ph idx="7" type="title"/>
          </p:nvPr>
        </p:nvSpPr>
        <p:spPr>
          <a:xfrm>
            <a:off x="4374587" y="1836125"/>
            <a:ext cx="923400" cy="96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02</a:t>
            </a:r>
            <a:endParaRPr sz="4000"/>
          </a:p>
        </p:txBody>
      </p:sp>
      <p:sp>
        <p:nvSpPr>
          <p:cNvPr id="2254" name="Google Shape;2254;p49"/>
          <p:cNvSpPr txBox="1"/>
          <p:nvPr>
            <p:ph idx="8" type="title"/>
          </p:nvPr>
        </p:nvSpPr>
        <p:spPr>
          <a:xfrm>
            <a:off x="5297950" y="2059938"/>
            <a:ext cx="3366900" cy="43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EDA - Data Visualization</a:t>
            </a:r>
            <a:endParaRPr sz="2100"/>
          </a:p>
        </p:txBody>
      </p:sp>
      <p:sp>
        <p:nvSpPr>
          <p:cNvPr id="2255" name="Google Shape;2255;p49"/>
          <p:cNvSpPr txBox="1"/>
          <p:nvPr>
            <p:ph idx="13" type="title"/>
          </p:nvPr>
        </p:nvSpPr>
        <p:spPr>
          <a:xfrm>
            <a:off x="4374587" y="3166850"/>
            <a:ext cx="923400" cy="96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04</a:t>
            </a:r>
            <a:endParaRPr sz="4000"/>
          </a:p>
        </p:txBody>
      </p:sp>
      <p:sp>
        <p:nvSpPr>
          <p:cNvPr id="2256" name="Google Shape;2256;p49"/>
          <p:cNvSpPr txBox="1"/>
          <p:nvPr>
            <p:ph idx="14" type="title"/>
          </p:nvPr>
        </p:nvSpPr>
        <p:spPr>
          <a:xfrm>
            <a:off x="5297950" y="3373500"/>
            <a:ext cx="2093400" cy="43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Data Handling</a:t>
            </a:r>
            <a:endParaRPr sz="2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2" name="Shape 2592"/>
        <p:cNvGrpSpPr/>
        <p:nvPr/>
      </p:nvGrpSpPr>
      <p:grpSpPr>
        <a:xfrm>
          <a:off x="0" y="0"/>
          <a:ext cx="0" cy="0"/>
          <a:chOff x="0" y="0"/>
          <a:chExt cx="0" cy="0"/>
        </a:xfrm>
      </p:grpSpPr>
      <p:pic>
        <p:nvPicPr>
          <p:cNvPr id="2593" name="Google Shape;2593;p76"/>
          <p:cNvPicPr preferRelativeResize="0"/>
          <p:nvPr/>
        </p:nvPicPr>
        <p:blipFill>
          <a:blip r:embed="rId3">
            <a:alphaModFix/>
          </a:blip>
          <a:stretch>
            <a:fillRect/>
          </a:stretch>
        </p:blipFill>
        <p:spPr>
          <a:xfrm>
            <a:off x="1803875" y="1123100"/>
            <a:ext cx="7029600" cy="1285800"/>
          </a:xfrm>
          <a:prstGeom prst="roundRect">
            <a:avLst>
              <a:gd fmla="val 16667" name="adj"/>
            </a:avLst>
          </a:prstGeom>
          <a:noFill/>
          <a:ln>
            <a:noFill/>
          </a:ln>
        </p:spPr>
      </p:pic>
      <p:pic>
        <p:nvPicPr>
          <p:cNvPr id="2594" name="Google Shape;2594;p76"/>
          <p:cNvPicPr preferRelativeResize="0"/>
          <p:nvPr/>
        </p:nvPicPr>
        <p:blipFill>
          <a:blip r:embed="rId4">
            <a:alphaModFix/>
          </a:blip>
          <a:stretch>
            <a:fillRect/>
          </a:stretch>
        </p:blipFill>
        <p:spPr>
          <a:xfrm>
            <a:off x="1010600" y="3527900"/>
            <a:ext cx="4000500" cy="1314600"/>
          </a:xfrm>
          <a:prstGeom prst="roundRect">
            <a:avLst>
              <a:gd fmla="val 16667" name="adj"/>
            </a:avLst>
          </a:prstGeom>
          <a:noFill/>
          <a:ln>
            <a:noFill/>
          </a:ln>
        </p:spPr>
      </p:pic>
      <p:sp>
        <p:nvSpPr>
          <p:cNvPr id="2595" name="Google Shape;2595;p76"/>
          <p:cNvSpPr txBox="1"/>
          <p:nvPr>
            <p:ph type="title"/>
          </p:nvPr>
        </p:nvSpPr>
        <p:spPr>
          <a:xfrm>
            <a:off x="0" y="134025"/>
            <a:ext cx="9144000" cy="56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900">
                <a:solidFill>
                  <a:srgbClr val="0E2A47"/>
                </a:solidFill>
                <a:latin typeface="Pacifico"/>
                <a:ea typeface="Pacifico"/>
                <a:cs typeface="Pacifico"/>
                <a:sym typeface="Pacifico"/>
              </a:rPr>
              <a:t>Removing Numbers</a:t>
            </a:r>
            <a:endParaRPr sz="4900">
              <a:solidFill>
                <a:srgbClr val="0E2A47"/>
              </a:solidFill>
              <a:latin typeface="Pacifico"/>
              <a:ea typeface="Pacifico"/>
              <a:cs typeface="Pacifico"/>
              <a:sym typeface="Pacifico"/>
            </a:endParaRPr>
          </a:p>
        </p:txBody>
      </p:sp>
      <p:sp>
        <p:nvSpPr>
          <p:cNvPr id="2596" name="Google Shape;2596;p76"/>
          <p:cNvSpPr txBox="1"/>
          <p:nvPr/>
        </p:nvSpPr>
        <p:spPr>
          <a:xfrm>
            <a:off x="5934950" y="815900"/>
            <a:ext cx="189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accent3"/>
                </a:solidFill>
                <a:latin typeface="Pacifico"/>
                <a:ea typeface="Pacifico"/>
                <a:cs typeface="Pacifico"/>
                <a:sym typeface="Pacifico"/>
              </a:rPr>
              <a:t>Code</a:t>
            </a:r>
            <a:endParaRPr sz="3600">
              <a:solidFill>
                <a:schemeClr val="accent3"/>
              </a:solidFill>
              <a:latin typeface="Pacifico"/>
              <a:ea typeface="Pacifico"/>
              <a:cs typeface="Pacifico"/>
              <a:sym typeface="Pacifico"/>
            </a:endParaRPr>
          </a:p>
        </p:txBody>
      </p:sp>
      <p:sp>
        <p:nvSpPr>
          <p:cNvPr id="2597" name="Google Shape;2597;p76"/>
          <p:cNvSpPr txBox="1"/>
          <p:nvPr/>
        </p:nvSpPr>
        <p:spPr>
          <a:xfrm>
            <a:off x="2008675" y="3296075"/>
            <a:ext cx="17157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3000">
                <a:solidFill>
                  <a:schemeClr val="accent3"/>
                </a:solidFill>
                <a:latin typeface="Pacifico"/>
                <a:ea typeface="Pacifico"/>
                <a:cs typeface="Pacifico"/>
                <a:sym typeface="Pacifico"/>
              </a:rPr>
              <a:t>Output</a:t>
            </a:r>
            <a:endParaRPr sz="3000">
              <a:solidFill>
                <a:schemeClr val="accent3"/>
              </a:solidFill>
              <a:latin typeface="Pacifico"/>
              <a:ea typeface="Pacifico"/>
              <a:cs typeface="Pacifico"/>
              <a:sym typeface="Pacifico"/>
            </a:endParaRPr>
          </a:p>
        </p:txBody>
      </p:sp>
      <p:sp>
        <p:nvSpPr>
          <p:cNvPr id="2598" name="Google Shape;2598;p76"/>
          <p:cNvSpPr/>
          <p:nvPr/>
        </p:nvSpPr>
        <p:spPr>
          <a:xfrm>
            <a:off x="4945225" y="2313900"/>
            <a:ext cx="2458200" cy="1827900"/>
          </a:xfrm>
          <a:prstGeom prst="curvedLeftArrow">
            <a:avLst>
              <a:gd fmla="val 25000" name="adj1"/>
              <a:gd fmla="val 50000" name="adj2"/>
              <a:gd fmla="val 25000" name="adj3"/>
            </a:avLst>
          </a:prstGeom>
          <a:solidFill>
            <a:srgbClr val="F28D5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DFE7"/>
            </a:gs>
            <a:gs pos="100000">
              <a:srgbClr val="FB6185"/>
            </a:gs>
          </a:gsLst>
          <a:lin ang="5400012" scaled="0"/>
        </a:gradFill>
      </p:bgPr>
    </p:bg>
    <p:spTree>
      <p:nvGrpSpPr>
        <p:cNvPr id="2602" name="Shape 2602"/>
        <p:cNvGrpSpPr/>
        <p:nvPr/>
      </p:nvGrpSpPr>
      <p:grpSpPr>
        <a:xfrm>
          <a:off x="0" y="0"/>
          <a:ext cx="0" cy="0"/>
          <a:chOff x="0" y="0"/>
          <a:chExt cx="0" cy="0"/>
        </a:xfrm>
      </p:grpSpPr>
      <p:pic>
        <p:nvPicPr>
          <p:cNvPr id="2603" name="Google Shape;2603;p77"/>
          <p:cNvPicPr preferRelativeResize="0"/>
          <p:nvPr/>
        </p:nvPicPr>
        <p:blipFill>
          <a:blip r:embed="rId3">
            <a:alphaModFix/>
          </a:blip>
          <a:stretch>
            <a:fillRect/>
          </a:stretch>
        </p:blipFill>
        <p:spPr>
          <a:xfrm>
            <a:off x="3950075" y="695025"/>
            <a:ext cx="5193925" cy="1782750"/>
          </a:xfrm>
          <a:prstGeom prst="rect">
            <a:avLst/>
          </a:prstGeom>
          <a:noFill/>
          <a:ln>
            <a:noFill/>
          </a:ln>
        </p:spPr>
      </p:pic>
      <p:pic>
        <p:nvPicPr>
          <p:cNvPr id="2604" name="Google Shape;2604;p77"/>
          <p:cNvPicPr preferRelativeResize="0"/>
          <p:nvPr/>
        </p:nvPicPr>
        <p:blipFill>
          <a:blip r:embed="rId4">
            <a:alphaModFix/>
          </a:blip>
          <a:stretch>
            <a:fillRect/>
          </a:stretch>
        </p:blipFill>
        <p:spPr>
          <a:xfrm>
            <a:off x="3973132" y="3168850"/>
            <a:ext cx="5170869" cy="1782750"/>
          </a:xfrm>
          <a:prstGeom prst="rect">
            <a:avLst/>
          </a:prstGeom>
          <a:noFill/>
          <a:ln>
            <a:noFill/>
          </a:ln>
        </p:spPr>
      </p:pic>
      <p:sp>
        <p:nvSpPr>
          <p:cNvPr id="2605" name="Google Shape;2605;p77"/>
          <p:cNvSpPr txBox="1"/>
          <p:nvPr>
            <p:ph type="title"/>
          </p:nvPr>
        </p:nvSpPr>
        <p:spPr>
          <a:xfrm>
            <a:off x="179925" y="385600"/>
            <a:ext cx="3202200" cy="56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solidFill>
                  <a:srgbClr val="0E2A47"/>
                </a:solidFill>
                <a:latin typeface="Pacifico"/>
                <a:ea typeface="Pacifico"/>
                <a:cs typeface="Pacifico"/>
                <a:sym typeface="Pacifico"/>
              </a:rPr>
              <a:t>Tokenization</a:t>
            </a:r>
            <a:endParaRPr sz="4300">
              <a:solidFill>
                <a:srgbClr val="0E2A47"/>
              </a:solidFill>
              <a:latin typeface="Pacifico"/>
              <a:ea typeface="Pacifico"/>
              <a:cs typeface="Pacifico"/>
              <a:sym typeface="Pacifico"/>
            </a:endParaRPr>
          </a:p>
        </p:txBody>
      </p:sp>
      <p:sp>
        <p:nvSpPr>
          <p:cNvPr id="2606" name="Google Shape;2606;p77"/>
          <p:cNvSpPr/>
          <p:nvPr/>
        </p:nvSpPr>
        <p:spPr>
          <a:xfrm>
            <a:off x="-101799" y="1542027"/>
            <a:ext cx="4337496" cy="306655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Here we used the Natural Language Toolkit (NLTK) to split paragraphs and sentences into smaller units that can be more easily assigned meaning. The first step of the NLP process is gathering the data (a sentence) and breaking it into understandable parts (words).</a:t>
            </a:r>
            <a:endParaRPr/>
          </a:p>
        </p:txBody>
      </p:sp>
      <p:sp>
        <p:nvSpPr>
          <p:cNvPr id="2607" name="Google Shape;2607;p77"/>
          <p:cNvSpPr txBox="1"/>
          <p:nvPr/>
        </p:nvSpPr>
        <p:spPr>
          <a:xfrm>
            <a:off x="6622725" y="4305100"/>
            <a:ext cx="17157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3000">
                <a:solidFill>
                  <a:schemeClr val="accent3"/>
                </a:solidFill>
                <a:latin typeface="Pacifico"/>
                <a:ea typeface="Pacifico"/>
                <a:cs typeface="Pacifico"/>
                <a:sym typeface="Pacifico"/>
              </a:rPr>
              <a:t>Output</a:t>
            </a:r>
            <a:endParaRPr sz="3000">
              <a:solidFill>
                <a:schemeClr val="accent3"/>
              </a:solidFill>
              <a:latin typeface="Pacifico"/>
              <a:ea typeface="Pacifico"/>
              <a:cs typeface="Pacifico"/>
              <a:sym typeface="Pacifico"/>
            </a:endParaRPr>
          </a:p>
        </p:txBody>
      </p:sp>
      <p:sp>
        <p:nvSpPr>
          <p:cNvPr id="2608" name="Google Shape;2608;p77"/>
          <p:cNvSpPr txBox="1"/>
          <p:nvPr/>
        </p:nvSpPr>
        <p:spPr>
          <a:xfrm>
            <a:off x="7346900" y="461800"/>
            <a:ext cx="189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accent3"/>
                </a:solidFill>
                <a:latin typeface="Pacifico"/>
                <a:ea typeface="Pacifico"/>
                <a:cs typeface="Pacifico"/>
                <a:sym typeface="Pacifico"/>
              </a:rPr>
              <a:t>Code</a:t>
            </a:r>
            <a:endParaRPr sz="3600">
              <a:solidFill>
                <a:schemeClr val="accent3"/>
              </a:solidFill>
              <a:latin typeface="Pacifico"/>
              <a:ea typeface="Pacifico"/>
              <a:cs typeface="Pacifico"/>
              <a:sym typeface="Pacific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lin ang="5400012" scaled="0"/>
        </a:gradFill>
      </p:bgPr>
    </p:bg>
    <p:spTree>
      <p:nvGrpSpPr>
        <p:cNvPr id="2612" name="Shape 2612"/>
        <p:cNvGrpSpPr/>
        <p:nvPr/>
      </p:nvGrpSpPr>
      <p:grpSpPr>
        <a:xfrm>
          <a:off x="0" y="0"/>
          <a:ext cx="0" cy="0"/>
          <a:chOff x="0" y="0"/>
          <a:chExt cx="0" cy="0"/>
        </a:xfrm>
      </p:grpSpPr>
      <p:pic>
        <p:nvPicPr>
          <p:cNvPr id="2613" name="Google Shape;2613;p78"/>
          <p:cNvPicPr preferRelativeResize="0"/>
          <p:nvPr/>
        </p:nvPicPr>
        <p:blipFill>
          <a:blip r:embed="rId3">
            <a:alphaModFix/>
          </a:blip>
          <a:stretch>
            <a:fillRect/>
          </a:stretch>
        </p:blipFill>
        <p:spPr>
          <a:xfrm>
            <a:off x="248125" y="1822226"/>
            <a:ext cx="7563599" cy="3024150"/>
          </a:xfrm>
          <a:prstGeom prst="rect">
            <a:avLst/>
          </a:prstGeom>
          <a:noFill/>
          <a:ln>
            <a:noFill/>
          </a:ln>
        </p:spPr>
      </p:pic>
      <p:sp>
        <p:nvSpPr>
          <p:cNvPr id="2614" name="Google Shape;2614;p78"/>
          <p:cNvSpPr txBox="1"/>
          <p:nvPr>
            <p:ph type="title"/>
          </p:nvPr>
        </p:nvSpPr>
        <p:spPr>
          <a:xfrm>
            <a:off x="-2009800" y="0"/>
            <a:ext cx="7717500" cy="125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solidFill>
                  <a:srgbClr val="0E2A47"/>
                </a:solidFill>
                <a:latin typeface="Pacifico"/>
                <a:ea typeface="Pacifico"/>
                <a:cs typeface="Pacifico"/>
                <a:sym typeface="Pacifico"/>
              </a:rPr>
              <a:t>Stemming</a:t>
            </a:r>
            <a:endParaRPr sz="5000">
              <a:solidFill>
                <a:srgbClr val="0E2A47"/>
              </a:solidFill>
              <a:latin typeface="Pacifico"/>
              <a:ea typeface="Pacifico"/>
              <a:cs typeface="Pacifico"/>
              <a:sym typeface="Pacifico"/>
            </a:endParaRPr>
          </a:p>
        </p:txBody>
      </p:sp>
      <p:sp>
        <p:nvSpPr>
          <p:cNvPr id="2615" name="Google Shape;2615;p78"/>
          <p:cNvSpPr/>
          <p:nvPr/>
        </p:nvSpPr>
        <p:spPr>
          <a:xfrm>
            <a:off x="4932625" y="271625"/>
            <a:ext cx="4071900" cy="2622300"/>
          </a:xfrm>
          <a:prstGeom prst="roundRect">
            <a:avLst>
              <a:gd fmla="val 16667" name="adj"/>
            </a:avLst>
          </a:prstGeom>
          <a:solidFill>
            <a:srgbClr val="3E2F6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accent3"/>
                </a:solidFill>
                <a:latin typeface="Roboto Medium"/>
                <a:ea typeface="Roboto Medium"/>
                <a:cs typeface="Roboto Medium"/>
                <a:sym typeface="Roboto Medium"/>
              </a:rPr>
              <a:t>We use the same NLTK library for stemming which is the process of reducing a word to its stem that affixes to suffixes and prefixes or to the roots of words known as "lemmas". Stemming is important in natural language understanding (NLU) and natural language processing (NLP).</a:t>
            </a:r>
            <a:endParaRPr>
              <a:solidFill>
                <a:schemeClr val="accent3"/>
              </a:solidFill>
              <a:latin typeface="Roboto Medium"/>
              <a:ea typeface="Roboto Medium"/>
              <a:cs typeface="Roboto Medium"/>
              <a:sym typeface="Roboto Medium"/>
            </a:endParaRPr>
          </a:p>
        </p:txBody>
      </p:sp>
      <p:sp>
        <p:nvSpPr>
          <p:cNvPr id="2616" name="Google Shape;2616;p78"/>
          <p:cNvSpPr txBox="1"/>
          <p:nvPr/>
        </p:nvSpPr>
        <p:spPr>
          <a:xfrm>
            <a:off x="2884150" y="1584900"/>
            <a:ext cx="189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accent3"/>
                </a:solidFill>
                <a:latin typeface="Pacifico"/>
                <a:ea typeface="Pacifico"/>
                <a:cs typeface="Pacifico"/>
                <a:sym typeface="Pacifico"/>
              </a:rPr>
              <a:t>Code</a:t>
            </a:r>
            <a:endParaRPr sz="3600">
              <a:solidFill>
                <a:schemeClr val="accent3"/>
              </a:solidFill>
              <a:latin typeface="Pacifico"/>
              <a:ea typeface="Pacifico"/>
              <a:cs typeface="Pacifico"/>
              <a:sym typeface="Pacifico"/>
            </a:endParaRPr>
          </a:p>
        </p:txBody>
      </p:sp>
      <p:sp>
        <p:nvSpPr>
          <p:cNvPr id="2617" name="Google Shape;2617;p78"/>
          <p:cNvSpPr txBox="1"/>
          <p:nvPr/>
        </p:nvSpPr>
        <p:spPr>
          <a:xfrm>
            <a:off x="2323875" y="4078175"/>
            <a:ext cx="17157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3000">
                <a:solidFill>
                  <a:schemeClr val="accent3"/>
                </a:solidFill>
                <a:latin typeface="Pacifico"/>
                <a:ea typeface="Pacifico"/>
                <a:cs typeface="Pacifico"/>
                <a:sym typeface="Pacifico"/>
              </a:rPr>
              <a:t>Output</a:t>
            </a:r>
            <a:endParaRPr sz="3000">
              <a:solidFill>
                <a:schemeClr val="accent3"/>
              </a:solidFill>
              <a:latin typeface="Pacifico"/>
              <a:ea typeface="Pacifico"/>
              <a:cs typeface="Pacifico"/>
              <a:sym typeface="Pacifico"/>
            </a:endParaRPr>
          </a:p>
        </p:txBody>
      </p:sp>
      <p:sp>
        <p:nvSpPr>
          <p:cNvPr id="2618" name="Google Shape;2618;p78"/>
          <p:cNvSpPr txBox="1"/>
          <p:nvPr>
            <p:ph idx="1" type="body"/>
          </p:nvPr>
        </p:nvSpPr>
        <p:spPr>
          <a:xfrm>
            <a:off x="713225" y="2813800"/>
            <a:ext cx="7717500" cy="61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2" name="Shape 2622"/>
        <p:cNvGrpSpPr/>
        <p:nvPr/>
      </p:nvGrpSpPr>
      <p:grpSpPr>
        <a:xfrm>
          <a:off x="0" y="0"/>
          <a:ext cx="0" cy="0"/>
          <a:chOff x="0" y="0"/>
          <a:chExt cx="0" cy="0"/>
        </a:xfrm>
      </p:grpSpPr>
      <p:pic>
        <p:nvPicPr>
          <p:cNvPr id="2623" name="Google Shape;2623;p79"/>
          <p:cNvPicPr preferRelativeResize="0"/>
          <p:nvPr/>
        </p:nvPicPr>
        <p:blipFill>
          <a:blip r:embed="rId3">
            <a:alphaModFix/>
          </a:blip>
          <a:stretch>
            <a:fillRect/>
          </a:stretch>
        </p:blipFill>
        <p:spPr>
          <a:xfrm>
            <a:off x="167850" y="977575"/>
            <a:ext cx="7110349" cy="3955350"/>
          </a:xfrm>
          <a:prstGeom prst="rect">
            <a:avLst/>
          </a:prstGeom>
          <a:noFill/>
          <a:ln>
            <a:noFill/>
          </a:ln>
        </p:spPr>
      </p:pic>
      <p:sp>
        <p:nvSpPr>
          <p:cNvPr id="2624" name="Google Shape;2624;p79"/>
          <p:cNvSpPr txBox="1"/>
          <p:nvPr>
            <p:ph type="title"/>
          </p:nvPr>
        </p:nvSpPr>
        <p:spPr>
          <a:xfrm>
            <a:off x="469875" y="134025"/>
            <a:ext cx="8674200" cy="56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0E2A47"/>
                </a:solidFill>
                <a:latin typeface="Pacifico"/>
                <a:ea typeface="Pacifico"/>
                <a:cs typeface="Pacifico"/>
                <a:sym typeface="Pacifico"/>
              </a:rPr>
              <a:t>Lemmatization: </a:t>
            </a:r>
            <a:endParaRPr sz="3600">
              <a:solidFill>
                <a:srgbClr val="0E2A47"/>
              </a:solidFill>
              <a:latin typeface="Pacifico"/>
              <a:ea typeface="Pacifico"/>
              <a:cs typeface="Pacifico"/>
              <a:sym typeface="Pacifico"/>
            </a:endParaRPr>
          </a:p>
        </p:txBody>
      </p:sp>
      <p:sp>
        <p:nvSpPr>
          <p:cNvPr id="2625" name="Google Shape;2625;p79"/>
          <p:cNvSpPr/>
          <p:nvPr/>
        </p:nvSpPr>
        <p:spPr>
          <a:xfrm>
            <a:off x="4932625" y="271625"/>
            <a:ext cx="4071900" cy="2622300"/>
          </a:xfrm>
          <a:prstGeom prst="roundRect">
            <a:avLst>
              <a:gd fmla="val 16667" name="adj"/>
            </a:avLst>
          </a:prstGeom>
          <a:solidFill>
            <a:srgbClr val="3E2F6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accent3"/>
                </a:solidFill>
                <a:latin typeface="Roboto Medium"/>
                <a:ea typeface="Roboto Medium"/>
                <a:cs typeface="Roboto Medium"/>
                <a:sym typeface="Roboto Medium"/>
              </a:rPr>
              <a:t>By NLTK Lemmatization we grouped the inflected forms of a word in order to analyze them as a single word in linguistics. Lemmatization is preferred over Stemming because it is a contextual analysis of words instead of using a hard-coded rule to chop off suffixes. </a:t>
            </a:r>
            <a:endParaRPr>
              <a:solidFill>
                <a:schemeClr val="accent3"/>
              </a:solidFill>
              <a:latin typeface="Roboto Medium"/>
              <a:ea typeface="Roboto Medium"/>
              <a:cs typeface="Roboto Medium"/>
              <a:sym typeface="Roboto Medium"/>
            </a:endParaRPr>
          </a:p>
        </p:txBody>
      </p:sp>
      <p:sp>
        <p:nvSpPr>
          <p:cNvPr id="2626" name="Google Shape;2626;p79"/>
          <p:cNvSpPr txBox="1"/>
          <p:nvPr/>
        </p:nvSpPr>
        <p:spPr>
          <a:xfrm>
            <a:off x="2833725" y="765450"/>
            <a:ext cx="189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accent3"/>
                </a:solidFill>
                <a:latin typeface="Pacifico"/>
                <a:ea typeface="Pacifico"/>
                <a:cs typeface="Pacifico"/>
                <a:sym typeface="Pacifico"/>
              </a:rPr>
              <a:t>Code</a:t>
            </a:r>
            <a:endParaRPr sz="3600">
              <a:solidFill>
                <a:schemeClr val="accent3"/>
              </a:solidFill>
              <a:latin typeface="Pacifico"/>
              <a:ea typeface="Pacifico"/>
              <a:cs typeface="Pacifico"/>
              <a:sym typeface="Pacifico"/>
            </a:endParaRPr>
          </a:p>
        </p:txBody>
      </p:sp>
      <p:sp>
        <p:nvSpPr>
          <p:cNvPr id="2627" name="Google Shape;2627;p79"/>
          <p:cNvSpPr txBox="1"/>
          <p:nvPr/>
        </p:nvSpPr>
        <p:spPr>
          <a:xfrm>
            <a:off x="2185175" y="4103375"/>
            <a:ext cx="17157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3000">
                <a:solidFill>
                  <a:schemeClr val="accent3"/>
                </a:solidFill>
                <a:latin typeface="Pacifico"/>
                <a:ea typeface="Pacifico"/>
                <a:cs typeface="Pacifico"/>
                <a:sym typeface="Pacifico"/>
              </a:rPr>
              <a:t>Output</a:t>
            </a:r>
            <a:endParaRPr sz="3000">
              <a:solidFill>
                <a:schemeClr val="accent3"/>
              </a:solidFill>
              <a:latin typeface="Pacifico"/>
              <a:ea typeface="Pacifico"/>
              <a:cs typeface="Pacifico"/>
              <a:sym typeface="Pacific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path path="circle">
            <a:fillToRect b="50%" l="50%" r="50%" t="50%"/>
          </a:path>
          <a:tileRect/>
        </a:gradFill>
      </p:bgPr>
    </p:bg>
    <p:spTree>
      <p:nvGrpSpPr>
        <p:cNvPr id="2631" name="Shape 2631"/>
        <p:cNvGrpSpPr/>
        <p:nvPr/>
      </p:nvGrpSpPr>
      <p:grpSpPr>
        <a:xfrm>
          <a:off x="0" y="0"/>
          <a:ext cx="0" cy="0"/>
          <a:chOff x="0" y="0"/>
          <a:chExt cx="0" cy="0"/>
        </a:xfrm>
      </p:grpSpPr>
      <p:pic>
        <p:nvPicPr>
          <p:cNvPr id="2632" name="Google Shape;2632;p80"/>
          <p:cNvPicPr preferRelativeResize="0"/>
          <p:nvPr/>
        </p:nvPicPr>
        <p:blipFill>
          <a:blip r:embed="rId3">
            <a:alphaModFix/>
          </a:blip>
          <a:stretch>
            <a:fillRect/>
          </a:stretch>
        </p:blipFill>
        <p:spPr>
          <a:xfrm>
            <a:off x="215175" y="2561450"/>
            <a:ext cx="3898051" cy="2211825"/>
          </a:xfrm>
          <a:prstGeom prst="rect">
            <a:avLst/>
          </a:prstGeom>
          <a:noFill/>
          <a:ln>
            <a:noFill/>
          </a:ln>
        </p:spPr>
      </p:pic>
      <p:pic>
        <p:nvPicPr>
          <p:cNvPr id="2633" name="Google Shape;2633;p80"/>
          <p:cNvPicPr preferRelativeResize="0"/>
          <p:nvPr/>
        </p:nvPicPr>
        <p:blipFill>
          <a:blip r:embed="rId4">
            <a:alphaModFix/>
          </a:blip>
          <a:stretch>
            <a:fillRect/>
          </a:stretch>
        </p:blipFill>
        <p:spPr>
          <a:xfrm>
            <a:off x="4730925" y="2561450"/>
            <a:ext cx="4210599" cy="2211825"/>
          </a:xfrm>
          <a:prstGeom prst="rect">
            <a:avLst/>
          </a:prstGeom>
          <a:noFill/>
          <a:ln>
            <a:noFill/>
          </a:ln>
        </p:spPr>
      </p:pic>
      <p:sp>
        <p:nvSpPr>
          <p:cNvPr id="2634" name="Google Shape;2634;p80"/>
          <p:cNvSpPr txBox="1"/>
          <p:nvPr>
            <p:ph type="title"/>
          </p:nvPr>
        </p:nvSpPr>
        <p:spPr>
          <a:xfrm>
            <a:off x="75" y="134025"/>
            <a:ext cx="9144000" cy="5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0E2A47"/>
                </a:solidFill>
                <a:latin typeface="Pacifico"/>
                <a:ea typeface="Pacifico"/>
                <a:cs typeface="Pacifico"/>
                <a:sym typeface="Pacifico"/>
              </a:rPr>
              <a:t>Word Embedding</a:t>
            </a:r>
            <a:endParaRPr sz="3600">
              <a:solidFill>
                <a:srgbClr val="0E2A47"/>
              </a:solidFill>
              <a:latin typeface="Pacifico"/>
              <a:ea typeface="Pacifico"/>
              <a:cs typeface="Pacifico"/>
              <a:sym typeface="Pacifico"/>
            </a:endParaRPr>
          </a:p>
        </p:txBody>
      </p:sp>
      <p:sp>
        <p:nvSpPr>
          <p:cNvPr id="2635" name="Google Shape;2635;p80"/>
          <p:cNvSpPr txBox="1"/>
          <p:nvPr/>
        </p:nvSpPr>
        <p:spPr>
          <a:xfrm>
            <a:off x="268175" y="750675"/>
            <a:ext cx="8572500" cy="1639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latin typeface="Roboto Medium"/>
                <a:ea typeface="Roboto Medium"/>
                <a:cs typeface="Roboto Medium"/>
                <a:sym typeface="Roboto Medium"/>
              </a:rPr>
              <a:t>Word Embeddings in NLP is a technique where individual words are represented as real-valued vectors in a lower-dimensional space and captures inter-word semantics. Each word is represented by a real-valued vector with tens or hundreds of dimensions. For word embedding we used Glove which stands for global vectors for word representation. It is an unsupervised learning algorithm developed by Stanford for generating word embeddings by aggregating global word-word co-occurrence matrix from a corpus. The resulting embeddings show interesting linear substructures of the word in vector space.</a:t>
            </a:r>
            <a:endParaRPr>
              <a:latin typeface="Roboto Medium"/>
              <a:ea typeface="Roboto Medium"/>
              <a:cs typeface="Roboto Medium"/>
              <a:sym typeface="Roboto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C60C0"/>
            </a:gs>
            <a:gs pos="100000">
              <a:srgbClr val="4C326B"/>
            </a:gs>
          </a:gsLst>
          <a:path path="circle">
            <a:fillToRect b="50%" l="50%" r="50%" t="50%"/>
          </a:path>
          <a:tileRect/>
        </a:gradFill>
      </p:bgPr>
    </p:bg>
    <p:spTree>
      <p:nvGrpSpPr>
        <p:cNvPr id="2639" name="Shape 2639"/>
        <p:cNvGrpSpPr/>
        <p:nvPr/>
      </p:nvGrpSpPr>
      <p:grpSpPr>
        <a:xfrm>
          <a:off x="0" y="0"/>
          <a:ext cx="0" cy="0"/>
          <a:chOff x="0" y="0"/>
          <a:chExt cx="0" cy="0"/>
        </a:xfrm>
      </p:grpSpPr>
      <p:pic>
        <p:nvPicPr>
          <p:cNvPr id="2640" name="Google Shape;2640;p81"/>
          <p:cNvPicPr preferRelativeResize="0"/>
          <p:nvPr/>
        </p:nvPicPr>
        <p:blipFill>
          <a:blip r:embed="rId3">
            <a:alphaModFix/>
          </a:blip>
          <a:stretch>
            <a:fillRect/>
          </a:stretch>
        </p:blipFill>
        <p:spPr>
          <a:xfrm>
            <a:off x="2877813" y="629325"/>
            <a:ext cx="3388500" cy="3885000"/>
          </a:xfrm>
          <a:prstGeom prst="roundRect">
            <a:avLst>
              <a:gd fmla="val 16667" name="adj"/>
            </a:avLst>
          </a:prstGeom>
          <a:noFill/>
          <a:ln>
            <a:noFill/>
          </a:ln>
        </p:spPr>
      </p:pic>
      <p:sp>
        <p:nvSpPr>
          <p:cNvPr id="2641" name="Google Shape;2641;p81"/>
          <p:cNvSpPr txBox="1"/>
          <p:nvPr/>
        </p:nvSpPr>
        <p:spPr>
          <a:xfrm>
            <a:off x="0" y="4608575"/>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swald Medium"/>
                <a:ea typeface="Oswald Medium"/>
                <a:cs typeface="Oswald Medium"/>
                <a:sym typeface="Oswald Medium"/>
              </a:rPr>
              <a:t>Embedded Vector of the word ‘to’ generated into 300 dimensions.</a:t>
            </a:r>
            <a:endParaRPr>
              <a:latin typeface="Oswald Medium"/>
              <a:ea typeface="Oswald Medium"/>
              <a:cs typeface="Oswald Medium"/>
              <a:sym typeface="Oswald Medium"/>
            </a:endParaRPr>
          </a:p>
        </p:txBody>
      </p:sp>
      <p:sp>
        <p:nvSpPr>
          <p:cNvPr id="2642" name="Google Shape;2642;p81"/>
          <p:cNvSpPr txBox="1"/>
          <p:nvPr/>
        </p:nvSpPr>
        <p:spPr>
          <a:xfrm>
            <a:off x="4341775" y="460050"/>
            <a:ext cx="17157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3000">
                <a:solidFill>
                  <a:schemeClr val="accent3"/>
                </a:solidFill>
                <a:latin typeface="Pacifico"/>
                <a:ea typeface="Pacifico"/>
                <a:cs typeface="Pacifico"/>
                <a:sym typeface="Pacifico"/>
              </a:rPr>
              <a:t>Output</a:t>
            </a:r>
            <a:endParaRPr sz="3000">
              <a:solidFill>
                <a:schemeClr val="accent3"/>
              </a:solidFill>
              <a:latin typeface="Pacifico"/>
              <a:ea typeface="Pacifico"/>
              <a:cs typeface="Pacifico"/>
              <a:sym typeface="Pacific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6" name="Shape 2646"/>
        <p:cNvGrpSpPr/>
        <p:nvPr/>
      </p:nvGrpSpPr>
      <p:grpSpPr>
        <a:xfrm>
          <a:off x="0" y="0"/>
          <a:ext cx="0" cy="0"/>
          <a:chOff x="0" y="0"/>
          <a:chExt cx="0" cy="0"/>
        </a:xfrm>
      </p:grpSpPr>
      <p:pic>
        <p:nvPicPr>
          <p:cNvPr id="2647" name="Google Shape;2647;p82"/>
          <p:cNvPicPr preferRelativeResize="0"/>
          <p:nvPr/>
        </p:nvPicPr>
        <p:blipFill>
          <a:blip r:embed="rId3">
            <a:alphaModFix/>
          </a:blip>
          <a:stretch>
            <a:fillRect/>
          </a:stretch>
        </p:blipFill>
        <p:spPr>
          <a:xfrm>
            <a:off x="2194675" y="1400475"/>
            <a:ext cx="4391025" cy="1057275"/>
          </a:xfrm>
          <a:prstGeom prst="rect">
            <a:avLst/>
          </a:prstGeom>
          <a:noFill/>
          <a:ln>
            <a:noFill/>
          </a:ln>
        </p:spPr>
      </p:pic>
      <p:pic>
        <p:nvPicPr>
          <p:cNvPr id="2648" name="Google Shape;2648;p82"/>
          <p:cNvPicPr preferRelativeResize="0"/>
          <p:nvPr/>
        </p:nvPicPr>
        <p:blipFill>
          <a:blip r:embed="rId4">
            <a:alphaModFix/>
          </a:blip>
          <a:stretch>
            <a:fillRect/>
          </a:stretch>
        </p:blipFill>
        <p:spPr>
          <a:xfrm>
            <a:off x="284913" y="2610150"/>
            <a:ext cx="8210550" cy="885825"/>
          </a:xfrm>
          <a:prstGeom prst="rect">
            <a:avLst/>
          </a:prstGeom>
          <a:noFill/>
          <a:ln>
            <a:noFill/>
          </a:ln>
        </p:spPr>
      </p:pic>
      <p:pic>
        <p:nvPicPr>
          <p:cNvPr id="2649" name="Google Shape;2649;p82"/>
          <p:cNvPicPr preferRelativeResize="0"/>
          <p:nvPr/>
        </p:nvPicPr>
        <p:blipFill>
          <a:blip r:embed="rId5">
            <a:alphaModFix/>
          </a:blip>
          <a:stretch>
            <a:fillRect/>
          </a:stretch>
        </p:blipFill>
        <p:spPr>
          <a:xfrm>
            <a:off x="999288" y="4284725"/>
            <a:ext cx="6781800" cy="647700"/>
          </a:xfrm>
          <a:prstGeom prst="rect">
            <a:avLst/>
          </a:prstGeom>
          <a:noFill/>
          <a:ln>
            <a:noFill/>
          </a:ln>
        </p:spPr>
      </p:pic>
      <p:sp>
        <p:nvSpPr>
          <p:cNvPr id="2650" name="Google Shape;2650;p82"/>
          <p:cNvSpPr txBox="1"/>
          <p:nvPr>
            <p:ph type="title"/>
          </p:nvPr>
        </p:nvSpPr>
        <p:spPr>
          <a:xfrm>
            <a:off x="469875" y="134025"/>
            <a:ext cx="8674200" cy="56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0E2A47"/>
                </a:solidFill>
              </a:rPr>
              <a:t>Word Embedding with Word2Vec</a:t>
            </a:r>
            <a:endParaRPr sz="3600">
              <a:solidFill>
                <a:srgbClr val="0E2A47"/>
              </a:solidFill>
            </a:endParaRPr>
          </a:p>
        </p:txBody>
      </p:sp>
      <p:sp>
        <p:nvSpPr>
          <p:cNvPr id="2651" name="Google Shape;2651;p82"/>
          <p:cNvSpPr txBox="1"/>
          <p:nvPr/>
        </p:nvSpPr>
        <p:spPr>
          <a:xfrm>
            <a:off x="419450" y="763275"/>
            <a:ext cx="421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Lato"/>
                <a:ea typeface="Lato"/>
                <a:cs typeface="Lato"/>
                <a:sym typeface="Lato"/>
              </a:rPr>
              <a:t>**As mentioned in related research paper**</a:t>
            </a:r>
            <a:endParaRPr i="1">
              <a:latin typeface="Lato"/>
              <a:ea typeface="Lato"/>
              <a:cs typeface="Lato"/>
              <a:sym typeface="Lato"/>
            </a:endParaRPr>
          </a:p>
        </p:txBody>
      </p:sp>
      <p:sp>
        <p:nvSpPr>
          <p:cNvPr id="2652" name="Google Shape;2652;p82"/>
          <p:cNvSpPr txBox="1"/>
          <p:nvPr/>
        </p:nvSpPr>
        <p:spPr>
          <a:xfrm>
            <a:off x="6313125" y="2110050"/>
            <a:ext cx="1890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800">
                <a:solidFill>
                  <a:schemeClr val="accent3"/>
                </a:solidFill>
                <a:latin typeface="Pacifico"/>
                <a:ea typeface="Pacifico"/>
                <a:cs typeface="Pacifico"/>
                <a:sym typeface="Pacifico"/>
              </a:rPr>
              <a:t>Code</a:t>
            </a:r>
            <a:endParaRPr sz="4800">
              <a:solidFill>
                <a:schemeClr val="accent3"/>
              </a:solidFill>
              <a:latin typeface="Pacifico"/>
              <a:ea typeface="Pacifico"/>
              <a:cs typeface="Pacifico"/>
              <a:sym typeface="Pacifico"/>
            </a:endParaRPr>
          </a:p>
        </p:txBody>
      </p:sp>
      <p:sp>
        <p:nvSpPr>
          <p:cNvPr id="2653" name="Google Shape;2653;p82"/>
          <p:cNvSpPr txBox="1"/>
          <p:nvPr/>
        </p:nvSpPr>
        <p:spPr>
          <a:xfrm>
            <a:off x="104300" y="3725825"/>
            <a:ext cx="88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Used the Stanford Glove Word Embedding Unsupervised </a:t>
            </a:r>
            <a:endParaRPr>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path path="circle">
            <a:fillToRect b="50%" l="50%" r="50%" t="50%"/>
          </a:path>
          <a:tileRect/>
        </a:gradFill>
      </p:bgPr>
    </p:bg>
    <p:spTree>
      <p:nvGrpSpPr>
        <p:cNvPr id="2657" name="Shape 2657"/>
        <p:cNvGrpSpPr/>
        <p:nvPr/>
      </p:nvGrpSpPr>
      <p:grpSpPr>
        <a:xfrm>
          <a:off x="0" y="0"/>
          <a:ext cx="0" cy="0"/>
          <a:chOff x="0" y="0"/>
          <a:chExt cx="0" cy="0"/>
        </a:xfrm>
      </p:grpSpPr>
      <p:pic>
        <p:nvPicPr>
          <p:cNvPr id="2658" name="Google Shape;2658;p83"/>
          <p:cNvPicPr preferRelativeResize="0"/>
          <p:nvPr/>
        </p:nvPicPr>
        <p:blipFill>
          <a:blip r:embed="rId3">
            <a:alphaModFix/>
          </a:blip>
          <a:stretch>
            <a:fillRect/>
          </a:stretch>
        </p:blipFill>
        <p:spPr>
          <a:xfrm>
            <a:off x="398075" y="2540625"/>
            <a:ext cx="2813700" cy="2463000"/>
          </a:xfrm>
          <a:prstGeom prst="roundRect">
            <a:avLst>
              <a:gd fmla="val 16667" name="adj"/>
            </a:avLst>
          </a:prstGeom>
          <a:noFill/>
          <a:ln>
            <a:noFill/>
          </a:ln>
        </p:spPr>
      </p:pic>
      <p:pic>
        <p:nvPicPr>
          <p:cNvPr id="2659" name="Google Shape;2659;p83"/>
          <p:cNvPicPr preferRelativeResize="0"/>
          <p:nvPr/>
        </p:nvPicPr>
        <p:blipFill>
          <a:blip r:embed="rId4">
            <a:alphaModFix/>
          </a:blip>
          <a:stretch>
            <a:fillRect/>
          </a:stretch>
        </p:blipFill>
        <p:spPr>
          <a:xfrm>
            <a:off x="3442700" y="3902325"/>
            <a:ext cx="5582700" cy="1101300"/>
          </a:xfrm>
          <a:prstGeom prst="round2SameRect">
            <a:avLst>
              <a:gd fmla="val 16667" name="adj1"/>
              <a:gd fmla="val 0" name="adj2"/>
            </a:avLst>
          </a:prstGeom>
          <a:noFill/>
          <a:ln>
            <a:noFill/>
          </a:ln>
        </p:spPr>
      </p:pic>
      <p:sp>
        <p:nvSpPr>
          <p:cNvPr id="2660" name="Google Shape;2660;p83"/>
          <p:cNvSpPr txBox="1"/>
          <p:nvPr/>
        </p:nvSpPr>
        <p:spPr>
          <a:xfrm>
            <a:off x="482500" y="170750"/>
            <a:ext cx="83457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Medium"/>
                <a:ea typeface="Roboto Medium"/>
                <a:cs typeface="Roboto Medium"/>
                <a:sym typeface="Roboto Medium"/>
              </a:rPr>
              <a:t>Word2Vec is a popular word embedding technique used to represent words as dense vectors in a high-dimensional vector space. It is a shallow, two-layer neural network model that takes a large corpus of text as input and learns to assign vector representations to words based on their co-occurrence patterns within the text. </a:t>
            </a:r>
            <a:endParaRPr sz="1600">
              <a:latin typeface="Roboto Medium"/>
              <a:ea typeface="Roboto Medium"/>
              <a:cs typeface="Roboto Medium"/>
              <a:sym typeface="Roboto Medium"/>
            </a:endParaRPr>
          </a:p>
          <a:p>
            <a:pPr indent="0" lvl="0" marL="0" rtl="0" algn="l">
              <a:spcBef>
                <a:spcPts val="0"/>
              </a:spcBef>
              <a:spcAft>
                <a:spcPts val="0"/>
              </a:spcAft>
              <a:buNone/>
            </a:pPr>
            <a:r>
              <a:t/>
            </a:r>
            <a:endParaRPr sz="1600">
              <a:latin typeface="Roboto Medium"/>
              <a:ea typeface="Roboto Medium"/>
              <a:cs typeface="Roboto Medium"/>
              <a:sym typeface="Roboto Medium"/>
            </a:endParaRPr>
          </a:p>
          <a:p>
            <a:pPr indent="0" lvl="0" marL="0" rtl="0" algn="l">
              <a:spcBef>
                <a:spcPts val="0"/>
              </a:spcBef>
              <a:spcAft>
                <a:spcPts val="0"/>
              </a:spcAft>
              <a:buNone/>
            </a:pPr>
            <a:r>
              <a:rPr lang="en" sz="1600">
                <a:latin typeface="Roboto Medium"/>
                <a:ea typeface="Roboto Medium"/>
                <a:cs typeface="Roboto Medium"/>
                <a:sym typeface="Roboto Medium"/>
              </a:rPr>
              <a:t>Here we used it for finding the closest Value of vectors of the given word as shown in the snapshot provided below (left side).  It finds the closest Vectors to the value of Paris, as Paris word contains 300D vector, this finds the other words who's Vectors difference is minimum.</a:t>
            </a:r>
            <a:endParaRPr sz="1600">
              <a:latin typeface="Roboto Medium"/>
              <a:ea typeface="Roboto Medium"/>
              <a:cs typeface="Roboto Medium"/>
              <a:sym typeface="Roboto Medium"/>
            </a:endParaRPr>
          </a:p>
          <a:p>
            <a:pPr indent="0" lvl="0" marL="0" rtl="0" algn="l">
              <a:spcBef>
                <a:spcPts val="0"/>
              </a:spcBef>
              <a:spcAft>
                <a:spcPts val="0"/>
              </a:spcAft>
              <a:buNone/>
            </a:pPr>
            <a:r>
              <a:t/>
            </a:r>
            <a:endParaRPr sz="1600">
              <a:latin typeface="Roboto Medium"/>
              <a:ea typeface="Roboto Medium"/>
              <a:cs typeface="Roboto Medium"/>
              <a:sym typeface="Roboto Medium"/>
            </a:endParaRPr>
          </a:p>
          <a:p>
            <a:pPr indent="0" lvl="0" marL="0" rtl="0" algn="l">
              <a:spcBef>
                <a:spcPts val="0"/>
              </a:spcBef>
              <a:spcAft>
                <a:spcPts val="0"/>
              </a:spcAft>
              <a:buNone/>
            </a:pPr>
            <a:br>
              <a:rPr lang="en" sz="1600">
                <a:latin typeface="Roboto Medium"/>
                <a:ea typeface="Roboto Medium"/>
                <a:cs typeface="Roboto Medium"/>
                <a:sym typeface="Roboto Medium"/>
              </a:rPr>
            </a:br>
            <a:br>
              <a:rPr lang="en" sz="1600">
                <a:latin typeface="Roboto Medium"/>
                <a:ea typeface="Roboto Medium"/>
                <a:cs typeface="Roboto Medium"/>
                <a:sym typeface="Roboto Medium"/>
              </a:rPr>
            </a:br>
            <a:endParaRPr sz="1600">
              <a:latin typeface="Roboto Medium"/>
              <a:ea typeface="Roboto Medium"/>
              <a:cs typeface="Roboto Medium"/>
              <a:sym typeface="Roboto Medium"/>
            </a:endParaRPr>
          </a:p>
        </p:txBody>
      </p:sp>
      <p:sp>
        <p:nvSpPr>
          <p:cNvPr id="2661" name="Google Shape;2661;p83"/>
          <p:cNvSpPr txBox="1"/>
          <p:nvPr/>
        </p:nvSpPr>
        <p:spPr>
          <a:xfrm>
            <a:off x="3495400" y="2452550"/>
            <a:ext cx="5332800" cy="156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latin typeface="Roboto Medium"/>
                <a:ea typeface="Roboto Medium"/>
                <a:cs typeface="Roboto Medium"/>
                <a:sym typeface="Roboto Medium"/>
              </a:rPr>
              <a:t>The snapshot on the right We just did some vector math, with the women Vector + king Vector we Subtracted the Man vector this creates a new vector with 300D values and the closest vector to that value is Queen.</a:t>
            </a:r>
            <a:endParaRPr sz="1600">
              <a:latin typeface="Roboto Medium"/>
              <a:ea typeface="Roboto Medium"/>
              <a:cs typeface="Roboto Medium"/>
              <a:sym typeface="Roboto Medium"/>
            </a:endParaRPr>
          </a:p>
          <a:p>
            <a:pPr indent="0" lvl="0" marL="0" rtl="0" algn="l">
              <a:spcBef>
                <a:spcPts val="0"/>
              </a:spcBef>
              <a:spcAft>
                <a:spcPts val="0"/>
              </a:spcAft>
              <a:buNone/>
            </a:pPr>
            <a:r>
              <a:t/>
            </a:r>
            <a:endParaRPr sz="1600">
              <a:latin typeface="Roboto Medium"/>
              <a:ea typeface="Roboto Medium"/>
              <a:cs typeface="Roboto Medium"/>
              <a:sym typeface="Roboto Medium"/>
            </a:endParaRPr>
          </a:p>
        </p:txBody>
      </p:sp>
      <p:sp>
        <p:nvSpPr>
          <p:cNvPr id="2662" name="Google Shape;2662;p83"/>
          <p:cNvSpPr txBox="1"/>
          <p:nvPr/>
        </p:nvSpPr>
        <p:spPr>
          <a:xfrm>
            <a:off x="2589450" y="3649525"/>
            <a:ext cx="17157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3000">
                <a:solidFill>
                  <a:schemeClr val="accent3"/>
                </a:solidFill>
                <a:latin typeface="Pacifico"/>
                <a:ea typeface="Pacifico"/>
                <a:cs typeface="Pacifico"/>
                <a:sym typeface="Pacifico"/>
              </a:rPr>
              <a:t>Output</a:t>
            </a:r>
            <a:endParaRPr sz="3000">
              <a:solidFill>
                <a:schemeClr val="accent3"/>
              </a:solidFill>
              <a:latin typeface="Pacifico"/>
              <a:ea typeface="Pacifico"/>
              <a:cs typeface="Pacifico"/>
              <a:sym typeface="Pacific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6" name="Shape 2666"/>
        <p:cNvGrpSpPr/>
        <p:nvPr/>
      </p:nvGrpSpPr>
      <p:grpSpPr>
        <a:xfrm>
          <a:off x="0" y="0"/>
          <a:ext cx="0" cy="0"/>
          <a:chOff x="0" y="0"/>
          <a:chExt cx="0" cy="0"/>
        </a:xfrm>
      </p:grpSpPr>
      <p:sp>
        <p:nvSpPr>
          <p:cNvPr id="2667" name="Google Shape;2667;p84"/>
          <p:cNvSpPr/>
          <p:nvPr/>
        </p:nvSpPr>
        <p:spPr>
          <a:xfrm rot="-523356">
            <a:off x="1610305" y="1297641"/>
            <a:ext cx="1670221" cy="2460031"/>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rgbClr val="4A2A6F"/>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4"/>
          <p:cNvSpPr txBox="1"/>
          <p:nvPr>
            <p:ph type="title"/>
          </p:nvPr>
        </p:nvSpPr>
        <p:spPr>
          <a:xfrm>
            <a:off x="4669850" y="3029850"/>
            <a:ext cx="3760800" cy="56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Handling</a:t>
            </a:r>
            <a:endParaRPr/>
          </a:p>
        </p:txBody>
      </p:sp>
      <p:sp>
        <p:nvSpPr>
          <p:cNvPr id="2669" name="Google Shape;2669;p84"/>
          <p:cNvSpPr txBox="1"/>
          <p:nvPr>
            <p:ph idx="2" type="title"/>
          </p:nvPr>
        </p:nvSpPr>
        <p:spPr>
          <a:xfrm>
            <a:off x="4669838" y="1360175"/>
            <a:ext cx="3760800" cy="9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670" name="Google Shape;2670;p84"/>
          <p:cNvSpPr/>
          <p:nvPr/>
        </p:nvSpPr>
        <p:spPr>
          <a:xfrm rot="1318253">
            <a:off x="2115927" y="1512488"/>
            <a:ext cx="1670269" cy="2460102"/>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rgbClr val="573281"/>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4"/>
          <p:cNvSpPr/>
          <p:nvPr/>
        </p:nvSpPr>
        <p:spPr>
          <a:xfrm rot="1318253">
            <a:off x="2003733" y="1242735"/>
            <a:ext cx="1670269" cy="2460102"/>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chemeClr val="dk1"/>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2" name="Google Shape;2672;p84"/>
          <p:cNvGrpSpPr/>
          <p:nvPr/>
        </p:nvGrpSpPr>
        <p:grpSpPr>
          <a:xfrm rot="460336">
            <a:off x="1664521" y="1054140"/>
            <a:ext cx="1762407" cy="2521565"/>
            <a:chOff x="1237788" y="888474"/>
            <a:chExt cx="1762492" cy="2521687"/>
          </a:xfrm>
        </p:grpSpPr>
        <p:grpSp>
          <p:nvGrpSpPr>
            <p:cNvPr id="2673" name="Google Shape;2673;p84"/>
            <p:cNvGrpSpPr/>
            <p:nvPr/>
          </p:nvGrpSpPr>
          <p:grpSpPr>
            <a:xfrm rot="130722">
              <a:off x="1283943" y="919332"/>
              <a:ext cx="1670181" cy="2459972"/>
              <a:chOff x="2903825" y="2119650"/>
              <a:chExt cx="623100" cy="917750"/>
            </a:xfrm>
          </p:grpSpPr>
          <p:sp>
            <p:nvSpPr>
              <p:cNvPr id="2674" name="Google Shape;2674;p84"/>
              <p:cNvSpPr/>
              <p:nvPr/>
            </p:nvSpPr>
            <p:spPr>
              <a:xfrm>
                <a:off x="2903825" y="2119650"/>
                <a:ext cx="623100" cy="917750"/>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chemeClr val="accent5"/>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4"/>
              <p:cNvSpPr/>
              <p:nvPr/>
            </p:nvSpPr>
            <p:spPr>
              <a:xfrm>
                <a:off x="2903825" y="2858150"/>
                <a:ext cx="623100" cy="179250"/>
              </a:xfrm>
              <a:custGeom>
                <a:rect b="b" l="l" r="r" t="t"/>
                <a:pathLst>
                  <a:path extrusionOk="0" h="7170" w="24924">
                    <a:moveTo>
                      <a:pt x="0" y="0"/>
                    </a:moveTo>
                    <a:lnTo>
                      <a:pt x="0" y="3778"/>
                    </a:lnTo>
                    <a:cubicBezTo>
                      <a:pt x="0" y="5644"/>
                      <a:pt x="1527" y="7170"/>
                      <a:pt x="3392" y="7170"/>
                    </a:cubicBezTo>
                    <a:lnTo>
                      <a:pt x="21532" y="7170"/>
                    </a:lnTo>
                    <a:cubicBezTo>
                      <a:pt x="23398" y="7170"/>
                      <a:pt x="24924" y="5644"/>
                      <a:pt x="24924" y="3778"/>
                    </a:cubicBezTo>
                    <a:lnTo>
                      <a:pt x="249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6" name="Google Shape;2676;p84"/>
            <p:cNvGrpSpPr/>
            <p:nvPr/>
          </p:nvGrpSpPr>
          <p:grpSpPr>
            <a:xfrm rot="143496">
              <a:off x="1714835" y="1420817"/>
              <a:ext cx="810520" cy="1198621"/>
              <a:chOff x="5370175" y="823000"/>
              <a:chExt cx="356025" cy="526500"/>
            </a:xfrm>
          </p:grpSpPr>
          <p:sp>
            <p:nvSpPr>
              <p:cNvPr id="2677" name="Google Shape;2677;p84"/>
              <p:cNvSpPr/>
              <p:nvPr/>
            </p:nvSpPr>
            <p:spPr>
              <a:xfrm>
                <a:off x="5397300" y="823000"/>
                <a:ext cx="303200" cy="204450"/>
              </a:xfrm>
              <a:custGeom>
                <a:rect b="b" l="l" r="r" t="t"/>
                <a:pathLst>
                  <a:path extrusionOk="0" h="8178" w="12128">
                    <a:moveTo>
                      <a:pt x="8939" y="0"/>
                    </a:moveTo>
                    <a:cubicBezTo>
                      <a:pt x="8325" y="0"/>
                      <a:pt x="7729" y="227"/>
                      <a:pt x="7117" y="300"/>
                    </a:cubicBezTo>
                    <a:cubicBezTo>
                      <a:pt x="6936" y="322"/>
                      <a:pt x="6755" y="330"/>
                      <a:pt x="6572" y="330"/>
                    </a:cubicBezTo>
                    <a:cubicBezTo>
                      <a:pt x="6007" y="330"/>
                      <a:pt x="5437" y="251"/>
                      <a:pt x="4874" y="251"/>
                    </a:cubicBezTo>
                    <a:cubicBezTo>
                      <a:pt x="4591" y="251"/>
                      <a:pt x="4310" y="271"/>
                      <a:pt x="4033" y="331"/>
                    </a:cubicBezTo>
                    <a:cubicBezTo>
                      <a:pt x="3196" y="511"/>
                      <a:pt x="2448" y="1063"/>
                      <a:pt x="2031" y="1809"/>
                    </a:cubicBezTo>
                    <a:cubicBezTo>
                      <a:pt x="2004" y="1858"/>
                      <a:pt x="1975" y="1910"/>
                      <a:pt x="1925" y="1935"/>
                    </a:cubicBezTo>
                    <a:cubicBezTo>
                      <a:pt x="1899" y="1948"/>
                      <a:pt x="1871" y="1952"/>
                      <a:pt x="1841" y="1952"/>
                    </a:cubicBezTo>
                    <a:cubicBezTo>
                      <a:pt x="1814" y="1952"/>
                      <a:pt x="1786" y="1949"/>
                      <a:pt x="1758" y="1946"/>
                    </a:cubicBezTo>
                    <a:cubicBezTo>
                      <a:pt x="1722" y="1943"/>
                      <a:pt x="1687" y="1941"/>
                      <a:pt x="1652" y="1941"/>
                    </a:cubicBezTo>
                    <a:cubicBezTo>
                      <a:pt x="1014" y="1941"/>
                      <a:pt x="626" y="2491"/>
                      <a:pt x="457" y="3061"/>
                    </a:cubicBezTo>
                    <a:cubicBezTo>
                      <a:pt x="1" y="4597"/>
                      <a:pt x="698" y="6221"/>
                      <a:pt x="718" y="7823"/>
                    </a:cubicBezTo>
                    <a:lnTo>
                      <a:pt x="11448" y="8178"/>
                    </a:lnTo>
                    <a:cubicBezTo>
                      <a:pt x="11673" y="7147"/>
                      <a:pt x="11675" y="6068"/>
                      <a:pt x="11454" y="5037"/>
                    </a:cubicBezTo>
                    <a:cubicBezTo>
                      <a:pt x="11865" y="4833"/>
                      <a:pt x="12128" y="4362"/>
                      <a:pt x="12085" y="3905"/>
                    </a:cubicBezTo>
                    <a:cubicBezTo>
                      <a:pt x="12043" y="3448"/>
                      <a:pt x="11698" y="3034"/>
                      <a:pt x="11257" y="2908"/>
                    </a:cubicBezTo>
                    <a:cubicBezTo>
                      <a:pt x="11372" y="2572"/>
                      <a:pt x="11579" y="2193"/>
                      <a:pt x="11562" y="1840"/>
                    </a:cubicBezTo>
                    <a:cubicBezTo>
                      <a:pt x="11546" y="1502"/>
                      <a:pt x="11354" y="1135"/>
                      <a:pt x="11152" y="875"/>
                    </a:cubicBezTo>
                    <a:cubicBezTo>
                      <a:pt x="10572" y="126"/>
                      <a:pt x="9936" y="47"/>
                      <a:pt x="9056" y="3"/>
                    </a:cubicBezTo>
                    <a:cubicBezTo>
                      <a:pt x="9017" y="1"/>
                      <a:pt x="8978" y="0"/>
                      <a:pt x="8939" y="0"/>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4"/>
              <p:cNvSpPr/>
              <p:nvPr/>
            </p:nvSpPr>
            <p:spPr>
              <a:xfrm>
                <a:off x="5639425" y="1010325"/>
                <a:ext cx="71025" cy="72025"/>
              </a:xfrm>
              <a:custGeom>
                <a:rect b="b" l="l" r="r" t="t"/>
                <a:pathLst>
                  <a:path extrusionOk="0" h="2881" w="2841">
                    <a:moveTo>
                      <a:pt x="1910" y="0"/>
                    </a:moveTo>
                    <a:cubicBezTo>
                      <a:pt x="1470" y="0"/>
                      <a:pt x="947" y="301"/>
                      <a:pt x="569" y="817"/>
                    </a:cubicBezTo>
                    <a:cubicBezTo>
                      <a:pt x="44" y="1534"/>
                      <a:pt x="1" y="2394"/>
                      <a:pt x="470" y="2738"/>
                    </a:cubicBezTo>
                    <a:cubicBezTo>
                      <a:pt x="602" y="2835"/>
                      <a:pt x="761" y="2880"/>
                      <a:pt x="932" y="2880"/>
                    </a:cubicBezTo>
                    <a:cubicBezTo>
                      <a:pt x="1371" y="2880"/>
                      <a:pt x="1895" y="2579"/>
                      <a:pt x="2272" y="2063"/>
                    </a:cubicBezTo>
                    <a:cubicBezTo>
                      <a:pt x="2796" y="1346"/>
                      <a:pt x="2841" y="486"/>
                      <a:pt x="2370" y="142"/>
                    </a:cubicBezTo>
                    <a:cubicBezTo>
                      <a:pt x="2239" y="46"/>
                      <a:pt x="2080" y="0"/>
                      <a:pt x="1910" y="0"/>
                    </a:cubicBezTo>
                    <a:close/>
                  </a:path>
                </a:pathLst>
              </a:custGeom>
              <a:solidFill>
                <a:srgbClr val="D68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4"/>
              <p:cNvSpPr/>
              <p:nvPr/>
            </p:nvSpPr>
            <p:spPr>
              <a:xfrm>
                <a:off x="5657550" y="1026250"/>
                <a:ext cx="42375" cy="48000"/>
              </a:xfrm>
              <a:custGeom>
                <a:rect b="b" l="l" r="r" t="t"/>
                <a:pathLst>
                  <a:path extrusionOk="0" h="1920" w="1695">
                    <a:moveTo>
                      <a:pt x="1497" y="0"/>
                    </a:moveTo>
                    <a:cubicBezTo>
                      <a:pt x="1430" y="0"/>
                      <a:pt x="1368" y="41"/>
                      <a:pt x="1308" y="68"/>
                    </a:cubicBezTo>
                    <a:cubicBezTo>
                      <a:pt x="1244" y="96"/>
                      <a:pt x="1182" y="132"/>
                      <a:pt x="1122" y="172"/>
                    </a:cubicBezTo>
                    <a:cubicBezTo>
                      <a:pt x="1006" y="250"/>
                      <a:pt x="902" y="346"/>
                      <a:pt x="809" y="451"/>
                    </a:cubicBezTo>
                    <a:cubicBezTo>
                      <a:pt x="627" y="656"/>
                      <a:pt x="488" y="895"/>
                      <a:pt x="350" y="1132"/>
                    </a:cubicBezTo>
                    <a:cubicBezTo>
                      <a:pt x="249" y="1304"/>
                      <a:pt x="150" y="1475"/>
                      <a:pt x="50" y="1647"/>
                    </a:cubicBezTo>
                    <a:cubicBezTo>
                      <a:pt x="26" y="1688"/>
                      <a:pt x="0" y="1734"/>
                      <a:pt x="4" y="1782"/>
                    </a:cubicBezTo>
                    <a:cubicBezTo>
                      <a:pt x="9" y="1846"/>
                      <a:pt x="68" y="1897"/>
                      <a:pt x="131" y="1913"/>
                    </a:cubicBezTo>
                    <a:cubicBezTo>
                      <a:pt x="152" y="1918"/>
                      <a:pt x="173" y="1920"/>
                      <a:pt x="195" y="1920"/>
                    </a:cubicBezTo>
                    <a:cubicBezTo>
                      <a:pt x="238" y="1920"/>
                      <a:pt x="282" y="1911"/>
                      <a:pt x="324" y="1901"/>
                    </a:cubicBezTo>
                    <a:cubicBezTo>
                      <a:pt x="701" y="1812"/>
                      <a:pt x="1059" y="1617"/>
                      <a:pt x="1309" y="1320"/>
                    </a:cubicBezTo>
                    <a:cubicBezTo>
                      <a:pt x="1560" y="1024"/>
                      <a:pt x="1694" y="624"/>
                      <a:pt x="1639" y="240"/>
                    </a:cubicBezTo>
                    <a:cubicBezTo>
                      <a:pt x="1628" y="159"/>
                      <a:pt x="1604" y="3"/>
                      <a:pt x="1503" y="0"/>
                    </a:cubicBezTo>
                    <a:cubicBezTo>
                      <a:pt x="1501" y="0"/>
                      <a:pt x="1499" y="0"/>
                      <a:pt x="1497" y="0"/>
                    </a:cubicBezTo>
                    <a:close/>
                  </a:path>
                </a:pathLst>
              </a:custGeom>
              <a:solidFill>
                <a:srgbClr val="AB73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4"/>
              <p:cNvSpPr/>
              <p:nvPr/>
            </p:nvSpPr>
            <p:spPr>
              <a:xfrm>
                <a:off x="5660075" y="1025325"/>
                <a:ext cx="36175" cy="45750"/>
              </a:xfrm>
              <a:custGeom>
                <a:rect b="b" l="l" r="r" t="t"/>
                <a:pathLst>
                  <a:path extrusionOk="0" h="1830" w="1447">
                    <a:moveTo>
                      <a:pt x="1420" y="0"/>
                    </a:moveTo>
                    <a:cubicBezTo>
                      <a:pt x="1372" y="0"/>
                      <a:pt x="1250" y="22"/>
                      <a:pt x="1098" y="107"/>
                    </a:cubicBezTo>
                    <a:cubicBezTo>
                      <a:pt x="901" y="215"/>
                      <a:pt x="672" y="433"/>
                      <a:pt x="487" y="716"/>
                    </a:cubicBezTo>
                    <a:cubicBezTo>
                      <a:pt x="301" y="1000"/>
                      <a:pt x="187" y="1283"/>
                      <a:pt x="111" y="1488"/>
                    </a:cubicBezTo>
                    <a:cubicBezTo>
                      <a:pt x="36" y="1693"/>
                      <a:pt x="1" y="1824"/>
                      <a:pt x="14" y="1829"/>
                    </a:cubicBezTo>
                    <a:cubicBezTo>
                      <a:pt x="14" y="1829"/>
                      <a:pt x="14" y="1829"/>
                      <a:pt x="15" y="1829"/>
                    </a:cubicBezTo>
                    <a:cubicBezTo>
                      <a:pt x="30" y="1829"/>
                      <a:pt x="90" y="1709"/>
                      <a:pt x="180" y="1517"/>
                    </a:cubicBezTo>
                    <a:cubicBezTo>
                      <a:pt x="273" y="1321"/>
                      <a:pt x="396" y="1048"/>
                      <a:pt x="575" y="774"/>
                    </a:cubicBezTo>
                    <a:cubicBezTo>
                      <a:pt x="754" y="502"/>
                      <a:pt x="962" y="288"/>
                      <a:pt x="1137" y="171"/>
                    </a:cubicBezTo>
                    <a:cubicBezTo>
                      <a:pt x="1313" y="51"/>
                      <a:pt x="1446" y="22"/>
                      <a:pt x="1442" y="5"/>
                    </a:cubicBezTo>
                    <a:cubicBezTo>
                      <a:pt x="1442" y="2"/>
                      <a:pt x="1434" y="0"/>
                      <a:pt x="1420" y="0"/>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4"/>
              <p:cNvSpPr/>
              <p:nvPr/>
            </p:nvSpPr>
            <p:spPr>
              <a:xfrm>
                <a:off x="5671300" y="1045825"/>
                <a:ext cx="19475" cy="5250"/>
              </a:xfrm>
              <a:custGeom>
                <a:rect b="b" l="l" r="r" t="t"/>
                <a:pathLst>
                  <a:path extrusionOk="0" h="210" w="779">
                    <a:moveTo>
                      <a:pt x="206" y="1"/>
                    </a:moveTo>
                    <a:cubicBezTo>
                      <a:pt x="84" y="1"/>
                      <a:pt x="1" y="26"/>
                      <a:pt x="4" y="44"/>
                    </a:cubicBezTo>
                    <a:cubicBezTo>
                      <a:pt x="6" y="75"/>
                      <a:pt x="179" y="82"/>
                      <a:pt x="384" y="126"/>
                    </a:cubicBezTo>
                    <a:cubicBezTo>
                      <a:pt x="554" y="160"/>
                      <a:pt x="694" y="210"/>
                      <a:pt x="744" y="210"/>
                    </a:cubicBezTo>
                    <a:cubicBezTo>
                      <a:pt x="755" y="210"/>
                      <a:pt x="761" y="208"/>
                      <a:pt x="763" y="203"/>
                    </a:cubicBezTo>
                    <a:cubicBezTo>
                      <a:pt x="778" y="180"/>
                      <a:pt x="627" y="68"/>
                      <a:pt x="405" y="22"/>
                    </a:cubicBezTo>
                    <a:cubicBezTo>
                      <a:pt x="333" y="6"/>
                      <a:pt x="265" y="1"/>
                      <a:pt x="206"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4"/>
              <p:cNvSpPr/>
              <p:nvPr/>
            </p:nvSpPr>
            <p:spPr>
              <a:xfrm>
                <a:off x="5385925" y="1010325"/>
                <a:ext cx="71025" cy="72025"/>
              </a:xfrm>
              <a:custGeom>
                <a:rect b="b" l="l" r="r" t="t"/>
                <a:pathLst>
                  <a:path extrusionOk="0" h="2881" w="2841">
                    <a:moveTo>
                      <a:pt x="931" y="0"/>
                    </a:moveTo>
                    <a:cubicBezTo>
                      <a:pt x="760" y="0"/>
                      <a:pt x="602" y="46"/>
                      <a:pt x="471" y="142"/>
                    </a:cubicBezTo>
                    <a:cubicBezTo>
                      <a:pt x="0" y="486"/>
                      <a:pt x="45" y="1346"/>
                      <a:pt x="568" y="2063"/>
                    </a:cubicBezTo>
                    <a:cubicBezTo>
                      <a:pt x="946" y="2579"/>
                      <a:pt x="1470" y="2880"/>
                      <a:pt x="1909" y="2880"/>
                    </a:cubicBezTo>
                    <a:cubicBezTo>
                      <a:pt x="2080" y="2880"/>
                      <a:pt x="2239" y="2835"/>
                      <a:pt x="2371" y="2738"/>
                    </a:cubicBezTo>
                    <a:cubicBezTo>
                      <a:pt x="2840" y="2394"/>
                      <a:pt x="2797" y="1534"/>
                      <a:pt x="2272" y="817"/>
                    </a:cubicBezTo>
                    <a:cubicBezTo>
                      <a:pt x="1894" y="301"/>
                      <a:pt x="1371" y="0"/>
                      <a:pt x="931" y="0"/>
                    </a:cubicBezTo>
                    <a:close/>
                  </a:path>
                </a:pathLst>
              </a:custGeom>
              <a:solidFill>
                <a:srgbClr val="D68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4"/>
              <p:cNvSpPr/>
              <p:nvPr/>
            </p:nvSpPr>
            <p:spPr>
              <a:xfrm>
                <a:off x="5396450" y="1026250"/>
                <a:ext cx="42375" cy="48000"/>
              </a:xfrm>
              <a:custGeom>
                <a:rect b="b" l="l" r="r" t="t"/>
                <a:pathLst>
                  <a:path extrusionOk="0" h="1920" w="1695">
                    <a:moveTo>
                      <a:pt x="198" y="0"/>
                    </a:moveTo>
                    <a:cubicBezTo>
                      <a:pt x="196" y="0"/>
                      <a:pt x="194" y="0"/>
                      <a:pt x="192" y="0"/>
                    </a:cubicBezTo>
                    <a:cubicBezTo>
                      <a:pt x="90" y="3"/>
                      <a:pt x="67" y="159"/>
                      <a:pt x="56" y="240"/>
                    </a:cubicBezTo>
                    <a:cubicBezTo>
                      <a:pt x="1" y="624"/>
                      <a:pt x="135" y="1024"/>
                      <a:pt x="386" y="1320"/>
                    </a:cubicBezTo>
                    <a:cubicBezTo>
                      <a:pt x="636" y="1617"/>
                      <a:pt x="994" y="1812"/>
                      <a:pt x="1371" y="1901"/>
                    </a:cubicBezTo>
                    <a:cubicBezTo>
                      <a:pt x="1413" y="1911"/>
                      <a:pt x="1457" y="1920"/>
                      <a:pt x="1500" y="1920"/>
                    </a:cubicBezTo>
                    <a:cubicBezTo>
                      <a:pt x="1522" y="1920"/>
                      <a:pt x="1543" y="1918"/>
                      <a:pt x="1564" y="1913"/>
                    </a:cubicBezTo>
                    <a:cubicBezTo>
                      <a:pt x="1627" y="1897"/>
                      <a:pt x="1686" y="1846"/>
                      <a:pt x="1691" y="1782"/>
                    </a:cubicBezTo>
                    <a:cubicBezTo>
                      <a:pt x="1695" y="1734"/>
                      <a:pt x="1669" y="1688"/>
                      <a:pt x="1645" y="1647"/>
                    </a:cubicBezTo>
                    <a:cubicBezTo>
                      <a:pt x="1545" y="1475"/>
                      <a:pt x="1445" y="1304"/>
                      <a:pt x="1345" y="1132"/>
                    </a:cubicBezTo>
                    <a:cubicBezTo>
                      <a:pt x="1207" y="895"/>
                      <a:pt x="1068" y="656"/>
                      <a:pt x="886" y="451"/>
                    </a:cubicBezTo>
                    <a:cubicBezTo>
                      <a:pt x="793" y="346"/>
                      <a:pt x="689" y="250"/>
                      <a:pt x="573" y="172"/>
                    </a:cubicBezTo>
                    <a:cubicBezTo>
                      <a:pt x="513" y="132"/>
                      <a:pt x="451" y="96"/>
                      <a:pt x="387" y="68"/>
                    </a:cubicBezTo>
                    <a:cubicBezTo>
                      <a:pt x="327" y="41"/>
                      <a:pt x="265" y="0"/>
                      <a:pt x="198" y="0"/>
                    </a:cubicBezTo>
                    <a:close/>
                  </a:path>
                </a:pathLst>
              </a:custGeom>
              <a:solidFill>
                <a:srgbClr val="AB73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4"/>
              <p:cNvSpPr/>
              <p:nvPr/>
            </p:nvSpPr>
            <p:spPr>
              <a:xfrm>
                <a:off x="5400125" y="1025325"/>
                <a:ext cx="36175" cy="45750"/>
              </a:xfrm>
              <a:custGeom>
                <a:rect b="b" l="l" r="r" t="t"/>
                <a:pathLst>
                  <a:path extrusionOk="0" h="1830" w="1447">
                    <a:moveTo>
                      <a:pt x="27" y="0"/>
                    </a:moveTo>
                    <a:cubicBezTo>
                      <a:pt x="13" y="0"/>
                      <a:pt x="5" y="2"/>
                      <a:pt x="5" y="5"/>
                    </a:cubicBezTo>
                    <a:cubicBezTo>
                      <a:pt x="0" y="22"/>
                      <a:pt x="134" y="51"/>
                      <a:pt x="310" y="171"/>
                    </a:cubicBezTo>
                    <a:cubicBezTo>
                      <a:pt x="485" y="288"/>
                      <a:pt x="693" y="502"/>
                      <a:pt x="872" y="774"/>
                    </a:cubicBezTo>
                    <a:cubicBezTo>
                      <a:pt x="1051" y="1048"/>
                      <a:pt x="1174" y="1321"/>
                      <a:pt x="1267" y="1517"/>
                    </a:cubicBezTo>
                    <a:cubicBezTo>
                      <a:pt x="1357" y="1709"/>
                      <a:pt x="1417" y="1829"/>
                      <a:pt x="1432" y="1829"/>
                    </a:cubicBezTo>
                    <a:cubicBezTo>
                      <a:pt x="1433" y="1829"/>
                      <a:pt x="1433" y="1829"/>
                      <a:pt x="1433" y="1829"/>
                    </a:cubicBezTo>
                    <a:cubicBezTo>
                      <a:pt x="1446" y="1824"/>
                      <a:pt x="1411" y="1693"/>
                      <a:pt x="1336" y="1488"/>
                    </a:cubicBezTo>
                    <a:cubicBezTo>
                      <a:pt x="1260" y="1283"/>
                      <a:pt x="1146" y="1000"/>
                      <a:pt x="960" y="716"/>
                    </a:cubicBezTo>
                    <a:cubicBezTo>
                      <a:pt x="775" y="433"/>
                      <a:pt x="546" y="215"/>
                      <a:pt x="349" y="107"/>
                    </a:cubicBezTo>
                    <a:cubicBezTo>
                      <a:pt x="197" y="22"/>
                      <a:pt x="75" y="0"/>
                      <a:pt x="27" y="0"/>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4"/>
              <p:cNvSpPr/>
              <p:nvPr/>
            </p:nvSpPr>
            <p:spPr>
              <a:xfrm>
                <a:off x="5405600" y="1045825"/>
                <a:ext cx="19475" cy="5250"/>
              </a:xfrm>
              <a:custGeom>
                <a:rect b="b" l="l" r="r" t="t"/>
                <a:pathLst>
                  <a:path extrusionOk="0" h="210" w="779">
                    <a:moveTo>
                      <a:pt x="573" y="1"/>
                    </a:moveTo>
                    <a:cubicBezTo>
                      <a:pt x="514" y="1"/>
                      <a:pt x="446" y="6"/>
                      <a:pt x="374" y="22"/>
                    </a:cubicBezTo>
                    <a:cubicBezTo>
                      <a:pt x="152" y="68"/>
                      <a:pt x="1" y="180"/>
                      <a:pt x="15" y="203"/>
                    </a:cubicBezTo>
                    <a:cubicBezTo>
                      <a:pt x="18" y="208"/>
                      <a:pt x="24" y="210"/>
                      <a:pt x="34" y="210"/>
                    </a:cubicBezTo>
                    <a:cubicBezTo>
                      <a:pt x="85" y="210"/>
                      <a:pt x="225" y="160"/>
                      <a:pt x="395" y="126"/>
                    </a:cubicBezTo>
                    <a:cubicBezTo>
                      <a:pt x="600" y="82"/>
                      <a:pt x="772" y="75"/>
                      <a:pt x="775" y="44"/>
                    </a:cubicBezTo>
                    <a:cubicBezTo>
                      <a:pt x="778" y="26"/>
                      <a:pt x="695" y="1"/>
                      <a:pt x="573"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4"/>
              <p:cNvSpPr/>
              <p:nvPr/>
            </p:nvSpPr>
            <p:spPr>
              <a:xfrm>
                <a:off x="5370175" y="1123700"/>
                <a:ext cx="356025" cy="225800"/>
              </a:xfrm>
              <a:custGeom>
                <a:rect b="b" l="l" r="r" t="t"/>
                <a:pathLst>
                  <a:path extrusionOk="0" h="9032" w="14241">
                    <a:moveTo>
                      <a:pt x="5965" y="0"/>
                    </a:moveTo>
                    <a:lnTo>
                      <a:pt x="5965" y="2476"/>
                    </a:lnTo>
                    <a:cubicBezTo>
                      <a:pt x="5965" y="2693"/>
                      <a:pt x="5914" y="2907"/>
                      <a:pt x="5808" y="3095"/>
                    </a:cubicBezTo>
                    <a:cubicBezTo>
                      <a:pt x="5584" y="3492"/>
                      <a:pt x="5041" y="4053"/>
                      <a:pt x="3727" y="4394"/>
                    </a:cubicBezTo>
                    <a:cubicBezTo>
                      <a:pt x="1363" y="5007"/>
                      <a:pt x="1" y="6714"/>
                      <a:pt x="1" y="7485"/>
                    </a:cubicBezTo>
                    <a:cubicBezTo>
                      <a:pt x="13" y="7627"/>
                      <a:pt x="2566" y="9032"/>
                      <a:pt x="6767" y="9032"/>
                    </a:cubicBezTo>
                    <a:cubicBezTo>
                      <a:pt x="6883" y="9032"/>
                      <a:pt x="7001" y="9031"/>
                      <a:pt x="7120" y="9028"/>
                    </a:cubicBezTo>
                    <a:cubicBezTo>
                      <a:pt x="7239" y="9031"/>
                      <a:pt x="7357" y="9032"/>
                      <a:pt x="7473" y="9032"/>
                    </a:cubicBezTo>
                    <a:cubicBezTo>
                      <a:pt x="11675" y="9032"/>
                      <a:pt x="14228" y="7627"/>
                      <a:pt x="14240" y="7485"/>
                    </a:cubicBezTo>
                    <a:cubicBezTo>
                      <a:pt x="14240" y="6714"/>
                      <a:pt x="12877" y="5007"/>
                      <a:pt x="10514" y="4394"/>
                    </a:cubicBezTo>
                    <a:cubicBezTo>
                      <a:pt x="9200" y="4053"/>
                      <a:pt x="8657" y="3492"/>
                      <a:pt x="8433" y="3095"/>
                    </a:cubicBezTo>
                    <a:cubicBezTo>
                      <a:pt x="8327" y="2907"/>
                      <a:pt x="8276" y="2693"/>
                      <a:pt x="8276" y="2476"/>
                    </a:cubicBezTo>
                    <a:lnTo>
                      <a:pt x="8276" y="0"/>
                    </a:lnTo>
                    <a:close/>
                  </a:path>
                </a:pathLst>
              </a:custGeom>
              <a:solidFill>
                <a:srgbClr val="D18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4"/>
              <p:cNvSpPr/>
              <p:nvPr/>
            </p:nvSpPr>
            <p:spPr>
              <a:xfrm>
                <a:off x="5370175" y="1222050"/>
                <a:ext cx="356025" cy="127450"/>
              </a:xfrm>
              <a:custGeom>
                <a:rect b="b" l="l" r="r" t="t"/>
                <a:pathLst>
                  <a:path extrusionOk="0" h="5098" w="14241">
                    <a:moveTo>
                      <a:pt x="9333" y="0"/>
                    </a:moveTo>
                    <a:cubicBezTo>
                      <a:pt x="8666" y="464"/>
                      <a:pt x="7863" y="692"/>
                      <a:pt x="7060" y="692"/>
                    </a:cubicBezTo>
                    <a:cubicBezTo>
                      <a:pt x="6274" y="692"/>
                      <a:pt x="5487" y="474"/>
                      <a:pt x="4824" y="46"/>
                    </a:cubicBezTo>
                    <a:cubicBezTo>
                      <a:pt x="4536" y="200"/>
                      <a:pt x="4178" y="343"/>
                      <a:pt x="3727" y="460"/>
                    </a:cubicBezTo>
                    <a:cubicBezTo>
                      <a:pt x="1363" y="1073"/>
                      <a:pt x="1" y="2780"/>
                      <a:pt x="1" y="3551"/>
                    </a:cubicBezTo>
                    <a:cubicBezTo>
                      <a:pt x="13" y="3693"/>
                      <a:pt x="2566" y="5098"/>
                      <a:pt x="6767" y="5098"/>
                    </a:cubicBezTo>
                    <a:cubicBezTo>
                      <a:pt x="6883" y="5098"/>
                      <a:pt x="7001" y="5097"/>
                      <a:pt x="7120" y="5094"/>
                    </a:cubicBezTo>
                    <a:cubicBezTo>
                      <a:pt x="7239" y="5097"/>
                      <a:pt x="7357" y="5098"/>
                      <a:pt x="7473" y="5098"/>
                    </a:cubicBezTo>
                    <a:cubicBezTo>
                      <a:pt x="11675" y="5098"/>
                      <a:pt x="14228" y="3693"/>
                      <a:pt x="14240" y="3551"/>
                    </a:cubicBezTo>
                    <a:cubicBezTo>
                      <a:pt x="14240" y="2780"/>
                      <a:pt x="12877" y="1073"/>
                      <a:pt x="10514" y="460"/>
                    </a:cubicBezTo>
                    <a:cubicBezTo>
                      <a:pt x="10018" y="331"/>
                      <a:pt x="9633" y="172"/>
                      <a:pt x="9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4"/>
              <p:cNvSpPr/>
              <p:nvPr/>
            </p:nvSpPr>
            <p:spPr>
              <a:xfrm>
                <a:off x="5468225" y="1222050"/>
                <a:ext cx="159925" cy="42975"/>
              </a:xfrm>
              <a:custGeom>
                <a:rect b="b" l="l" r="r" t="t"/>
                <a:pathLst>
                  <a:path extrusionOk="0" h="1719" w="6397">
                    <a:moveTo>
                      <a:pt x="5424" y="0"/>
                    </a:moveTo>
                    <a:cubicBezTo>
                      <a:pt x="4757" y="464"/>
                      <a:pt x="3954" y="692"/>
                      <a:pt x="3150" y="692"/>
                    </a:cubicBezTo>
                    <a:cubicBezTo>
                      <a:pt x="2365" y="692"/>
                      <a:pt x="1578" y="474"/>
                      <a:pt x="915" y="46"/>
                    </a:cubicBezTo>
                    <a:cubicBezTo>
                      <a:pt x="668" y="178"/>
                      <a:pt x="367" y="303"/>
                      <a:pt x="1" y="409"/>
                    </a:cubicBezTo>
                    <a:cubicBezTo>
                      <a:pt x="218" y="714"/>
                      <a:pt x="504" y="969"/>
                      <a:pt x="820" y="1160"/>
                    </a:cubicBezTo>
                    <a:cubicBezTo>
                      <a:pt x="1309" y="1453"/>
                      <a:pt x="1866" y="1606"/>
                      <a:pt x="2426" y="1675"/>
                    </a:cubicBezTo>
                    <a:cubicBezTo>
                      <a:pt x="2657" y="1704"/>
                      <a:pt x="2890" y="1719"/>
                      <a:pt x="3123" y="1719"/>
                    </a:cubicBezTo>
                    <a:cubicBezTo>
                      <a:pt x="3733" y="1719"/>
                      <a:pt x="4342" y="1617"/>
                      <a:pt x="4911" y="1393"/>
                    </a:cubicBezTo>
                    <a:cubicBezTo>
                      <a:pt x="5466" y="1176"/>
                      <a:pt x="5979" y="837"/>
                      <a:pt x="6396" y="401"/>
                    </a:cubicBezTo>
                    <a:cubicBezTo>
                      <a:pt x="6000" y="284"/>
                      <a:pt x="5680" y="146"/>
                      <a:pt x="5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4"/>
              <p:cNvSpPr/>
              <p:nvPr/>
            </p:nvSpPr>
            <p:spPr>
              <a:xfrm>
                <a:off x="5519275" y="1134075"/>
                <a:ext cx="57825" cy="58100"/>
              </a:xfrm>
              <a:custGeom>
                <a:rect b="b" l="l" r="r" t="t"/>
                <a:pathLst>
                  <a:path extrusionOk="0" h="2324" w="2313">
                    <a:moveTo>
                      <a:pt x="2312" y="1"/>
                    </a:moveTo>
                    <a:cubicBezTo>
                      <a:pt x="1890" y="52"/>
                      <a:pt x="1461" y="72"/>
                      <a:pt x="1029" y="72"/>
                    </a:cubicBezTo>
                    <a:cubicBezTo>
                      <a:pt x="687" y="72"/>
                      <a:pt x="344" y="59"/>
                      <a:pt x="1" y="40"/>
                    </a:cubicBezTo>
                    <a:lnTo>
                      <a:pt x="1" y="2320"/>
                    </a:lnTo>
                    <a:cubicBezTo>
                      <a:pt x="76" y="2322"/>
                      <a:pt x="154" y="2323"/>
                      <a:pt x="232" y="2323"/>
                    </a:cubicBezTo>
                    <a:cubicBezTo>
                      <a:pt x="899" y="2323"/>
                      <a:pt x="1671" y="2233"/>
                      <a:pt x="2312" y="1982"/>
                    </a:cubicBezTo>
                    <a:lnTo>
                      <a:pt x="2312" y="1"/>
                    </a:lnTo>
                    <a:close/>
                  </a:path>
                </a:pathLst>
              </a:custGeom>
              <a:solidFill>
                <a:srgbClr val="AB73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4"/>
              <p:cNvSpPr/>
              <p:nvPr/>
            </p:nvSpPr>
            <p:spPr>
              <a:xfrm>
                <a:off x="5429900" y="874300"/>
                <a:ext cx="236575" cy="285069"/>
              </a:xfrm>
              <a:custGeom>
                <a:rect b="b" l="l" r="r" t="t"/>
                <a:pathLst>
                  <a:path extrusionOk="0" h="11787" w="9463">
                    <a:moveTo>
                      <a:pt x="538" y="0"/>
                    </a:moveTo>
                    <a:cubicBezTo>
                      <a:pt x="241" y="0"/>
                      <a:pt x="0" y="241"/>
                      <a:pt x="0" y="538"/>
                    </a:cubicBezTo>
                    <a:lnTo>
                      <a:pt x="0" y="11223"/>
                    </a:lnTo>
                    <a:cubicBezTo>
                      <a:pt x="0" y="11534"/>
                      <a:pt x="253" y="11787"/>
                      <a:pt x="564" y="11787"/>
                    </a:cubicBezTo>
                    <a:lnTo>
                      <a:pt x="8899" y="11787"/>
                    </a:lnTo>
                    <a:cubicBezTo>
                      <a:pt x="9210" y="11787"/>
                      <a:pt x="9463" y="11534"/>
                      <a:pt x="9463" y="11223"/>
                    </a:cubicBezTo>
                    <a:lnTo>
                      <a:pt x="9463" y="538"/>
                    </a:lnTo>
                    <a:cubicBezTo>
                      <a:pt x="9463" y="241"/>
                      <a:pt x="9222" y="0"/>
                      <a:pt x="8925" y="0"/>
                    </a:cubicBezTo>
                    <a:close/>
                  </a:path>
                </a:pathLst>
              </a:custGeom>
              <a:solidFill>
                <a:srgbClr val="D18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4"/>
              <p:cNvSpPr/>
              <p:nvPr/>
            </p:nvSpPr>
            <p:spPr>
              <a:xfrm>
                <a:off x="5413775" y="869425"/>
                <a:ext cx="239475" cy="150300"/>
              </a:xfrm>
              <a:custGeom>
                <a:rect b="b" l="l" r="r" t="t"/>
                <a:pathLst>
                  <a:path extrusionOk="0" h="6012" w="9579">
                    <a:moveTo>
                      <a:pt x="5845" y="0"/>
                    </a:moveTo>
                    <a:cubicBezTo>
                      <a:pt x="5150" y="0"/>
                      <a:pt x="4455" y="72"/>
                      <a:pt x="3774" y="215"/>
                    </a:cubicBezTo>
                    <a:cubicBezTo>
                      <a:pt x="3318" y="311"/>
                      <a:pt x="2866" y="439"/>
                      <a:pt x="2445" y="640"/>
                    </a:cubicBezTo>
                    <a:cubicBezTo>
                      <a:pt x="1528" y="1078"/>
                      <a:pt x="785" y="1867"/>
                      <a:pt x="402" y="2808"/>
                    </a:cubicBezTo>
                    <a:cubicBezTo>
                      <a:pt x="19" y="3749"/>
                      <a:pt x="0" y="4833"/>
                      <a:pt x="351" y="5786"/>
                    </a:cubicBezTo>
                    <a:lnTo>
                      <a:pt x="649" y="6012"/>
                    </a:lnTo>
                    <a:cubicBezTo>
                      <a:pt x="1569" y="5141"/>
                      <a:pt x="2167" y="3936"/>
                      <a:pt x="2303" y="2676"/>
                    </a:cubicBezTo>
                    <a:cubicBezTo>
                      <a:pt x="2842" y="2769"/>
                      <a:pt x="3386" y="2808"/>
                      <a:pt x="3931" y="2808"/>
                    </a:cubicBezTo>
                    <a:cubicBezTo>
                      <a:pt x="4905" y="2808"/>
                      <a:pt x="5883" y="2685"/>
                      <a:pt x="6846" y="2525"/>
                    </a:cubicBezTo>
                    <a:cubicBezTo>
                      <a:pt x="7733" y="2378"/>
                      <a:pt x="8655" y="2184"/>
                      <a:pt x="9349" y="1611"/>
                    </a:cubicBezTo>
                    <a:cubicBezTo>
                      <a:pt x="9405" y="1565"/>
                      <a:pt x="9460" y="1516"/>
                      <a:pt x="9495" y="1453"/>
                    </a:cubicBezTo>
                    <a:cubicBezTo>
                      <a:pt x="9578" y="1309"/>
                      <a:pt x="9544" y="1124"/>
                      <a:pt x="9465" y="979"/>
                    </a:cubicBezTo>
                    <a:cubicBezTo>
                      <a:pt x="9259" y="602"/>
                      <a:pt x="8812" y="436"/>
                      <a:pt x="8395" y="327"/>
                    </a:cubicBezTo>
                    <a:cubicBezTo>
                      <a:pt x="7564" y="109"/>
                      <a:pt x="6705" y="0"/>
                      <a:pt x="5845" y="0"/>
                    </a:cubicBezTo>
                    <a:close/>
                  </a:path>
                </a:pathLst>
              </a:custGeom>
              <a:solidFill>
                <a:srgbClr val="AB73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4"/>
              <p:cNvSpPr/>
              <p:nvPr/>
            </p:nvSpPr>
            <p:spPr>
              <a:xfrm>
                <a:off x="5414475" y="847075"/>
                <a:ext cx="261675" cy="174650"/>
              </a:xfrm>
              <a:custGeom>
                <a:rect b="b" l="l" r="r" t="t"/>
                <a:pathLst>
                  <a:path extrusionOk="0" h="6986" w="10467">
                    <a:moveTo>
                      <a:pt x="6634" y="1"/>
                    </a:moveTo>
                    <a:cubicBezTo>
                      <a:pt x="5750" y="1"/>
                      <a:pt x="4878" y="227"/>
                      <a:pt x="4051" y="542"/>
                    </a:cubicBezTo>
                    <a:cubicBezTo>
                      <a:pt x="2927" y="972"/>
                      <a:pt x="1867" y="1568"/>
                      <a:pt x="917" y="2307"/>
                    </a:cubicBezTo>
                    <a:cubicBezTo>
                      <a:pt x="606" y="2548"/>
                      <a:pt x="297" y="2817"/>
                      <a:pt x="144" y="3180"/>
                    </a:cubicBezTo>
                    <a:cubicBezTo>
                      <a:pt x="1" y="3517"/>
                      <a:pt x="9" y="3897"/>
                      <a:pt x="19" y="4263"/>
                    </a:cubicBezTo>
                    <a:cubicBezTo>
                      <a:pt x="42" y="5039"/>
                      <a:pt x="64" y="5814"/>
                      <a:pt x="87" y="6589"/>
                    </a:cubicBezTo>
                    <a:lnTo>
                      <a:pt x="557" y="6986"/>
                    </a:lnTo>
                    <a:cubicBezTo>
                      <a:pt x="1301" y="5831"/>
                      <a:pt x="1670" y="4420"/>
                      <a:pt x="1939" y="3090"/>
                    </a:cubicBezTo>
                    <a:cubicBezTo>
                      <a:pt x="2818" y="3124"/>
                      <a:pt x="3694" y="3220"/>
                      <a:pt x="4572" y="3220"/>
                    </a:cubicBezTo>
                    <a:cubicBezTo>
                      <a:pt x="4644" y="3220"/>
                      <a:pt x="4716" y="3220"/>
                      <a:pt x="4788" y="3218"/>
                    </a:cubicBezTo>
                    <a:cubicBezTo>
                      <a:pt x="5520" y="3205"/>
                      <a:pt x="6248" y="3116"/>
                      <a:pt x="6975" y="3027"/>
                    </a:cubicBezTo>
                    <a:cubicBezTo>
                      <a:pt x="7509" y="2962"/>
                      <a:pt x="10466" y="2570"/>
                      <a:pt x="9740" y="1499"/>
                    </a:cubicBezTo>
                    <a:cubicBezTo>
                      <a:pt x="9599" y="1292"/>
                      <a:pt x="9365" y="1142"/>
                      <a:pt x="9172" y="989"/>
                    </a:cubicBezTo>
                    <a:cubicBezTo>
                      <a:pt x="8918" y="788"/>
                      <a:pt x="8683" y="563"/>
                      <a:pt x="8414" y="381"/>
                    </a:cubicBezTo>
                    <a:cubicBezTo>
                      <a:pt x="7910" y="42"/>
                      <a:pt x="7321" y="14"/>
                      <a:pt x="6731" y="2"/>
                    </a:cubicBezTo>
                    <a:cubicBezTo>
                      <a:pt x="6699" y="1"/>
                      <a:pt x="6666" y="1"/>
                      <a:pt x="6634" y="1"/>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4"/>
              <p:cNvSpPr/>
              <p:nvPr/>
            </p:nvSpPr>
            <p:spPr>
              <a:xfrm>
                <a:off x="5638050" y="874300"/>
                <a:ext cx="48475" cy="147925"/>
              </a:xfrm>
              <a:custGeom>
                <a:rect b="b" l="l" r="r" t="t"/>
                <a:pathLst>
                  <a:path extrusionOk="0" h="5917" w="1939">
                    <a:moveTo>
                      <a:pt x="195" y="1"/>
                    </a:moveTo>
                    <a:lnTo>
                      <a:pt x="351" y="212"/>
                    </a:lnTo>
                    <a:cubicBezTo>
                      <a:pt x="77" y="1151"/>
                      <a:pt x="1" y="2145"/>
                      <a:pt x="117" y="3116"/>
                    </a:cubicBezTo>
                    <a:cubicBezTo>
                      <a:pt x="175" y="3602"/>
                      <a:pt x="282" y="4083"/>
                      <a:pt x="434" y="4550"/>
                    </a:cubicBezTo>
                    <a:cubicBezTo>
                      <a:pt x="559" y="4932"/>
                      <a:pt x="719" y="5557"/>
                      <a:pt x="1019" y="5841"/>
                    </a:cubicBezTo>
                    <a:cubicBezTo>
                      <a:pt x="1068" y="5887"/>
                      <a:pt x="1137" y="5917"/>
                      <a:pt x="1203" y="5917"/>
                    </a:cubicBezTo>
                    <a:cubicBezTo>
                      <a:pt x="1247" y="5917"/>
                      <a:pt x="1288" y="5904"/>
                      <a:pt x="1322" y="5876"/>
                    </a:cubicBezTo>
                    <a:cubicBezTo>
                      <a:pt x="1353" y="5850"/>
                      <a:pt x="1374" y="5814"/>
                      <a:pt x="1393" y="5778"/>
                    </a:cubicBezTo>
                    <a:cubicBezTo>
                      <a:pt x="1938" y="4772"/>
                      <a:pt x="1857" y="3450"/>
                      <a:pt x="1604" y="2371"/>
                    </a:cubicBezTo>
                    <a:cubicBezTo>
                      <a:pt x="1393" y="1471"/>
                      <a:pt x="1027" y="525"/>
                      <a:pt x="195" y="1"/>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4"/>
              <p:cNvSpPr/>
              <p:nvPr/>
            </p:nvSpPr>
            <p:spPr>
              <a:xfrm>
                <a:off x="5446625" y="872325"/>
                <a:ext cx="17650" cy="52275"/>
              </a:xfrm>
              <a:custGeom>
                <a:rect b="b" l="l" r="r" t="t"/>
                <a:pathLst>
                  <a:path extrusionOk="0" h="2091" w="706">
                    <a:moveTo>
                      <a:pt x="26" y="1"/>
                    </a:moveTo>
                    <a:cubicBezTo>
                      <a:pt x="12" y="2"/>
                      <a:pt x="0" y="128"/>
                      <a:pt x="2" y="334"/>
                    </a:cubicBezTo>
                    <a:cubicBezTo>
                      <a:pt x="5" y="538"/>
                      <a:pt x="21" y="824"/>
                      <a:pt x="99" y="1133"/>
                    </a:cubicBezTo>
                    <a:cubicBezTo>
                      <a:pt x="177" y="1441"/>
                      <a:pt x="315" y="1702"/>
                      <a:pt x="446" y="1864"/>
                    </a:cubicBezTo>
                    <a:cubicBezTo>
                      <a:pt x="568" y="2019"/>
                      <a:pt x="673" y="2090"/>
                      <a:pt x="691" y="2090"/>
                    </a:cubicBezTo>
                    <a:cubicBezTo>
                      <a:pt x="692" y="2090"/>
                      <a:pt x="693" y="2090"/>
                      <a:pt x="693" y="2090"/>
                    </a:cubicBezTo>
                    <a:cubicBezTo>
                      <a:pt x="706" y="2077"/>
                      <a:pt x="615" y="1988"/>
                      <a:pt x="507" y="1821"/>
                    </a:cubicBezTo>
                    <a:cubicBezTo>
                      <a:pt x="397" y="1654"/>
                      <a:pt x="277" y="1402"/>
                      <a:pt x="202" y="1106"/>
                    </a:cubicBezTo>
                    <a:cubicBezTo>
                      <a:pt x="127" y="809"/>
                      <a:pt x="99" y="531"/>
                      <a:pt x="77" y="329"/>
                    </a:cubicBezTo>
                    <a:cubicBezTo>
                      <a:pt x="56" y="127"/>
                      <a:pt x="40" y="1"/>
                      <a:pt x="26"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4"/>
              <p:cNvSpPr/>
              <p:nvPr/>
            </p:nvSpPr>
            <p:spPr>
              <a:xfrm>
                <a:off x="5417000" y="894950"/>
                <a:ext cx="31800" cy="120400"/>
              </a:xfrm>
              <a:custGeom>
                <a:rect b="b" l="l" r="r" t="t"/>
                <a:pathLst>
                  <a:path extrusionOk="0" h="4816" w="1272">
                    <a:moveTo>
                      <a:pt x="1256" y="0"/>
                    </a:moveTo>
                    <a:cubicBezTo>
                      <a:pt x="1246" y="0"/>
                      <a:pt x="1177" y="31"/>
                      <a:pt x="1070" y="104"/>
                    </a:cubicBezTo>
                    <a:cubicBezTo>
                      <a:pt x="956" y="183"/>
                      <a:pt x="801" y="316"/>
                      <a:pt x="649" y="513"/>
                    </a:cubicBezTo>
                    <a:cubicBezTo>
                      <a:pt x="497" y="710"/>
                      <a:pt x="351" y="973"/>
                      <a:pt x="247" y="1286"/>
                    </a:cubicBezTo>
                    <a:cubicBezTo>
                      <a:pt x="144" y="1598"/>
                      <a:pt x="81" y="1956"/>
                      <a:pt x="53" y="2332"/>
                    </a:cubicBezTo>
                    <a:cubicBezTo>
                      <a:pt x="0" y="3083"/>
                      <a:pt x="37" y="3763"/>
                      <a:pt x="89" y="4252"/>
                    </a:cubicBezTo>
                    <a:cubicBezTo>
                      <a:pt x="112" y="4472"/>
                      <a:pt x="138" y="4650"/>
                      <a:pt x="162" y="4783"/>
                    </a:cubicBezTo>
                    <a:cubicBezTo>
                      <a:pt x="178" y="4793"/>
                      <a:pt x="193" y="4805"/>
                      <a:pt x="209" y="4816"/>
                    </a:cubicBezTo>
                    <a:cubicBezTo>
                      <a:pt x="198" y="4680"/>
                      <a:pt x="180" y="4485"/>
                      <a:pt x="164" y="4245"/>
                    </a:cubicBezTo>
                    <a:cubicBezTo>
                      <a:pt x="131" y="3759"/>
                      <a:pt x="107" y="3082"/>
                      <a:pt x="158" y="2340"/>
                    </a:cubicBezTo>
                    <a:cubicBezTo>
                      <a:pt x="186" y="1969"/>
                      <a:pt x="245" y="1621"/>
                      <a:pt x="341" y="1316"/>
                    </a:cubicBezTo>
                    <a:cubicBezTo>
                      <a:pt x="436" y="1012"/>
                      <a:pt x="570" y="754"/>
                      <a:pt x="709" y="558"/>
                    </a:cubicBezTo>
                    <a:cubicBezTo>
                      <a:pt x="991" y="161"/>
                      <a:pt x="1272" y="17"/>
                      <a:pt x="1258" y="1"/>
                    </a:cubicBezTo>
                    <a:cubicBezTo>
                      <a:pt x="1258" y="0"/>
                      <a:pt x="1257" y="0"/>
                      <a:pt x="1256" y="0"/>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4"/>
              <p:cNvSpPr/>
              <p:nvPr/>
            </p:nvSpPr>
            <p:spPr>
              <a:xfrm>
                <a:off x="5436375" y="912700"/>
                <a:ext cx="18575" cy="67275"/>
              </a:xfrm>
              <a:custGeom>
                <a:rect b="b" l="l" r="r" t="t"/>
                <a:pathLst>
                  <a:path extrusionOk="0" h="2691" w="743">
                    <a:moveTo>
                      <a:pt x="712" y="0"/>
                    </a:moveTo>
                    <a:cubicBezTo>
                      <a:pt x="696" y="0"/>
                      <a:pt x="593" y="121"/>
                      <a:pt x="467" y="337"/>
                    </a:cubicBezTo>
                    <a:cubicBezTo>
                      <a:pt x="336" y="559"/>
                      <a:pt x="190" y="890"/>
                      <a:pt x="100" y="1276"/>
                    </a:cubicBezTo>
                    <a:cubicBezTo>
                      <a:pt x="13" y="1662"/>
                      <a:pt x="1" y="2023"/>
                      <a:pt x="21" y="2280"/>
                    </a:cubicBezTo>
                    <a:cubicBezTo>
                      <a:pt x="41" y="2536"/>
                      <a:pt x="83" y="2691"/>
                      <a:pt x="96" y="2691"/>
                    </a:cubicBezTo>
                    <a:cubicBezTo>
                      <a:pt x="96" y="2691"/>
                      <a:pt x="96" y="2691"/>
                      <a:pt x="96" y="2691"/>
                    </a:cubicBezTo>
                    <a:cubicBezTo>
                      <a:pt x="131" y="2689"/>
                      <a:pt x="26" y="2054"/>
                      <a:pt x="204" y="1300"/>
                    </a:cubicBezTo>
                    <a:cubicBezTo>
                      <a:pt x="373" y="543"/>
                      <a:pt x="743" y="17"/>
                      <a:pt x="713" y="0"/>
                    </a:cubicBezTo>
                    <a:cubicBezTo>
                      <a:pt x="713" y="0"/>
                      <a:pt x="712" y="0"/>
                      <a:pt x="712" y="0"/>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4"/>
              <p:cNvSpPr/>
              <p:nvPr/>
            </p:nvSpPr>
            <p:spPr>
              <a:xfrm>
                <a:off x="5449175" y="832650"/>
                <a:ext cx="224875" cy="54100"/>
              </a:xfrm>
              <a:custGeom>
                <a:rect b="b" l="l" r="r" t="t"/>
                <a:pathLst>
                  <a:path extrusionOk="0" h="2164" w="8995">
                    <a:moveTo>
                      <a:pt x="7010" y="1"/>
                    </a:moveTo>
                    <a:cubicBezTo>
                      <a:pt x="6751" y="1"/>
                      <a:pt x="6474" y="49"/>
                      <a:pt x="6202" y="150"/>
                    </a:cubicBezTo>
                    <a:cubicBezTo>
                      <a:pt x="5911" y="260"/>
                      <a:pt x="5634" y="424"/>
                      <a:pt x="5333" y="552"/>
                    </a:cubicBezTo>
                    <a:cubicBezTo>
                      <a:pt x="5054" y="675"/>
                      <a:pt x="4745" y="736"/>
                      <a:pt x="4424" y="736"/>
                    </a:cubicBezTo>
                    <a:cubicBezTo>
                      <a:pt x="4400" y="736"/>
                      <a:pt x="4377" y="736"/>
                      <a:pt x="4353" y="735"/>
                    </a:cubicBezTo>
                    <a:cubicBezTo>
                      <a:pt x="3668" y="718"/>
                      <a:pt x="3020" y="524"/>
                      <a:pt x="2406" y="524"/>
                    </a:cubicBezTo>
                    <a:cubicBezTo>
                      <a:pt x="2398" y="524"/>
                      <a:pt x="2390" y="524"/>
                      <a:pt x="2381" y="524"/>
                    </a:cubicBezTo>
                    <a:cubicBezTo>
                      <a:pt x="2368" y="524"/>
                      <a:pt x="2356" y="524"/>
                      <a:pt x="2343" y="524"/>
                    </a:cubicBezTo>
                    <a:cubicBezTo>
                      <a:pt x="1741" y="524"/>
                      <a:pt x="1196" y="684"/>
                      <a:pt x="814" y="941"/>
                    </a:cubicBezTo>
                    <a:cubicBezTo>
                      <a:pt x="421" y="1203"/>
                      <a:pt x="204" y="1535"/>
                      <a:pt x="103" y="1773"/>
                    </a:cubicBezTo>
                    <a:cubicBezTo>
                      <a:pt x="51" y="1893"/>
                      <a:pt x="29" y="1993"/>
                      <a:pt x="14" y="2059"/>
                    </a:cubicBezTo>
                    <a:cubicBezTo>
                      <a:pt x="4" y="2127"/>
                      <a:pt x="0" y="2162"/>
                      <a:pt x="4" y="2163"/>
                    </a:cubicBezTo>
                    <a:cubicBezTo>
                      <a:pt x="4" y="2163"/>
                      <a:pt x="4" y="2163"/>
                      <a:pt x="4" y="2163"/>
                    </a:cubicBezTo>
                    <a:cubicBezTo>
                      <a:pt x="16" y="2163"/>
                      <a:pt x="32" y="2019"/>
                      <a:pt x="141" y="1791"/>
                    </a:cubicBezTo>
                    <a:cubicBezTo>
                      <a:pt x="250" y="1563"/>
                      <a:pt x="470" y="1249"/>
                      <a:pt x="855" y="1004"/>
                    </a:cubicBezTo>
                    <a:cubicBezTo>
                      <a:pt x="1222" y="768"/>
                      <a:pt x="1737" y="622"/>
                      <a:pt x="2312" y="622"/>
                    </a:cubicBezTo>
                    <a:cubicBezTo>
                      <a:pt x="2334" y="622"/>
                      <a:pt x="2357" y="622"/>
                      <a:pt x="2381" y="622"/>
                    </a:cubicBezTo>
                    <a:cubicBezTo>
                      <a:pt x="2682" y="625"/>
                      <a:pt x="2997" y="670"/>
                      <a:pt x="3324" y="724"/>
                    </a:cubicBezTo>
                    <a:cubicBezTo>
                      <a:pt x="3651" y="775"/>
                      <a:pt x="3993" y="834"/>
                      <a:pt x="4351" y="841"/>
                    </a:cubicBezTo>
                    <a:cubicBezTo>
                      <a:pt x="4376" y="842"/>
                      <a:pt x="4400" y="843"/>
                      <a:pt x="4424" y="843"/>
                    </a:cubicBezTo>
                    <a:cubicBezTo>
                      <a:pt x="4756" y="843"/>
                      <a:pt x="5086" y="776"/>
                      <a:pt x="5374" y="648"/>
                    </a:cubicBezTo>
                    <a:cubicBezTo>
                      <a:pt x="5683" y="514"/>
                      <a:pt x="5958" y="349"/>
                      <a:pt x="6238" y="242"/>
                    </a:cubicBezTo>
                    <a:cubicBezTo>
                      <a:pt x="6505" y="139"/>
                      <a:pt x="6777" y="89"/>
                      <a:pt x="7034" y="89"/>
                    </a:cubicBezTo>
                    <a:cubicBezTo>
                      <a:pt x="7045" y="89"/>
                      <a:pt x="7056" y="89"/>
                      <a:pt x="7067" y="90"/>
                    </a:cubicBezTo>
                    <a:cubicBezTo>
                      <a:pt x="7333" y="92"/>
                      <a:pt x="7580" y="140"/>
                      <a:pt x="7796" y="209"/>
                    </a:cubicBezTo>
                    <a:cubicBezTo>
                      <a:pt x="8230" y="352"/>
                      <a:pt x="8533" y="579"/>
                      <a:pt x="8719" y="752"/>
                    </a:cubicBezTo>
                    <a:cubicBezTo>
                      <a:pt x="8898" y="925"/>
                      <a:pt x="8977" y="1043"/>
                      <a:pt x="8990" y="1043"/>
                    </a:cubicBezTo>
                    <a:cubicBezTo>
                      <a:pt x="8990" y="1043"/>
                      <a:pt x="8991" y="1043"/>
                      <a:pt x="8991" y="1043"/>
                    </a:cubicBezTo>
                    <a:cubicBezTo>
                      <a:pt x="8995" y="1041"/>
                      <a:pt x="8975" y="1011"/>
                      <a:pt x="8937" y="954"/>
                    </a:cubicBezTo>
                    <a:cubicBezTo>
                      <a:pt x="8900" y="896"/>
                      <a:pt x="8836" y="819"/>
                      <a:pt x="8747" y="723"/>
                    </a:cubicBezTo>
                    <a:cubicBezTo>
                      <a:pt x="8568" y="538"/>
                      <a:pt x="8264" y="294"/>
                      <a:pt x="7820" y="139"/>
                    </a:cubicBezTo>
                    <a:cubicBezTo>
                      <a:pt x="7598" y="63"/>
                      <a:pt x="7344" y="8"/>
                      <a:pt x="7068" y="1"/>
                    </a:cubicBezTo>
                    <a:cubicBezTo>
                      <a:pt x="7049" y="1"/>
                      <a:pt x="7030" y="1"/>
                      <a:pt x="7010"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4"/>
              <p:cNvSpPr/>
              <p:nvPr/>
            </p:nvSpPr>
            <p:spPr>
              <a:xfrm>
                <a:off x="5406000" y="884300"/>
                <a:ext cx="41625" cy="27875"/>
              </a:xfrm>
              <a:custGeom>
                <a:rect b="b" l="l" r="r" t="t"/>
                <a:pathLst>
                  <a:path extrusionOk="0" h="1115" w="1665">
                    <a:moveTo>
                      <a:pt x="1637" y="1"/>
                    </a:moveTo>
                    <a:cubicBezTo>
                      <a:pt x="1581" y="1"/>
                      <a:pt x="1429" y="22"/>
                      <a:pt x="1217" y="77"/>
                    </a:cubicBezTo>
                    <a:cubicBezTo>
                      <a:pt x="951" y="151"/>
                      <a:pt x="571" y="282"/>
                      <a:pt x="253" y="585"/>
                    </a:cubicBezTo>
                    <a:cubicBezTo>
                      <a:pt x="178" y="657"/>
                      <a:pt x="113" y="736"/>
                      <a:pt x="57" y="816"/>
                    </a:cubicBezTo>
                    <a:cubicBezTo>
                      <a:pt x="34" y="915"/>
                      <a:pt x="15" y="1015"/>
                      <a:pt x="0" y="1115"/>
                    </a:cubicBezTo>
                    <a:cubicBezTo>
                      <a:pt x="76" y="958"/>
                      <a:pt x="180" y="799"/>
                      <a:pt x="326" y="661"/>
                    </a:cubicBezTo>
                    <a:cubicBezTo>
                      <a:pt x="623" y="379"/>
                      <a:pt x="983" y="239"/>
                      <a:pt x="1238" y="149"/>
                    </a:cubicBezTo>
                    <a:cubicBezTo>
                      <a:pt x="1498" y="62"/>
                      <a:pt x="1665" y="21"/>
                      <a:pt x="1661" y="5"/>
                    </a:cubicBezTo>
                    <a:cubicBezTo>
                      <a:pt x="1660" y="2"/>
                      <a:pt x="1652" y="1"/>
                      <a:pt x="1637"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4"/>
              <p:cNvSpPr/>
              <p:nvPr/>
            </p:nvSpPr>
            <p:spPr>
              <a:xfrm>
                <a:off x="5450650" y="856350"/>
                <a:ext cx="221875" cy="44125"/>
              </a:xfrm>
              <a:custGeom>
                <a:rect b="b" l="l" r="r" t="t"/>
                <a:pathLst>
                  <a:path extrusionOk="0" h="1765" w="8875">
                    <a:moveTo>
                      <a:pt x="6950" y="1"/>
                    </a:moveTo>
                    <a:cubicBezTo>
                      <a:pt x="6809" y="1"/>
                      <a:pt x="6665" y="14"/>
                      <a:pt x="6519" y="41"/>
                    </a:cubicBezTo>
                    <a:cubicBezTo>
                      <a:pt x="6205" y="95"/>
                      <a:pt x="5895" y="228"/>
                      <a:pt x="5598" y="391"/>
                    </a:cubicBezTo>
                    <a:cubicBezTo>
                      <a:pt x="5299" y="553"/>
                      <a:pt x="5004" y="740"/>
                      <a:pt x="4681" y="880"/>
                    </a:cubicBezTo>
                    <a:cubicBezTo>
                      <a:pt x="4358" y="1021"/>
                      <a:pt x="4015" y="1080"/>
                      <a:pt x="3683" y="1089"/>
                    </a:cubicBezTo>
                    <a:cubicBezTo>
                      <a:pt x="3651" y="1090"/>
                      <a:pt x="3619" y="1090"/>
                      <a:pt x="3588" y="1090"/>
                    </a:cubicBezTo>
                    <a:cubicBezTo>
                      <a:pt x="3289" y="1090"/>
                      <a:pt x="3000" y="1054"/>
                      <a:pt x="2725" y="1006"/>
                    </a:cubicBezTo>
                    <a:cubicBezTo>
                      <a:pt x="2422" y="953"/>
                      <a:pt x="2135" y="882"/>
                      <a:pt x="1860" y="840"/>
                    </a:cubicBezTo>
                    <a:cubicBezTo>
                      <a:pt x="1690" y="813"/>
                      <a:pt x="1524" y="797"/>
                      <a:pt x="1367" y="797"/>
                    </a:cubicBezTo>
                    <a:cubicBezTo>
                      <a:pt x="1269" y="797"/>
                      <a:pt x="1174" y="803"/>
                      <a:pt x="1083" y="816"/>
                    </a:cubicBezTo>
                    <a:cubicBezTo>
                      <a:pt x="603" y="885"/>
                      <a:pt x="274" y="1152"/>
                      <a:pt x="133" y="1377"/>
                    </a:cubicBezTo>
                    <a:cubicBezTo>
                      <a:pt x="61" y="1490"/>
                      <a:pt x="30" y="1591"/>
                      <a:pt x="14" y="1659"/>
                    </a:cubicBezTo>
                    <a:cubicBezTo>
                      <a:pt x="3" y="1728"/>
                      <a:pt x="1" y="1765"/>
                      <a:pt x="4" y="1765"/>
                    </a:cubicBezTo>
                    <a:cubicBezTo>
                      <a:pt x="4" y="1765"/>
                      <a:pt x="5" y="1765"/>
                      <a:pt x="5" y="1765"/>
                    </a:cubicBezTo>
                    <a:cubicBezTo>
                      <a:pt x="17" y="1765"/>
                      <a:pt x="21" y="1610"/>
                      <a:pt x="168" y="1400"/>
                    </a:cubicBezTo>
                    <a:cubicBezTo>
                      <a:pt x="312" y="1192"/>
                      <a:pt x="635" y="946"/>
                      <a:pt x="1093" y="891"/>
                    </a:cubicBezTo>
                    <a:cubicBezTo>
                      <a:pt x="1168" y="881"/>
                      <a:pt x="1245" y="877"/>
                      <a:pt x="1325" y="877"/>
                    </a:cubicBezTo>
                    <a:cubicBezTo>
                      <a:pt x="1490" y="877"/>
                      <a:pt x="1664" y="895"/>
                      <a:pt x="1846" y="926"/>
                    </a:cubicBezTo>
                    <a:cubicBezTo>
                      <a:pt x="2115" y="971"/>
                      <a:pt x="2400" y="1045"/>
                      <a:pt x="2707" y="1102"/>
                    </a:cubicBezTo>
                    <a:cubicBezTo>
                      <a:pt x="2992" y="1154"/>
                      <a:pt x="3294" y="1193"/>
                      <a:pt x="3609" y="1193"/>
                    </a:cubicBezTo>
                    <a:cubicBezTo>
                      <a:pt x="3634" y="1193"/>
                      <a:pt x="3660" y="1193"/>
                      <a:pt x="3685" y="1193"/>
                    </a:cubicBezTo>
                    <a:cubicBezTo>
                      <a:pt x="4028" y="1186"/>
                      <a:pt x="4386" y="1124"/>
                      <a:pt x="4722" y="977"/>
                    </a:cubicBezTo>
                    <a:cubicBezTo>
                      <a:pt x="5057" y="833"/>
                      <a:pt x="5353" y="643"/>
                      <a:pt x="5647" y="482"/>
                    </a:cubicBezTo>
                    <a:cubicBezTo>
                      <a:pt x="5941" y="320"/>
                      <a:pt x="6237" y="192"/>
                      <a:pt x="6536" y="137"/>
                    </a:cubicBezTo>
                    <a:cubicBezTo>
                      <a:pt x="6685" y="108"/>
                      <a:pt x="6833" y="94"/>
                      <a:pt x="6976" y="94"/>
                    </a:cubicBezTo>
                    <a:cubicBezTo>
                      <a:pt x="7408" y="94"/>
                      <a:pt x="7802" y="218"/>
                      <a:pt x="8085" y="414"/>
                    </a:cubicBezTo>
                    <a:cubicBezTo>
                      <a:pt x="8470" y="672"/>
                      <a:pt x="8671" y="1011"/>
                      <a:pt x="8763" y="1249"/>
                    </a:cubicBezTo>
                    <a:cubicBezTo>
                      <a:pt x="8856" y="1490"/>
                      <a:pt x="8859" y="1639"/>
                      <a:pt x="8871" y="1639"/>
                    </a:cubicBezTo>
                    <a:cubicBezTo>
                      <a:pt x="8871" y="1639"/>
                      <a:pt x="8871" y="1639"/>
                      <a:pt x="8871" y="1639"/>
                    </a:cubicBezTo>
                    <a:cubicBezTo>
                      <a:pt x="8874" y="1639"/>
                      <a:pt x="8874" y="1602"/>
                      <a:pt x="8869" y="1533"/>
                    </a:cubicBezTo>
                    <a:cubicBezTo>
                      <a:pt x="8860" y="1464"/>
                      <a:pt x="8846" y="1361"/>
                      <a:pt x="8802" y="1235"/>
                    </a:cubicBezTo>
                    <a:cubicBezTo>
                      <a:pt x="8720" y="987"/>
                      <a:pt x="8523" y="629"/>
                      <a:pt x="8128" y="352"/>
                    </a:cubicBezTo>
                    <a:cubicBezTo>
                      <a:pt x="7830" y="138"/>
                      <a:pt x="7410" y="1"/>
                      <a:pt x="6950"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4"/>
              <p:cNvSpPr/>
              <p:nvPr/>
            </p:nvSpPr>
            <p:spPr>
              <a:xfrm>
                <a:off x="5457325" y="880200"/>
                <a:ext cx="200850" cy="35850"/>
              </a:xfrm>
              <a:custGeom>
                <a:rect b="b" l="l" r="r" t="t"/>
                <a:pathLst>
                  <a:path extrusionOk="0" h="1434" w="8034">
                    <a:moveTo>
                      <a:pt x="7041" y="0"/>
                    </a:moveTo>
                    <a:cubicBezTo>
                      <a:pt x="7024" y="0"/>
                      <a:pt x="7006" y="1"/>
                      <a:pt x="6989" y="1"/>
                    </a:cubicBezTo>
                    <a:cubicBezTo>
                      <a:pt x="6785" y="4"/>
                      <a:pt x="6566" y="66"/>
                      <a:pt x="6351" y="161"/>
                    </a:cubicBezTo>
                    <a:cubicBezTo>
                      <a:pt x="6135" y="256"/>
                      <a:pt x="5920" y="385"/>
                      <a:pt x="5696" y="519"/>
                    </a:cubicBezTo>
                    <a:cubicBezTo>
                      <a:pt x="5471" y="652"/>
                      <a:pt x="5235" y="786"/>
                      <a:pt x="4972" y="880"/>
                    </a:cubicBezTo>
                    <a:cubicBezTo>
                      <a:pt x="4709" y="973"/>
                      <a:pt x="4422" y="1031"/>
                      <a:pt x="4126" y="1058"/>
                    </a:cubicBezTo>
                    <a:cubicBezTo>
                      <a:pt x="3980" y="1071"/>
                      <a:pt x="3835" y="1076"/>
                      <a:pt x="3692" y="1076"/>
                    </a:cubicBezTo>
                    <a:cubicBezTo>
                      <a:pt x="3254" y="1076"/>
                      <a:pt x="2833" y="1024"/>
                      <a:pt x="2446" y="968"/>
                    </a:cubicBezTo>
                    <a:cubicBezTo>
                      <a:pt x="1970" y="902"/>
                      <a:pt x="1540" y="802"/>
                      <a:pt x="1157" y="802"/>
                    </a:cubicBezTo>
                    <a:cubicBezTo>
                      <a:pt x="1125" y="802"/>
                      <a:pt x="1093" y="803"/>
                      <a:pt x="1062" y="804"/>
                    </a:cubicBezTo>
                    <a:cubicBezTo>
                      <a:pt x="656" y="817"/>
                      <a:pt x="347" y="983"/>
                      <a:pt x="190" y="1142"/>
                    </a:cubicBezTo>
                    <a:cubicBezTo>
                      <a:pt x="108" y="1222"/>
                      <a:pt x="61" y="1297"/>
                      <a:pt x="35" y="1349"/>
                    </a:cubicBezTo>
                    <a:cubicBezTo>
                      <a:pt x="8" y="1402"/>
                      <a:pt x="0" y="1432"/>
                      <a:pt x="3" y="1433"/>
                    </a:cubicBezTo>
                    <a:cubicBezTo>
                      <a:pt x="3" y="1433"/>
                      <a:pt x="3" y="1433"/>
                      <a:pt x="4" y="1433"/>
                    </a:cubicBezTo>
                    <a:cubicBezTo>
                      <a:pt x="15" y="1433"/>
                      <a:pt x="59" y="1313"/>
                      <a:pt x="217" y="1173"/>
                    </a:cubicBezTo>
                    <a:cubicBezTo>
                      <a:pt x="377" y="1030"/>
                      <a:pt x="674" y="881"/>
                      <a:pt x="1064" y="880"/>
                    </a:cubicBezTo>
                    <a:cubicBezTo>
                      <a:pt x="1081" y="879"/>
                      <a:pt x="1097" y="879"/>
                      <a:pt x="1114" y="879"/>
                    </a:cubicBezTo>
                    <a:cubicBezTo>
                      <a:pt x="1492" y="879"/>
                      <a:pt x="1935" y="990"/>
                      <a:pt x="2431" y="1064"/>
                    </a:cubicBezTo>
                    <a:cubicBezTo>
                      <a:pt x="2825" y="1124"/>
                      <a:pt x="3256" y="1181"/>
                      <a:pt x="3708" y="1181"/>
                    </a:cubicBezTo>
                    <a:cubicBezTo>
                      <a:pt x="3849" y="1181"/>
                      <a:pt x="3992" y="1176"/>
                      <a:pt x="4136" y="1163"/>
                    </a:cubicBezTo>
                    <a:cubicBezTo>
                      <a:pt x="4440" y="1136"/>
                      <a:pt x="4735" y="1076"/>
                      <a:pt x="5007" y="976"/>
                    </a:cubicBezTo>
                    <a:cubicBezTo>
                      <a:pt x="5281" y="880"/>
                      <a:pt x="5523" y="738"/>
                      <a:pt x="5746" y="602"/>
                    </a:cubicBezTo>
                    <a:cubicBezTo>
                      <a:pt x="5970" y="467"/>
                      <a:pt x="6179" y="337"/>
                      <a:pt x="6387" y="241"/>
                    </a:cubicBezTo>
                    <a:cubicBezTo>
                      <a:pt x="6596" y="145"/>
                      <a:pt x="6799" y="83"/>
                      <a:pt x="6992" y="76"/>
                    </a:cubicBezTo>
                    <a:cubicBezTo>
                      <a:pt x="7021" y="75"/>
                      <a:pt x="7049" y="74"/>
                      <a:pt x="7077" y="74"/>
                    </a:cubicBezTo>
                    <a:cubicBezTo>
                      <a:pt x="7425" y="74"/>
                      <a:pt x="7698" y="204"/>
                      <a:pt x="7838" y="343"/>
                    </a:cubicBezTo>
                    <a:cubicBezTo>
                      <a:pt x="7992" y="490"/>
                      <a:pt x="8015" y="619"/>
                      <a:pt x="8029" y="619"/>
                    </a:cubicBezTo>
                    <a:cubicBezTo>
                      <a:pt x="8030" y="619"/>
                      <a:pt x="8030" y="619"/>
                      <a:pt x="8030" y="618"/>
                    </a:cubicBezTo>
                    <a:cubicBezTo>
                      <a:pt x="8034" y="618"/>
                      <a:pt x="8026" y="588"/>
                      <a:pt x="8008" y="531"/>
                    </a:cubicBezTo>
                    <a:cubicBezTo>
                      <a:pt x="7997" y="503"/>
                      <a:pt x="7979" y="472"/>
                      <a:pt x="7960" y="432"/>
                    </a:cubicBezTo>
                    <a:cubicBezTo>
                      <a:pt x="7933" y="398"/>
                      <a:pt x="7908" y="354"/>
                      <a:pt x="7867" y="314"/>
                    </a:cubicBezTo>
                    <a:cubicBezTo>
                      <a:pt x="7722" y="154"/>
                      <a:pt x="7424" y="0"/>
                      <a:pt x="7041" y="0"/>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4"/>
              <p:cNvSpPr/>
              <p:nvPr/>
            </p:nvSpPr>
            <p:spPr>
              <a:xfrm>
                <a:off x="5652975" y="913000"/>
                <a:ext cx="15525" cy="89375"/>
              </a:xfrm>
              <a:custGeom>
                <a:rect b="b" l="l" r="r" t="t"/>
                <a:pathLst>
                  <a:path extrusionOk="0" h="3575" w="621">
                    <a:moveTo>
                      <a:pt x="98" y="1"/>
                    </a:moveTo>
                    <a:cubicBezTo>
                      <a:pt x="84" y="1"/>
                      <a:pt x="44" y="202"/>
                      <a:pt x="23" y="531"/>
                    </a:cubicBezTo>
                    <a:cubicBezTo>
                      <a:pt x="1" y="862"/>
                      <a:pt x="5" y="1324"/>
                      <a:pt x="76" y="1826"/>
                    </a:cubicBezTo>
                    <a:cubicBezTo>
                      <a:pt x="148" y="2329"/>
                      <a:pt x="272" y="2774"/>
                      <a:pt x="386" y="3085"/>
                    </a:cubicBezTo>
                    <a:cubicBezTo>
                      <a:pt x="497" y="3393"/>
                      <a:pt x="591" y="3574"/>
                      <a:pt x="604" y="3574"/>
                    </a:cubicBezTo>
                    <a:cubicBezTo>
                      <a:pt x="605" y="3574"/>
                      <a:pt x="605" y="3574"/>
                      <a:pt x="605" y="3574"/>
                    </a:cubicBezTo>
                    <a:cubicBezTo>
                      <a:pt x="621" y="3568"/>
                      <a:pt x="551" y="3376"/>
                      <a:pt x="457" y="3062"/>
                    </a:cubicBezTo>
                    <a:cubicBezTo>
                      <a:pt x="362" y="2748"/>
                      <a:pt x="251" y="2307"/>
                      <a:pt x="181" y="1812"/>
                    </a:cubicBezTo>
                    <a:cubicBezTo>
                      <a:pt x="111" y="1316"/>
                      <a:pt x="94" y="862"/>
                      <a:pt x="98" y="534"/>
                    </a:cubicBezTo>
                    <a:cubicBezTo>
                      <a:pt x="100" y="206"/>
                      <a:pt x="113" y="2"/>
                      <a:pt x="98" y="1"/>
                    </a:cubicBezTo>
                    <a:cubicBezTo>
                      <a:pt x="98" y="1"/>
                      <a:pt x="98" y="1"/>
                      <a:pt x="98"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4"/>
              <p:cNvSpPr/>
              <p:nvPr/>
            </p:nvSpPr>
            <p:spPr>
              <a:xfrm>
                <a:off x="5666375" y="913000"/>
                <a:ext cx="12900" cy="80550"/>
              </a:xfrm>
              <a:custGeom>
                <a:rect b="b" l="l" r="r" t="t"/>
                <a:pathLst>
                  <a:path extrusionOk="0" h="3222" w="516">
                    <a:moveTo>
                      <a:pt x="53" y="1"/>
                    </a:moveTo>
                    <a:cubicBezTo>
                      <a:pt x="42" y="1"/>
                      <a:pt x="1" y="183"/>
                      <a:pt x="15" y="482"/>
                    </a:cubicBezTo>
                    <a:cubicBezTo>
                      <a:pt x="20" y="631"/>
                      <a:pt x="45" y="807"/>
                      <a:pt x="80" y="1001"/>
                    </a:cubicBezTo>
                    <a:cubicBezTo>
                      <a:pt x="119" y="1194"/>
                      <a:pt x="169" y="1405"/>
                      <a:pt x="224" y="1623"/>
                    </a:cubicBezTo>
                    <a:cubicBezTo>
                      <a:pt x="279" y="1841"/>
                      <a:pt x="330" y="2049"/>
                      <a:pt x="369" y="2238"/>
                    </a:cubicBezTo>
                    <a:cubicBezTo>
                      <a:pt x="404" y="2429"/>
                      <a:pt x="431" y="2601"/>
                      <a:pt x="439" y="2747"/>
                    </a:cubicBezTo>
                    <a:cubicBezTo>
                      <a:pt x="459" y="3037"/>
                      <a:pt x="433" y="3219"/>
                      <a:pt x="451" y="3222"/>
                    </a:cubicBezTo>
                    <a:cubicBezTo>
                      <a:pt x="452" y="3222"/>
                      <a:pt x="452" y="3222"/>
                      <a:pt x="452" y="3222"/>
                    </a:cubicBezTo>
                    <a:cubicBezTo>
                      <a:pt x="463" y="3222"/>
                      <a:pt x="515" y="3042"/>
                      <a:pt x="514" y="2743"/>
                    </a:cubicBezTo>
                    <a:cubicBezTo>
                      <a:pt x="515" y="2593"/>
                      <a:pt x="495" y="2416"/>
                      <a:pt x="465" y="2221"/>
                    </a:cubicBezTo>
                    <a:cubicBezTo>
                      <a:pt x="431" y="2026"/>
                      <a:pt x="382" y="1816"/>
                      <a:pt x="327" y="1597"/>
                    </a:cubicBezTo>
                    <a:cubicBezTo>
                      <a:pt x="272" y="1378"/>
                      <a:pt x="218" y="1171"/>
                      <a:pt x="176" y="982"/>
                    </a:cubicBezTo>
                    <a:cubicBezTo>
                      <a:pt x="136" y="793"/>
                      <a:pt x="105" y="621"/>
                      <a:pt x="90" y="476"/>
                    </a:cubicBezTo>
                    <a:cubicBezTo>
                      <a:pt x="58" y="185"/>
                      <a:pt x="72" y="2"/>
                      <a:pt x="53" y="1"/>
                    </a:cubicBezTo>
                    <a:cubicBezTo>
                      <a:pt x="53" y="1"/>
                      <a:pt x="53" y="1"/>
                      <a:pt x="53"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4"/>
              <p:cNvSpPr/>
              <p:nvPr/>
            </p:nvSpPr>
            <p:spPr>
              <a:xfrm>
                <a:off x="5674925" y="903350"/>
                <a:ext cx="13050" cy="33600"/>
              </a:xfrm>
              <a:custGeom>
                <a:rect b="b" l="l" r="r" t="t"/>
                <a:pathLst>
                  <a:path extrusionOk="0" h="1344" w="522">
                    <a:moveTo>
                      <a:pt x="27" y="0"/>
                    </a:moveTo>
                    <a:cubicBezTo>
                      <a:pt x="25" y="0"/>
                      <a:pt x="24" y="1"/>
                      <a:pt x="23" y="2"/>
                    </a:cubicBezTo>
                    <a:cubicBezTo>
                      <a:pt x="0" y="24"/>
                      <a:pt x="257" y="247"/>
                      <a:pt x="362" y="631"/>
                    </a:cubicBezTo>
                    <a:cubicBezTo>
                      <a:pt x="474" y="1013"/>
                      <a:pt x="374" y="1337"/>
                      <a:pt x="405" y="1344"/>
                    </a:cubicBezTo>
                    <a:cubicBezTo>
                      <a:pt x="406" y="1344"/>
                      <a:pt x="406" y="1344"/>
                      <a:pt x="407" y="1344"/>
                    </a:cubicBezTo>
                    <a:cubicBezTo>
                      <a:pt x="420" y="1344"/>
                      <a:pt x="461" y="1270"/>
                      <a:pt x="489" y="1138"/>
                    </a:cubicBezTo>
                    <a:cubicBezTo>
                      <a:pt x="517" y="1003"/>
                      <a:pt x="522" y="807"/>
                      <a:pt x="463" y="602"/>
                    </a:cubicBezTo>
                    <a:cubicBezTo>
                      <a:pt x="405" y="397"/>
                      <a:pt x="298" y="232"/>
                      <a:pt x="203" y="133"/>
                    </a:cubicBezTo>
                    <a:cubicBezTo>
                      <a:pt x="117" y="42"/>
                      <a:pt x="45" y="0"/>
                      <a:pt x="27" y="0"/>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4"/>
              <p:cNvSpPr/>
              <p:nvPr/>
            </p:nvSpPr>
            <p:spPr>
              <a:xfrm>
                <a:off x="5400400" y="823000"/>
                <a:ext cx="286050" cy="162875"/>
              </a:xfrm>
              <a:custGeom>
                <a:rect b="b" l="l" r="r" t="t"/>
                <a:pathLst>
                  <a:path extrusionOk="0" h="6515" w="11442">
                    <a:moveTo>
                      <a:pt x="8815" y="0"/>
                    </a:moveTo>
                    <a:cubicBezTo>
                      <a:pt x="8201" y="0"/>
                      <a:pt x="7605" y="227"/>
                      <a:pt x="6993" y="300"/>
                    </a:cubicBezTo>
                    <a:cubicBezTo>
                      <a:pt x="6812" y="322"/>
                      <a:pt x="6631" y="330"/>
                      <a:pt x="6448" y="330"/>
                    </a:cubicBezTo>
                    <a:cubicBezTo>
                      <a:pt x="5883" y="330"/>
                      <a:pt x="5313" y="251"/>
                      <a:pt x="4750" y="251"/>
                    </a:cubicBezTo>
                    <a:cubicBezTo>
                      <a:pt x="4467" y="251"/>
                      <a:pt x="4186" y="271"/>
                      <a:pt x="3909" y="331"/>
                    </a:cubicBezTo>
                    <a:cubicBezTo>
                      <a:pt x="3072" y="511"/>
                      <a:pt x="2324" y="1063"/>
                      <a:pt x="1907" y="1809"/>
                    </a:cubicBezTo>
                    <a:cubicBezTo>
                      <a:pt x="1880" y="1858"/>
                      <a:pt x="1851" y="1910"/>
                      <a:pt x="1801" y="1935"/>
                    </a:cubicBezTo>
                    <a:cubicBezTo>
                      <a:pt x="1775" y="1948"/>
                      <a:pt x="1747" y="1952"/>
                      <a:pt x="1717" y="1952"/>
                    </a:cubicBezTo>
                    <a:cubicBezTo>
                      <a:pt x="1690" y="1952"/>
                      <a:pt x="1662" y="1949"/>
                      <a:pt x="1634" y="1946"/>
                    </a:cubicBezTo>
                    <a:cubicBezTo>
                      <a:pt x="1598" y="1943"/>
                      <a:pt x="1563" y="1941"/>
                      <a:pt x="1528" y="1941"/>
                    </a:cubicBezTo>
                    <a:cubicBezTo>
                      <a:pt x="890" y="1941"/>
                      <a:pt x="502" y="2491"/>
                      <a:pt x="333" y="3061"/>
                    </a:cubicBezTo>
                    <a:cubicBezTo>
                      <a:pt x="1" y="4180"/>
                      <a:pt x="279" y="5345"/>
                      <a:pt x="463" y="6514"/>
                    </a:cubicBezTo>
                    <a:cubicBezTo>
                      <a:pt x="403" y="5108"/>
                      <a:pt x="684" y="3367"/>
                      <a:pt x="2015" y="2959"/>
                    </a:cubicBezTo>
                    <a:cubicBezTo>
                      <a:pt x="2007" y="2241"/>
                      <a:pt x="2694" y="1720"/>
                      <a:pt x="3348" y="1492"/>
                    </a:cubicBezTo>
                    <a:cubicBezTo>
                      <a:pt x="3703" y="1369"/>
                      <a:pt x="4067" y="1331"/>
                      <a:pt x="4434" y="1331"/>
                    </a:cubicBezTo>
                    <a:cubicBezTo>
                      <a:pt x="5000" y="1331"/>
                      <a:pt x="5576" y="1420"/>
                      <a:pt x="6143" y="1420"/>
                    </a:cubicBezTo>
                    <a:cubicBezTo>
                      <a:pt x="6453" y="1420"/>
                      <a:pt x="6761" y="1393"/>
                      <a:pt x="7063" y="1312"/>
                    </a:cubicBezTo>
                    <a:cubicBezTo>
                      <a:pt x="7857" y="1099"/>
                      <a:pt x="8695" y="637"/>
                      <a:pt x="9528" y="637"/>
                    </a:cubicBezTo>
                    <a:cubicBezTo>
                      <a:pt x="9857" y="637"/>
                      <a:pt x="10184" y="709"/>
                      <a:pt x="10508" y="896"/>
                    </a:cubicBezTo>
                    <a:cubicBezTo>
                      <a:pt x="10997" y="1179"/>
                      <a:pt x="11295" y="1606"/>
                      <a:pt x="11415" y="2093"/>
                    </a:cubicBezTo>
                    <a:cubicBezTo>
                      <a:pt x="11433" y="2008"/>
                      <a:pt x="11441" y="1922"/>
                      <a:pt x="11438" y="1840"/>
                    </a:cubicBezTo>
                    <a:cubicBezTo>
                      <a:pt x="11422" y="1502"/>
                      <a:pt x="11230" y="1135"/>
                      <a:pt x="11028" y="875"/>
                    </a:cubicBezTo>
                    <a:cubicBezTo>
                      <a:pt x="10448" y="126"/>
                      <a:pt x="9812" y="47"/>
                      <a:pt x="8932" y="3"/>
                    </a:cubicBezTo>
                    <a:cubicBezTo>
                      <a:pt x="8893" y="1"/>
                      <a:pt x="8854" y="0"/>
                      <a:pt x="8815" y="0"/>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4"/>
              <p:cNvSpPr/>
              <p:nvPr/>
            </p:nvSpPr>
            <p:spPr>
              <a:xfrm>
                <a:off x="5537625" y="1016025"/>
                <a:ext cx="26725" cy="46975"/>
              </a:xfrm>
              <a:custGeom>
                <a:rect b="b" l="l" r="r" t="t"/>
                <a:pathLst>
                  <a:path extrusionOk="0" h="1879" w="1069">
                    <a:moveTo>
                      <a:pt x="295" y="1"/>
                    </a:moveTo>
                    <a:cubicBezTo>
                      <a:pt x="132" y="206"/>
                      <a:pt x="52" y="475"/>
                      <a:pt x="72" y="737"/>
                    </a:cubicBezTo>
                    <a:lnTo>
                      <a:pt x="72" y="737"/>
                    </a:lnTo>
                    <a:cubicBezTo>
                      <a:pt x="15" y="945"/>
                      <a:pt x="0" y="1164"/>
                      <a:pt x="62" y="1368"/>
                    </a:cubicBezTo>
                    <a:cubicBezTo>
                      <a:pt x="147" y="1644"/>
                      <a:pt x="400" y="1879"/>
                      <a:pt x="687" y="1879"/>
                    </a:cubicBezTo>
                    <a:cubicBezTo>
                      <a:pt x="695" y="1879"/>
                      <a:pt x="704" y="1878"/>
                      <a:pt x="713" y="1878"/>
                    </a:cubicBezTo>
                    <a:cubicBezTo>
                      <a:pt x="797" y="1875"/>
                      <a:pt x="886" y="1847"/>
                      <a:pt x="941" y="1782"/>
                    </a:cubicBezTo>
                    <a:cubicBezTo>
                      <a:pt x="959" y="1759"/>
                      <a:pt x="973" y="1733"/>
                      <a:pt x="984" y="1707"/>
                    </a:cubicBezTo>
                    <a:cubicBezTo>
                      <a:pt x="1068" y="1511"/>
                      <a:pt x="1019" y="1281"/>
                      <a:pt x="919" y="1093"/>
                    </a:cubicBezTo>
                    <a:cubicBezTo>
                      <a:pt x="818" y="906"/>
                      <a:pt x="671" y="749"/>
                      <a:pt x="543" y="579"/>
                    </a:cubicBezTo>
                    <a:cubicBezTo>
                      <a:pt x="416" y="408"/>
                      <a:pt x="304" y="213"/>
                      <a:pt x="295" y="1"/>
                    </a:cubicBezTo>
                    <a:close/>
                  </a:path>
                </a:pathLst>
              </a:custGeom>
              <a:solidFill>
                <a:srgbClr val="AB73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4"/>
              <p:cNvSpPr/>
              <p:nvPr/>
            </p:nvSpPr>
            <p:spPr>
              <a:xfrm>
                <a:off x="5536800" y="1015425"/>
                <a:ext cx="20175" cy="50550"/>
              </a:xfrm>
              <a:custGeom>
                <a:rect b="b" l="l" r="r" t="t"/>
                <a:pathLst>
                  <a:path extrusionOk="0" h="2022" w="807">
                    <a:moveTo>
                      <a:pt x="280" y="1"/>
                    </a:moveTo>
                    <a:cubicBezTo>
                      <a:pt x="260" y="1"/>
                      <a:pt x="192" y="121"/>
                      <a:pt x="127" y="330"/>
                    </a:cubicBezTo>
                    <a:cubicBezTo>
                      <a:pt x="60" y="544"/>
                      <a:pt x="0" y="853"/>
                      <a:pt x="12" y="1201"/>
                    </a:cubicBezTo>
                    <a:cubicBezTo>
                      <a:pt x="20" y="1375"/>
                      <a:pt x="56" y="1547"/>
                      <a:pt x="133" y="1686"/>
                    </a:cubicBezTo>
                    <a:cubicBezTo>
                      <a:pt x="208" y="1829"/>
                      <a:pt x="327" y="1925"/>
                      <a:pt x="435" y="1974"/>
                    </a:cubicBezTo>
                    <a:cubicBezTo>
                      <a:pt x="512" y="2009"/>
                      <a:pt x="585" y="2021"/>
                      <a:pt x="644" y="2021"/>
                    </a:cubicBezTo>
                    <a:cubicBezTo>
                      <a:pt x="670" y="2021"/>
                      <a:pt x="692" y="2019"/>
                      <a:pt x="712" y="2016"/>
                    </a:cubicBezTo>
                    <a:cubicBezTo>
                      <a:pt x="777" y="2002"/>
                      <a:pt x="807" y="1980"/>
                      <a:pt x="804" y="1972"/>
                    </a:cubicBezTo>
                    <a:cubicBezTo>
                      <a:pt x="801" y="1948"/>
                      <a:pt x="658" y="1992"/>
                      <a:pt x="482" y="1884"/>
                    </a:cubicBezTo>
                    <a:cubicBezTo>
                      <a:pt x="397" y="1831"/>
                      <a:pt x="307" y="1746"/>
                      <a:pt x="251" y="1625"/>
                    </a:cubicBezTo>
                    <a:cubicBezTo>
                      <a:pt x="191" y="1506"/>
                      <a:pt x="163" y="1355"/>
                      <a:pt x="156" y="1194"/>
                    </a:cubicBezTo>
                    <a:cubicBezTo>
                      <a:pt x="132" y="535"/>
                      <a:pt x="323" y="14"/>
                      <a:pt x="281" y="1"/>
                    </a:cubicBezTo>
                    <a:cubicBezTo>
                      <a:pt x="281" y="1"/>
                      <a:pt x="280" y="1"/>
                      <a:pt x="280"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4"/>
              <p:cNvSpPr/>
              <p:nvPr/>
            </p:nvSpPr>
            <p:spPr>
              <a:xfrm>
                <a:off x="5558550" y="1055100"/>
                <a:ext cx="7225" cy="6025"/>
              </a:xfrm>
              <a:custGeom>
                <a:rect b="b" l="l" r="r" t="t"/>
                <a:pathLst>
                  <a:path extrusionOk="0" h="241" w="289">
                    <a:moveTo>
                      <a:pt x="229" y="0"/>
                    </a:moveTo>
                    <a:cubicBezTo>
                      <a:pt x="194" y="0"/>
                      <a:pt x="143" y="25"/>
                      <a:pt x="96" y="67"/>
                    </a:cubicBezTo>
                    <a:cubicBezTo>
                      <a:pt x="31" y="127"/>
                      <a:pt x="1" y="199"/>
                      <a:pt x="28" y="228"/>
                    </a:cubicBezTo>
                    <a:cubicBezTo>
                      <a:pt x="35" y="236"/>
                      <a:pt x="47" y="240"/>
                      <a:pt x="61" y="240"/>
                    </a:cubicBezTo>
                    <a:cubicBezTo>
                      <a:pt x="96" y="240"/>
                      <a:pt x="147" y="215"/>
                      <a:pt x="194" y="173"/>
                    </a:cubicBezTo>
                    <a:cubicBezTo>
                      <a:pt x="258" y="113"/>
                      <a:pt x="289" y="41"/>
                      <a:pt x="262" y="12"/>
                    </a:cubicBezTo>
                    <a:cubicBezTo>
                      <a:pt x="254" y="4"/>
                      <a:pt x="243" y="0"/>
                      <a:pt x="229" y="0"/>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4"/>
              <p:cNvSpPr/>
              <p:nvPr/>
            </p:nvSpPr>
            <p:spPr>
              <a:xfrm>
                <a:off x="5518050" y="1067975"/>
                <a:ext cx="61275" cy="42650"/>
              </a:xfrm>
              <a:custGeom>
                <a:rect b="b" l="l" r="r" t="t"/>
                <a:pathLst>
                  <a:path extrusionOk="0" h="1706" w="2451">
                    <a:moveTo>
                      <a:pt x="2448" y="1"/>
                    </a:moveTo>
                    <a:lnTo>
                      <a:pt x="2448" y="1"/>
                    </a:lnTo>
                    <a:cubicBezTo>
                      <a:pt x="2048" y="250"/>
                      <a:pt x="1577" y="395"/>
                      <a:pt x="1116" y="395"/>
                    </a:cubicBezTo>
                    <a:cubicBezTo>
                      <a:pt x="759" y="395"/>
                      <a:pt x="407" y="308"/>
                      <a:pt x="99" y="114"/>
                    </a:cubicBezTo>
                    <a:cubicBezTo>
                      <a:pt x="66" y="96"/>
                      <a:pt x="33" y="77"/>
                      <a:pt x="1" y="57"/>
                    </a:cubicBezTo>
                    <a:lnTo>
                      <a:pt x="1" y="57"/>
                    </a:lnTo>
                    <a:cubicBezTo>
                      <a:pt x="36" y="423"/>
                      <a:pt x="99" y="795"/>
                      <a:pt x="289" y="1113"/>
                    </a:cubicBezTo>
                    <a:cubicBezTo>
                      <a:pt x="485" y="1442"/>
                      <a:pt x="843" y="1705"/>
                      <a:pt x="1239" y="1705"/>
                    </a:cubicBezTo>
                    <a:cubicBezTo>
                      <a:pt x="1241" y="1705"/>
                      <a:pt x="1243" y="1705"/>
                      <a:pt x="1245" y="1705"/>
                    </a:cubicBezTo>
                    <a:cubicBezTo>
                      <a:pt x="1673" y="1702"/>
                      <a:pt x="2047" y="1392"/>
                      <a:pt x="2229" y="1023"/>
                    </a:cubicBezTo>
                    <a:cubicBezTo>
                      <a:pt x="2376" y="726"/>
                      <a:pt x="2451" y="348"/>
                      <a:pt x="2448"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4"/>
              <p:cNvSpPr/>
              <p:nvPr/>
            </p:nvSpPr>
            <p:spPr>
              <a:xfrm>
                <a:off x="5464050" y="973550"/>
                <a:ext cx="58850" cy="24350"/>
              </a:xfrm>
              <a:custGeom>
                <a:rect b="b" l="l" r="r" t="t"/>
                <a:pathLst>
                  <a:path extrusionOk="0" h="974" w="2354">
                    <a:moveTo>
                      <a:pt x="1503" y="1"/>
                    </a:moveTo>
                    <a:cubicBezTo>
                      <a:pt x="1350" y="1"/>
                      <a:pt x="1184" y="19"/>
                      <a:pt x="1014" y="65"/>
                    </a:cubicBezTo>
                    <a:cubicBezTo>
                      <a:pt x="635" y="169"/>
                      <a:pt x="342" y="395"/>
                      <a:pt x="189" y="595"/>
                    </a:cubicBezTo>
                    <a:cubicBezTo>
                      <a:pt x="32" y="797"/>
                      <a:pt x="1" y="956"/>
                      <a:pt x="32" y="972"/>
                    </a:cubicBezTo>
                    <a:cubicBezTo>
                      <a:pt x="35" y="973"/>
                      <a:pt x="38" y="974"/>
                      <a:pt x="42" y="974"/>
                    </a:cubicBezTo>
                    <a:cubicBezTo>
                      <a:pt x="84" y="974"/>
                      <a:pt x="175" y="866"/>
                      <a:pt x="334" y="734"/>
                    </a:cubicBezTo>
                    <a:cubicBezTo>
                      <a:pt x="503" y="591"/>
                      <a:pt x="766" y="426"/>
                      <a:pt x="1088" y="338"/>
                    </a:cubicBezTo>
                    <a:cubicBezTo>
                      <a:pt x="1326" y="272"/>
                      <a:pt x="1558" y="254"/>
                      <a:pt x="1755" y="254"/>
                    </a:cubicBezTo>
                    <a:cubicBezTo>
                      <a:pt x="1826" y="254"/>
                      <a:pt x="1893" y="257"/>
                      <a:pt x="1953" y="260"/>
                    </a:cubicBezTo>
                    <a:cubicBezTo>
                      <a:pt x="2076" y="267"/>
                      <a:pt x="2177" y="275"/>
                      <a:pt x="2244" y="275"/>
                    </a:cubicBezTo>
                    <a:cubicBezTo>
                      <a:pt x="2302" y="275"/>
                      <a:pt x="2336" y="269"/>
                      <a:pt x="2342" y="251"/>
                    </a:cubicBezTo>
                    <a:cubicBezTo>
                      <a:pt x="2353" y="216"/>
                      <a:pt x="2225" y="129"/>
                      <a:pt x="1985" y="64"/>
                    </a:cubicBezTo>
                    <a:cubicBezTo>
                      <a:pt x="1855" y="28"/>
                      <a:pt x="1689" y="1"/>
                      <a:pt x="1503"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4"/>
              <p:cNvSpPr/>
              <p:nvPr/>
            </p:nvSpPr>
            <p:spPr>
              <a:xfrm>
                <a:off x="5469750" y="1024050"/>
                <a:ext cx="53300" cy="26600"/>
              </a:xfrm>
              <a:custGeom>
                <a:rect b="b" l="l" r="r" t="t"/>
                <a:pathLst>
                  <a:path extrusionOk="0" h="1064" w="2132">
                    <a:moveTo>
                      <a:pt x="845" y="0"/>
                    </a:moveTo>
                    <a:cubicBezTo>
                      <a:pt x="616" y="0"/>
                      <a:pt x="410" y="70"/>
                      <a:pt x="275" y="161"/>
                    </a:cubicBezTo>
                    <a:cubicBezTo>
                      <a:pt x="59" y="302"/>
                      <a:pt x="1" y="459"/>
                      <a:pt x="17" y="467"/>
                    </a:cubicBezTo>
                    <a:cubicBezTo>
                      <a:pt x="19" y="469"/>
                      <a:pt x="21" y="469"/>
                      <a:pt x="23" y="469"/>
                    </a:cubicBezTo>
                    <a:cubicBezTo>
                      <a:pt x="53" y="469"/>
                      <a:pt x="146" y="359"/>
                      <a:pt x="335" y="269"/>
                    </a:cubicBezTo>
                    <a:cubicBezTo>
                      <a:pt x="454" y="212"/>
                      <a:pt x="617" y="169"/>
                      <a:pt x="797" y="169"/>
                    </a:cubicBezTo>
                    <a:cubicBezTo>
                      <a:pt x="919" y="169"/>
                      <a:pt x="1047" y="189"/>
                      <a:pt x="1175" y="236"/>
                    </a:cubicBezTo>
                    <a:cubicBezTo>
                      <a:pt x="1493" y="356"/>
                      <a:pt x="1722" y="590"/>
                      <a:pt x="1867" y="767"/>
                    </a:cubicBezTo>
                    <a:cubicBezTo>
                      <a:pt x="2006" y="939"/>
                      <a:pt x="2081" y="1064"/>
                      <a:pt x="2108" y="1064"/>
                    </a:cubicBezTo>
                    <a:cubicBezTo>
                      <a:pt x="2110" y="1064"/>
                      <a:pt x="2111" y="1063"/>
                      <a:pt x="2112" y="1063"/>
                    </a:cubicBezTo>
                    <a:cubicBezTo>
                      <a:pt x="2131" y="1054"/>
                      <a:pt x="2096" y="906"/>
                      <a:pt x="1968" y="695"/>
                    </a:cubicBezTo>
                    <a:cubicBezTo>
                      <a:pt x="1842" y="489"/>
                      <a:pt x="1606" y="211"/>
                      <a:pt x="1236" y="71"/>
                    </a:cubicBezTo>
                    <a:cubicBezTo>
                      <a:pt x="1104" y="21"/>
                      <a:pt x="971" y="0"/>
                      <a:pt x="845" y="0"/>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4"/>
              <p:cNvSpPr/>
              <p:nvPr/>
            </p:nvSpPr>
            <p:spPr>
              <a:xfrm>
                <a:off x="5576875" y="973550"/>
                <a:ext cx="58825" cy="24350"/>
              </a:xfrm>
              <a:custGeom>
                <a:rect b="b" l="l" r="r" t="t"/>
                <a:pathLst>
                  <a:path extrusionOk="0" h="974" w="2353">
                    <a:moveTo>
                      <a:pt x="851" y="1"/>
                    </a:moveTo>
                    <a:cubicBezTo>
                      <a:pt x="665" y="1"/>
                      <a:pt x="499" y="28"/>
                      <a:pt x="369" y="64"/>
                    </a:cubicBezTo>
                    <a:cubicBezTo>
                      <a:pt x="129" y="129"/>
                      <a:pt x="0" y="216"/>
                      <a:pt x="12" y="251"/>
                    </a:cubicBezTo>
                    <a:cubicBezTo>
                      <a:pt x="17" y="269"/>
                      <a:pt x="51" y="275"/>
                      <a:pt x="109" y="275"/>
                    </a:cubicBezTo>
                    <a:cubicBezTo>
                      <a:pt x="177" y="275"/>
                      <a:pt x="277" y="267"/>
                      <a:pt x="400" y="260"/>
                    </a:cubicBezTo>
                    <a:cubicBezTo>
                      <a:pt x="461" y="257"/>
                      <a:pt x="527" y="254"/>
                      <a:pt x="598" y="254"/>
                    </a:cubicBezTo>
                    <a:cubicBezTo>
                      <a:pt x="795" y="254"/>
                      <a:pt x="1027" y="272"/>
                      <a:pt x="1265" y="338"/>
                    </a:cubicBezTo>
                    <a:cubicBezTo>
                      <a:pt x="1588" y="426"/>
                      <a:pt x="1850" y="591"/>
                      <a:pt x="2020" y="734"/>
                    </a:cubicBezTo>
                    <a:cubicBezTo>
                      <a:pt x="2179" y="866"/>
                      <a:pt x="2270" y="974"/>
                      <a:pt x="2312" y="974"/>
                    </a:cubicBezTo>
                    <a:cubicBezTo>
                      <a:pt x="2315" y="974"/>
                      <a:pt x="2318" y="973"/>
                      <a:pt x="2321" y="972"/>
                    </a:cubicBezTo>
                    <a:cubicBezTo>
                      <a:pt x="2352" y="956"/>
                      <a:pt x="2321" y="797"/>
                      <a:pt x="2164" y="595"/>
                    </a:cubicBezTo>
                    <a:cubicBezTo>
                      <a:pt x="2011" y="395"/>
                      <a:pt x="1719" y="169"/>
                      <a:pt x="1340" y="65"/>
                    </a:cubicBezTo>
                    <a:cubicBezTo>
                      <a:pt x="1170" y="19"/>
                      <a:pt x="1004" y="1"/>
                      <a:pt x="851"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4"/>
              <p:cNvSpPr/>
              <p:nvPr/>
            </p:nvSpPr>
            <p:spPr>
              <a:xfrm>
                <a:off x="5575025" y="1024050"/>
                <a:ext cx="53325" cy="26600"/>
              </a:xfrm>
              <a:custGeom>
                <a:rect b="b" l="l" r="r" t="t"/>
                <a:pathLst>
                  <a:path extrusionOk="0" h="1064" w="2133">
                    <a:moveTo>
                      <a:pt x="1287" y="0"/>
                    </a:moveTo>
                    <a:cubicBezTo>
                      <a:pt x="1161" y="0"/>
                      <a:pt x="1028" y="21"/>
                      <a:pt x="896" y="71"/>
                    </a:cubicBezTo>
                    <a:cubicBezTo>
                      <a:pt x="526" y="211"/>
                      <a:pt x="291" y="489"/>
                      <a:pt x="164" y="695"/>
                    </a:cubicBezTo>
                    <a:cubicBezTo>
                      <a:pt x="36" y="906"/>
                      <a:pt x="1" y="1054"/>
                      <a:pt x="21" y="1063"/>
                    </a:cubicBezTo>
                    <a:cubicBezTo>
                      <a:pt x="22" y="1063"/>
                      <a:pt x="23" y="1064"/>
                      <a:pt x="24" y="1064"/>
                    </a:cubicBezTo>
                    <a:cubicBezTo>
                      <a:pt x="51" y="1064"/>
                      <a:pt x="127" y="939"/>
                      <a:pt x="266" y="767"/>
                    </a:cubicBezTo>
                    <a:cubicBezTo>
                      <a:pt x="410" y="590"/>
                      <a:pt x="639" y="356"/>
                      <a:pt x="958" y="236"/>
                    </a:cubicBezTo>
                    <a:cubicBezTo>
                      <a:pt x="1085" y="189"/>
                      <a:pt x="1214" y="169"/>
                      <a:pt x="1335" y="169"/>
                    </a:cubicBezTo>
                    <a:cubicBezTo>
                      <a:pt x="1515" y="169"/>
                      <a:pt x="1679" y="212"/>
                      <a:pt x="1797" y="269"/>
                    </a:cubicBezTo>
                    <a:cubicBezTo>
                      <a:pt x="1986" y="359"/>
                      <a:pt x="2079" y="469"/>
                      <a:pt x="2109" y="469"/>
                    </a:cubicBezTo>
                    <a:cubicBezTo>
                      <a:pt x="2111" y="469"/>
                      <a:pt x="2113" y="469"/>
                      <a:pt x="2115" y="467"/>
                    </a:cubicBezTo>
                    <a:cubicBezTo>
                      <a:pt x="2132" y="459"/>
                      <a:pt x="2074" y="302"/>
                      <a:pt x="1858" y="161"/>
                    </a:cubicBezTo>
                    <a:cubicBezTo>
                      <a:pt x="1723" y="70"/>
                      <a:pt x="1517" y="0"/>
                      <a:pt x="1287" y="0"/>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4"/>
              <p:cNvSpPr/>
              <p:nvPr/>
            </p:nvSpPr>
            <p:spPr>
              <a:xfrm>
                <a:off x="5529525" y="1091700"/>
                <a:ext cx="41550" cy="18925"/>
              </a:xfrm>
              <a:custGeom>
                <a:rect b="b" l="l" r="r" t="t"/>
                <a:pathLst>
                  <a:path extrusionOk="0" h="757" w="1662">
                    <a:moveTo>
                      <a:pt x="933" y="1"/>
                    </a:moveTo>
                    <a:cubicBezTo>
                      <a:pt x="588" y="1"/>
                      <a:pt x="254" y="151"/>
                      <a:pt x="0" y="390"/>
                    </a:cubicBezTo>
                    <a:cubicBezTo>
                      <a:pt x="204" y="605"/>
                      <a:pt x="481" y="756"/>
                      <a:pt x="781" y="756"/>
                    </a:cubicBezTo>
                    <a:cubicBezTo>
                      <a:pt x="783" y="756"/>
                      <a:pt x="784" y="756"/>
                      <a:pt x="786" y="756"/>
                    </a:cubicBezTo>
                    <a:cubicBezTo>
                      <a:pt x="1142" y="754"/>
                      <a:pt x="1460" y="538"/>
                      <a:pt x="1662" y="253"/>
                    </a:cubicBezTo>
                    <a:cubicBezTo>
                      <a:pt x="1464" y="101"/>
                      <a:pt x="1217" y="8"/>
                      <a:pt x="965" y="1"/>
                    </a:cubicBezTo>
                    <a:cubicBezTo>
                      <a:pt x="955" y="1"/>
                      <a:pt x="944" y="1"/>
                      <a:pt x="933" y="1"/>
                    </a:cubicBezTo>
                    <a:close/>
                  </a:path>
                </a:pathLst>
              </a:custGeom>
              <a:solidFill>
                <a:srgbClr val="EA4B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717" name="Shape 2717"/>
        <p:cNvGrpSpPr/>
        <p:nvPr/>
      </p:nvGrpSpPr>
      <p:grpSpPr>
        <a:xfrm>
          <a:off x="0" y="0"/>
          <a:ext cx="0" cy="0"/>
          <a:chOff x="0" y="0"/>
          <a:chExt cx="0" cy="0"/>
        </a:xfrm>
      </p:grpSpPr>
      <p:sp>
        <p:nvSpPr>
          <p:cNvPr id="2718" name="Google Shape;2718;p85"/>
          <p:cNvSpPr txBox="1"/>
          <p:nvPr/>
        </p:nvSpPr>
        <p:spPr>
          <a:xfrm>
            <a:off x="334050" y="254800"/>
            <a:ext cx="6371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100">
                <a:latin typeface="Oswald Medium"/>
                <a:ea typeface="Oswald Medium"/>
                <a:cs typeface="Oswald Medium"/>
                <a:sym typeface="Oswald Medium"/>
              </a:rPr>
              <a:t>Missing data handling-</a:t>
            </a:r>
            <a:endParaRPr sz="3100">
              <a:latin typeface="Oswald Medium"/>
              <a:ea typeface="Oswald Medium"/>
              <a:cs typeface="Oswald Medium"/>
              <a:sym typeface="Oswald Medium"/>
            </a:endParaRPr>
          </a:p>
        </p:txBody>
      </p:sp>
      <p:pic>
        <p:nvPicPr>
          <p:cNvPr id="2719" name="Google Shape;2719;p85"/>
          <p:cNvPicPr preferRelativeResize="0"/>
          <p:nvPr/>
        </p:nvPicPr>
        <p:blipFill>
          <a:blip r:embed="rId3">
            <a:alphaModFix/>
          </a:blip>
          <a:stretch>
            <a:fillRect/>
          </a:stretch>
        </p:blipFill>
        <p:spPr>
          <a:xfrm>
            <a:off x="152400" y="936400"/>
            <a:ext cx="4042050" cy="3724825"/>
          </a:xfrm>
          <a:prstGeom prst="rect">
            <a:avLst/>
          </a:prstGeom>
          <a:noFill/>
          <a:ln>
            <a:noFill/>
          </a:ln>
        </p:spPr>
      </p:pic>
      <p:sp>
        <p:nvSpPr>
          <p:cNvPr id="2720" name="Google Shape;2720;p85"/>
          <p:cNvSpPr/>
          <p:nvPr/>
        </p:nvSpPr>
        <p:spPr>
          <a:xfrm>
            <a:off x="4311475" y="936400"/>
            <a:ext cx="4677000" cy="4030500"/>
          </a:xfrm>
          <a:prstGeom prst="roundRect">
            <a:avLst>
              <a:gd fmla="val 16667" name="adj"/>
            </a:avLst>
          </a:prstGeom>
          <a:solidFill>
            <a:srgbClr val="FFD3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Our dataset contains only one row where there's missing data from ‘text’ and ‘selected_text’ features, as we can see from the snippet on the left.</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sz="1700">
              <a:latin typeface="Times New Roman"/>
              <a:ea typeface="Times New Roman"/>
              <a:cs typeface="Times New Roman"/>
              <a:sym typeface="Times New Roman"/>
            </a:endParaRPr>
          </a:p>
          <a:p>
            <a:pPr indent="0" lvl="0" marL="0" rtl="0" algn="l">
              <a:spcBef>
                <a:spcPts val="0"/>
              </a:spcBef>
              <a:spcAft>
                <a:spcPts val="0"/>
              </a:spcAft>
              <a:buNone/>
            </a:pPr>
            <a:r>
              <a:rPr lang="en" sz="1700">
                <a:latin typeface="Times New Roman"/>
                <a:ea typeface="Times New Roman"/>
                <a:cs typeface="Times New Roman"/>
                <a:sym typeface="Times New Roman"/>
              </a:rPr>
              <a:t>For this reason, we thought of excluding that particular row from our dataset, as dropping 1 row won’t really affect the performance of our model, as we will still have 27480 rows of data, which is ample.</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sz="1700">
              <a:latin typeface="Times New Roman"/>
              <a:ea typeface="Times New Roman"/>
              <a:cs typeface="Times New Roman"/>
              <a:sym typeface="Times New Roman"/>
            </a:endParaRPr>
          </a:p>
          <a:p>
            <a:pPr indent="0" lvl="0" marL="0" rtl="0" algn="l">
              <a:spcBef>
                <a:spcPts val="0"/>
              </a:spcBef>
              <a:spcAft>
                <a:spcPts val="0"/>
              </a:spcAft>
              <a:buNone/>
            </a:pPr>
            <a:r>
              <a:rPr lang="en" sz="1700">
                <a:latin typeface="Times New Roman"/>
                <a:ea typeface="Times New Roman"/>
                <a:cs typeface="Times New Roman"/>
                <a:sym typeface="Times New Roman"/>
              </a:rPr>
              <a:t>We first found the row’s index where there’s missing data (as shown on the left), then dropped that row (shown in the next slide).</a:t>
            </a:r>
            <a:endParaRPr sz="17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p50"/>
          <p:cNvSpPr/>
          <p:nvPr/>
        </p:nvSpPr>
        <p:spPr>
          <a:xfrm rot="-523356">
            <a:off x="1610305" y="1297641"/>
            <a:ext cx="1670221" cy="2460031"/>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rgbClr val="4A2A6F"/>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0"/>
          <p:cNvSpPr txBox="1"/>
          <p:nvPr>
            <p:ph type="title"/>
          </p:nvPr>
        </p:nvSpPr>
        <p:spPr>
          <a:xfrm>
            <a:off x="4669850" y="2790325"/>
            <a:ext cx="3760800" cy="56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 Insights</a:t>
            </a:r>
            <a:endParaRPr/>
          </a:p>
        </p:txBody>
      </p:sp>
      <p:sp>
        <p:nvSpPr>
          <p:cNvPr id="2263" name="Google Shape;2263;p50"/>
          <p:cNvSpPr txBox="1"/>
          <p:nvPr>
            <p:ph idx="2" type="title"/>
          </p:nvPr>
        </p:nvSpPr>
        <p:spPr>
          <a:xfrm>
            <a:off x="4669838" y="1360175"/>
            <a:ext cx="3760800" cy="9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264" name="Google Shape;2264;p50"/>
          <p:cNvSpPr/>
          <p:nvPr/>
        </p:nvSpPr>
        <p:spPr>
          <a:xfrm rot="1318253">
            <a:off x="2115927" y="1512488"/>
            <a:ext cx="1670269" cy="2460102"/>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rgbClr val="573281"/>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0"/>
          <p:cNvSpPr/>
          <p:nvPr/>
        </p:nvSpPr>
        <p:spPr>
          <a:xfrm rot="1318253">
            <a:off x="2003733" y="1242735"/>
            <a:ext cx="1670269" cy="2460102"/>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chemeClr val="dk1"/>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6" name="Google Shape;2266;p50"/>
          <p:cNvGrpSpPr/>
          <p:nvPr/>
        </p:nvGrpSpPr>
        <p:grpSpPr>
          <a:xfrm rot="460336">
            <a:off x="1664521" y="1054140"/>
            <a:ext cx="1762407" cy="2521565"/>
            <a:chOff x="1237788" y="888474"/>
            <a:chExt cx="1762492" cy="2521687"/>
          </a:xfrm>
        </p:grpSpPr>
        <p:grpSp>
          <p:nvGrpSpPr>
            <p:cNvPr id="2267" name="Google Shape;2267;p50"/>
            <p:cNvGrpSpPr/>
            <p:nvPr/>
          </p:nvGrpSpPr>
          <p:grpSpPr>
            <a:xfrm rot="130722">
              <a:off x="1283943" y="919332"/>
              <a:ext cx="1670181" cy="2459972"/>
              <a:chOff x="2903825" y="2119650"/>
              <a:chExt cx="623100" cy="917750"/>
            </a:xfrm>
          </p:grpSpPr>
          <p:sp>
            <p:nvSpPr>
              <p:cNvPr id="2268" name="Google Shape;2268;p50"/>
              <p:cNvSpPr/>
              <p:nvPr/>
            </p:nvSpPr>
            <p:spPr>
              <a:xfrm>
                <a:off x="2903825" y="2119650"/>
                <a:ext cx="623100" cy="917750"/>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chemeClr val="accent5"/>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0"/>
              <p:cNvSpPr/>
              <p:nvPr/>
            </p:nvSpPr>
            <p:spPr>
              <a:xfrm>
                <a:off x="2903825" y="2858150"/>
                <a:ext cx="623100" cy="179250"/>
              </a:xfrm>
              <a:custGeom>
                <a:rect b="b" l="l" r="r" t="t"/>
                <a:pathLst>
                  <a:path extrusionOk="0" h="7170" w="24924">
                    <a:moveTo>
                      <a:pt x="0" y="0"/>
                    </a:moveTo>
                    <a:lnTo>
                      <a:pt x="0" y="3778"/>
                    </a:lnTo>
                    <a:cubicBezTo>
                      <a:pt x="0" y="5644"/>
                      <a:pt x="1527" y="7170"/>
                      <a:pt x="3392" y="7170"/>
                    </a:cubicBezTo>
                    <a:lnTo>
                      <a:pt x="21532" y="7170"/>
                    </a:lnTo>
                    <a:cubicBezTo>
                      <a:pt x="23398" y="7170"/>
                      <a:pt x="24924" y="5644"/>
                      <a:pt x="24924" y="3778"/>
                    </a:cubicBezTo>
                    <a:lnTo>
                      <a:pt x="249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0" name="Google Shape;2270;p50"/>
            <p:cNvGrpSpPr/>
            <p:nvPr/>
          </p:nvGrpSpPr>
          <p:grpSpPr>
            <a:xfrm rot="143496">
              <a:off x="1714835" y="1420817"/>
              <a:ext cx="810520" cy="1198621"/>
              <a:chOff x="5370175" y="823000"/>
              <a:chExt cx="356025" cy="526500"/>
            </a:xfrm>
          </p:grpSpPr>
          <p:sp>
            <p:nvSpPr>
              <p:cNvPr id="2271" name="Google Shape;2271;p50"/>
              <p:cNvSpPr/>
              <p:nvPr/>
            </p:nvSpPr>
            <p:spPr>
              <a:xfrm>
                <a:off x="5397300" y="823000"/>
                <a:ext cx="303200" cy="204450"/>
              </a:xfrm>
              <a:custGeom>
                <a:rect b="b" l="l" r="r" t="t"/>
                <a:pathLst>
                  <a:path extrusionOk="0" h="8178" w="12128">
                    <a:moveTo>
                      <a:pt x="8939" y="0"/>
                    </a:moveTo>
                    <a:cubicBezTo>
                      <a:pt x="8325" y="0"/>
                      <a:pt x="7729" y="227"/>
                      <a:pt x="7117" y="300"/>
                    </a:cubicBezTo>
                    <a:cubicBezTo>
                      <a:pt x="6936" y="322"/>
                      <a:pt x="6755" y="330"/>
                      <a:pt x="6572" y="330"/>
                    </a:cubicBezTo>
                    <a:cubicBezTo>
                      <a:pt x="6007" y="330"/>
                      <a:pt x="5437" y="251"/>
                      <a:pt x="4874" y="251"/>
                    </a:cubicBezTo>
                    <a:cubicBezTo>
                      <a:pt x="4591" y="251"/>
                      <a:pt x="4310" y="271"/>
                      <a:pt x="4033" y="331"/>
                    </a:cubicBezTo>
                    <a:cubicBezTo>
                      <a:pt x="3196" y="511"/>
                      <a:pt x="2448" y="1063"/>
                      <a:pt x="2031" y="1809"/>
                    </a:cubicBezTo>
                    <a:cubicBezTo>
                      <a:pt x="2004" y="1858"/>
                      <a:pt x="1975" y="1910"/>
                      <a:pt x="1925" y="1935"/>
                    </a:cubicBezTo>
                    <a:cubicBezTo>
                      <a:pt x="1899" y="1948"/>
                      <a:pt x="1871" y="1952"/>
                      <a:pt x="1841" y="1952"/>
                    </a:cubicBezTo>
                    <a:cubicBezTo>
                      <a:pt x="1814" y="1952"/>
                      <a:pt x="1786" y="1949"/>
                      <a:pt x="1758" y="1946"/>
                    </a:cubicBezTo>
                    <a:cubicBezTo>
                      <a:pt x="1722" y="1943"/>
                      <a:pt x="1687" y="1941"/>
                      <a:pt x="1652" y="1941"/>
                    </a:cubicBezTo>
                    <a:cubicBezTo>
                      <a:pt x="1014" y="1941"/>
                      <a:pt x="626" y="2491"/>
                      <a:pt x="457" y="3061"/>
                    </a:cubicBezTo>
                    <a:cubicBezTo>
                      <a:pt x="1" y="4597"/>
                      <a:pt x="698" y="6221"/>
                      <a:pt x="718" y="7823"/>
                    </a:cubicBezTo>
                    <a:lnTo>
                      <a:pt x="11448" y="8178"/>
                    </a:lnTo>
                    <a:cubicBezTo>
                      <a:pt x="11673" y="7147"/>
                      <a:pt x="11675" y="6068"/>
                      <a:pt x="11454" y="5037"/>
                    </a:cubicBezTo>
                    <a:cubicBezTo>
                      <a:pt x="11865" y="4833"/>
                      <a:pt x="12128" y="4362"/>
                      <a:pt x="12085" y="3905"/>
                    </a:cubicBezTo>
                    <a:cubicBezTo>
                      <a:pt x="12043" y="3448"/>
                      <a:pt x="11698" y="3034"/>
                      <a:pt x="11257" y="2908"/>
                    </a:cubicBezTo>
                    <a:cubicBezTo>
                      <a:pt x="11372" y="2572"/>
                      <a:pt x="11579" y="2193"/>
                      <a:pt x="11562" y="1840"/>
                    </a:cubicBezTo>
                    <a:cubicBezTo>
                      <a:pt x="11546" y="1502"/>
                      <a:pt x="11354" y="1135"/>
                      <a:pt x="11152" y="875"/>
                    </a:cubicBezTo>
                    <a:cubicBezTo>
                      <a:pt x="10572" y="126"/>
                      <a:pt x="9936" y="47"/>
                      <a:pt x="9056" y="3"/>
                    </a:cubicBezTo>
                    <a:cubicBezTo>
                      <a:pt x="9017" y="1"/>
                      <a:pt x="8978" y="0"/>
                      <a:pt x="8939" y="0"/>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0"/>
              <p:cNvSpPr/>
              <p:nvPr/>
            </p:nvSpPr>
            <p:spPr>
              <a:xfrm>
                <a:off x="5639425" y="1010325"/>
                <a:ext cx="71025" cy="72025"/>
              </a:xfrm>
              <a:custGeom>
                <a:rect b="b" l="l" r="r" t="t"/>
                <a:pathLst>
                  <a:path extrusionOk="0" h="2881" w="2841">
                    <a:moveTo>
                      <a:pt x="1910" y="0"/>
                    </a:moveTo>
                    <a:cubicBezTo>
                      <a:pt x="1470" y="0"/>
                      <a:pt x="947" y="301"/>
                      <a:pt x="569" y="817"/>
                    </a:cubicBezTo>
                    <a:cubicBezTo>
                      <a:pt x="44" y="1534"/>
                      <a:pt x="1" y="2394"/>
                      <a:pt x="470" y="2738"/>
                    </a:cubicBezTo>
                    <a:cubicBezTo>
                      <a:pt x="602" y="2835"/>
                      <a:pt x="761" y="2880"/>
                      <a:pt x="932" y="2880"/>
                    </a:cubicBezTo>
                    <a:cubicBezTo>
                      <a:pt x="1371" y="2880"/>
                      <a:pt x="1895" y="2579"/>
                      <a:pt x="2272" y="2063"/>
                    </a:cubicBezTo>
                    <a:cubicBezTo>
                      <a:pt x="2796" y="1346"/>
                      <a:pt x="2841" y="486"/>
                      <a:pt x="2370" y="142"/>
                    </a:cubicBezTo>
                    <a:cubicBezTo>
                      <a:pt x="2239" y="46"/>
                      <a:pt x="2080" y="0"/>
                      <a:pt x="1910" y="0"/>
                    </a:cubicBezTo>
                    <a:close/>
                  </a:path>
                </a:pathLst>
              </a:custGeom>
              <a:solidFill>
                <a:srgbClr val="D68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0"/>
              <p:cNvSpPr/>
              <p:nvPr/>
            </p:nvSpPr>
            <p:spPr>
              <a:xfrm>
                <a:off x="5657550" y="1026250"/>
                <a:ext cx="42375" cy="48000"/>
              </a:xfrm>
              <a:custGeom>
                <a:rect b="b" l="l" r="r" t="t"/>
                <a:pathLst>
                  <a:path extrusionOk="0" h="1920" w="1695">
                    <a:moveTo>
                      <a:pt x="1497" y="0"/>
                    </a:moveTo>
                    <a:cubicBezTo>
                      <a:pt x="1430" y="0"/>
                      <a:pt x="1368" y="41"/>
                      <a:pt x="1308" y="68"/>
                    </a:cubicBezTo>
                    <a:cubicBezTo>
                      <a:pt x="1244" y="96"/>
                      <a:pt x="1182" y="132"/>
                      <a:pt x="1122" y="172"/>
                    </a:cubicBezTo>
                    <a:cubicBezTo>
                      <a:pt x="1006" y="250"/>
                      <a:pt x="902" y="346"/>
                      <a:pt x="809" y="451"/>
                    </a:cubicBezTo>
                    <a:cubicBezTo>
                      <a:pt x="627" y="656"/>
                      <a:pt x="488" y="895"/>
                      <a:pt x="350" y="1132"/>
                    </a:cubicBezTo>
                    <a:cubicBezTo>
                      <a:pt x="249" y="1304"/>
                      <a:pt x="150" y="1475"/>
                      <a:pt x="50" y="1647"/>
                    </a:cubicBezTo>
                    <a:cubicBezTo>
                      <a:pt x="26" y="1688"/>
                      <a:pt x="0" y="1734"/>
                      <a:pt x="4" y="1782"/>
                    </a:cubicBezTo>
                    <a:cubicBezTo>
                      <a:pt x="9" y="1846"/>
                      <a:pt x="68" y="1897"/>
                      <a:pt x="131" y="1913"/>
                    </a:cubicBezTo>
                    <a:cubicBezTo>
                      <a:pt x="152" y="1918"/>
                      <a:pt x="173" y="1920"/>
                      <a:pt x="195" y="1920"/>
                    </a:cubicBezTo>
                    <a:cubicBezTo>
                      <a:pt x="238" y="1920"/>
                      <a:pt x="282" y="1911"/>
                      <a:pt x="324" y="1901"/>
                    </a:cubicBezTo>
                    <a:cubicBezTo>
                      <a:pt x="701" y="1812"/>
                      <a:pt x="1059" y="1617"/>
                      <a:pt x="1309" y="1320"/>
                    </a:cubicBezTo>
                    <a:cubicBezTo>
                      <a:pt x="1560" y="1024"/>
                      <a:pt x="1694" y="624"/>
                      <a:pt x="1639" y="240"/>
                    </a:cubicBezTo>
                    <a:cubicBezTo>
                      <a:pt x="1628" y="159"/>
                      <a:pt x="1604" y="3"/>
                      <a:pt x="1503" y="0"/>
                    </a:cubicBezTo>
                    <a:cubicBezTo>
                      <a:pt x="1501" y="0"/>
                      <a:pt x="1499" y="0"/>
                      <a:pt x="1497" y="0"/>
                    </a:cubicBezTo>
                    <a:close/>
                  </a:path>
                </a:pathLst>
              </a:custGeom>
              <a:solidFill>
                <a:srgbClr val="AB73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0"/>
              <p:cNvSpPr/>
              <p:nvPr/>
            </p:nvSpPr>
            <p:spPr>
              <a:xfrm>
                <a:off x="5660075" y="1025325"/>
                <a:ext cx="36175" cy="45750"/>
              </a:xfrm>
              <a:custGeom>
                <a:rect b="b" l="l" r="r" t="t"/>
                <a:pathLst>
                  <a:path extrusionOk="0" h="1830" w="1447">
                    <a:moveTo>
                      <a:pt x="1420" y="0"/>
                    </a:moveTo>
                    <a:cubicBezTo>
                      <a:pt x="1372" y="0"/>
                      <a:pt x="1250" y="22"/>
                      <a:pt x="1098" y="107"/>
                    </a:cubicBezTo>
                    <a:cubicBezTo>
                      <a:pt x="901" y="215"/>
                      <a:pt x="672" y="433"/>
                      <a:pt x="487" y="716"/>
                    </a:cubicBezTo>
                    <a:cubicBezTo>
                      <a:pt x="301" y="1000"/>
                      <a:pt x="187" y="1283"/>
                      <a:pt x="111" y="1488"/>
                    </a:cubicBezTo>
                    <a:cubicBezTo>
                      <a:pt x="36" y="1693"/>
                      <a:pt x="1" y="1824"/>
                      <a:pt x="14" y="1829"/>
                    </a:cubicBezTo>
                    <a:cubicBezTo>
                      <a:pt x="14" y="1829"/>
                      <a:pt x="14" y="1829"/>
                      <a:pt x="15" y="1829"/>
                    </a:cubicBezTo>
                    <a:cubicBezTo>
                      <a:pt x="30" y="1829"/>
                      <a:pt x="90" y="1709"/>
                      <a:pt x="180" y="1517"/>
                    </a:cubicBezTo>
                    <a:cubicBezTo>
                      <a:pt x="273" y="1321"/>
                      <a:pt x="396" y="1048"/>
                      <a:pt x="575" y="774"/>
                    </a:cubicBezTo>
                    <a:cubicBezTo>
                      <a:pt x="754" y="502"/>
                      <a:pt x="962" y="288"/>
                      <a:pt x="1137" y="171"/>
                    </a:cubicBezTo>
                    <a:cubicBezTo>
                      <a:pt x="1313" y="51"/>
                      <a:pt x="1446" y="22"/>
                      <a:pt x="1442" y="5"/>
                    </a:cubicBezTo>
                    <a:cubicBezTo>
                      <a:pt x="1442" y="2"/>
                      <a:pt x="1434" y="0"/>
                      <a:pt x="1420" y="0"/>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0"/>
              <p:cNvSpPr/>
              <p:nvPr/>
            </p:nvSpPr>
            <p:spPr>
              <a:xfrm>
                <a:off x="5671300" y="1045825"/>
                <a:ext cx="19475" cy="5250"/>
              </a:xfrm>
              <a:custGeom>
                <a:rect b="b" l="l" r="r" t="t"/>
                <a:pathLst>
                  <a:path extrusionOk="0" h="210" w="779">
                    <a:moveTo>
                      <a:pt x="206" y="1"/>
                    </a:moveTo>
                    <a:cubicBezTo>
                      <a:pt x="84" y="1"/>
                      <a:pt x="1" y="26"/>
                      <a:pt x="4" y="44"/>
                    </a:cubicBezTo>
                    <a:cubicBezTo>
                      <a:pt x="6" y="75"/>
                      <a:pt x="179" y="82"/>
                      <a:pt x="384" y="126"/>
                    </a:cubicBezTo>
                    <a:cubicBezTo>
                      <a:pt x="554" y="160"/>
                      <a:pt x="694" y="210"/>
                      <a:pt x="744" y="210"/>
                    </a:cubicBezTo>
                    <a:cubicBezTo>
                      <a:pt x="755" y="210"/>
                      <a:pt x="761" y="208"/>
                      <a:pt x="763" y="203"/>
                    </a:cubicBezTo>
                    <a:cubicBezTo>
                      <a:pt x="778" y="180"/>
                      <a:pt x="627" y="68"/>
                      <a:pt x="405" y="22"/>
                    </a:cubicBezTo>
                    <a:cubicBezTo>
                      <a:pt x="333" y="6"/>
                      <a:pt x="265" y="1"/>
                      <a:pt x="206"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0"/>
              <p:cNvSpPr/>
              <p:nvPr/>
            </p:nvSpPr>
            <p:spPr>
              <a:xfrm>
                <a:off x="5385925" y="1010325"/>
                <a:ext cx="71025" cy="72025"/>
              </a:xfrm>
              <a:custGeom>
                <a:rect b="b" l="l" r="r" t="t"/>
                <a:pathLst>
                  <a:path extrusionOk="0" h="2881" w="2841">
                    <a:moveTo>
                      <a:pt x="931" y="0"/>
                    </a:moveTo>
                    <a:cubicBezTo>
                      <a:pt x="760" y="0"/>
                      <a:pt x="602" y="46"/>
                      <a:pt x="471" y="142"/>
                    </a:cubicBezTo>
                    <a:cubicBezTo>
                      <a:pt x="0" y="486"/>
                      <a:pt x="45" y="1346"/>
                      <a:pt x="568" y="2063"/>
                    </a:cubicBezTo>
                    <a:cubicBezTo>
                      <a:pt x="946" y="2579"/>
                      <a:pt x="1470" y="2880"/>
                      <a:pt x="1909" y="2880"/>
                    </a:cubicBezTo>
                    <a:cubicBezTo>
                      <a:pt x="2080" y="2880"/>
                      <a:pt x="2239" y="2835"/>
                      <a:pt x="2371" y="2738"/>
                    </a:cubicBezTo>
                    <a:cubicBezTo>
                      <a:pt x="2840" y="2394"/>
                      <a:pt x="2797" y="1534"/>
                      <a:pt x="2272" y="817"/>
                    </a:cubicBezTo>
                    <a:cubicBezTo>
                      <a:pt x="1894" y="301"/>
                      <a:pt x="1371" y="0"/>
                      <a:pt x="931" y="0"/>
                    </a:cubicBezTo>
                    <a:close/>
                  </a:path>
                </a:pathLst>
              </a:custGeom>
              <a:solidFill>
                <a:srgbClr val="D68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0"/>
              <p:cNvSpPr/>
              <p:nvPr/>
            </p:nvSpPr>
            <p:spPr>
              <a:xfrm>
                <a:off x="5396450" y="1026250"/>
                <a:ext cx="42375" cy="48000"/>
              </a:xfrm>
              <a:custGeom>
                <a:rect b="b" l="l" r="r" t="t"/>
                <a:pathLst>
                  <a:path extrusionOk="0" h="1920" w="1695">
                    <a:moveTo>
                      <a:pt x="198" y="0"/>
                    </a:moveTo>
                    <a:cubicBezTo>
                      <a:pt x="196" y="0"/>
                      <a:pt x="194" y="0"/>
                      <a:pt x="192" y="0"/>
                    </a:cubicBezTo>
                    <a:cubicBezTo>
                      <a:pt x="90" y="3"/>
                      <a:pt x="67" y="159"/>
                      <a:pt x="56" y="240"/>
                    </a:cubicBezTo>
                    <a:cubicBezTo>
                      <a:pt x="1" y="624"/>
                      <a:pt x="135" y="1024"/>
                      <a:pt x="386" y="1320"/>
                    </a:cubicBezTo>
                    <a:cubicBezTo>
                      <a:pt x="636" y="1617"/>
                      <a:pt x="994" y="1812"/>
                      <a:pt x="1371" y="1901"/>
                    </a:cubicBezTo>
                    <a:cubicBezTo>
                      <a:pt x="1413" y="1911"/>
                      <a:pt x="1457" y="1920"/>
                      <a:pt x="1500" y="1920"/>
                    </a:cubicBezTo>
                    <a:cubicBezTo>
                      <a:pt x="1522" y="1920"/>
                      <a:pt x="1543" y="1918"/>
                      <a:pt x="1564" y="1913"/>
                    </a:cubicBezTo>
                    <a:cubicBezTo>
                      <a:pt x="1627" y="1897"/>
                      <a:pt x="1686" y="1846"/>
                      <a:pt x="1691" y="1782"/>
                    </a:cubicBezTo>
                    <a:cubicBezTo>
                      <a:pt x="1695" y="1734"/>
                      <a:pt x="1669" y="1688"/>
                      <a:pt x="1645" y="1647"/>
                    </a:cubicBezTo>
                    <a:cubicBezTo>
                      <a:pt x="1545" y="1475"/>
                      <a:pt x="1445" y="1304"/>
                      <a:pt x="1345" y="1132"/>
                    </a:cubicBezTo>
                    <a:cubicBezTo>
                      <a:pt x="1207" y="895"/>
                      <a:pt x="1068" y="656"/>
                      <a:pt x="886" y="451"/>
                    </a:cubicBezTo>
                    <a:cubicBezTo>
                      <a:pt x="793" y="346"/>
                      <a:pt x="689" y="250"/>
                      <a:pt x="573" y="172"/>
                    </a:cubicBezTo>
                    <a:cubicBezTo>
                      <a:pt x="513" y="132"/>
                      <a:pt x="451" y="96"/>
                      <a:pt x="387" y="68"/>
                    </a:cubicBezTo>
                    <a:cubicBezTo>
                      <a:pt x="327" y="41"/>
                      <a:pt x="265" y="0"/>
                      <a:pt x="198" y="0"/>
                    </a:cubicBezTo>
                    <a:close/>
                  </a:path>
                </a:pathLst>
              </a:custGeom>
              <a:solidFill>
                <a:srgbClr val="AB73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0"/>
              <p:cNvSpPr/>
              <p:nvPr/>
            </p:nvSpPr>
            <p:spPr>
              <a:xfrm>
                <a:off x="5400125" y="1025325"/>
                <a:ext cx="36175" cy="45750"/>
              </a:xfrm>
              <a:custGeom>
                <a:rect b="b" l="l" r="r" t="t"/>
                <a:pathLst>
                  <a:path extrusionOk="0" h="1830" w="1447">
                    <a:moveTo>
                      <a:pt x="27" y="0"/>
                    </a:moveTo>
                    <a:cubicBezTo>
                      <a:pt x="13" y="0"/>
                      <a:pt x="5" y="2"/>
                      <a:pt x="5" y="5"/>
                    </a:cubicBezTo>
                    <a:cubicBezTo>
                      <a:pt x="0" y="22"/>
                      <a:pt x="134" y="51"/>
                      <a:pt x="310" y="171"/>
                    </a:cubicBezTo>
                    <a:cubicBezTo>
                      <a:pt x="485" y="288"/>
                      <a:pt x="693" y="502"/>
                      <a:pt x="872" y="774"/>
                    </a:cubicBezTo>
                    <a:cubicBezTo>
                      <a:pt x="1051" y="1048"/>
                      <a:pt x="1174" y="1321"/>
                      <a:pt x="1267" y="1517"/>
                    </a:cubicBezTo>
                    <a:cubicBezTo>
                      <a:pt x="1357" y="1709"/>
                      <a:pt x="1417" y="1829"/>
                      <a:pt x="1432" y="1829"/>
                    </a:cubicBezTo>
                    <a:cubicBezTo>
                      <a:pt x="1433" y="1829"/>
                      <a:pt x="1433" y="1829"/>
                      <a:pt x="1433" y="1829"/>
                    </a:cubicBezTo>
                    <a:cubicBezTo>
                      <a:pt x="1446" y="1824"/>
                      <a:pt x="1411" y="1693"/>
                      <a:pt x="1336" y="1488"/>
                    </a:cubicBezTo>
                    <a:cubicBezTo>
                      <a:pt x="1260" y="1283"/>
                      <a:pt x="1146" y="1000"/>
                      <a:pt x="960" y="716"/>
                    </a:cubicBezTo>
                    <a:cubicBezTo>
                      <a:pt x="775" y="433"/>
                      <a:pt x="546" y="215"/>
                      <a:pt x="349" y="107"/>
                    </a:cubicBezTo>
                    <a:cubicBezTo>
                      <a:pt x="197" y="22"/>
                      <a:pt x="75" y="0"/>
                      <a:pt x="27" y="0"/>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0"/>
              <p:cNvSpPr/>
              <p:nvPr/>
            </p:nvSpPr>
            <p:spPr>
              <a:xfrm>
                <a:off x="5405600" y="1045825"/>
                <a:ext cx="19475" cy="5250"/>
              </a:xfrm>
              <a:custGeom>
                <a:rect b="b" l="l" r="r" t="t"/>
                <a:pathLst>
                  <a:path extrusionOk="0" h="210" w="779">
                    <a:moveTo>
                      <a:pt x="573" y="1"/>
                    </a:moveTo>
                    <a:cubicBezTo>
                      <a:pt x="514" y="1"/>
                      <a:pt x="446" y="6"/>
                      <a:pt x="374" y="22"/>
                    </a:cubicBezTo>
                    <a:cubicBezTo>
                      <a:pt x="152" y="68"/>
                      <a:pt x="1" y="180"/>
                      <a:pt x="15" y="203"/>
                    </a:cubicBezTo>
                    <a:cubicBezTo>
                      <a:pt x="18" y="208"/>
                      <a:pt x="24" y="210"/>
                      <a:pt x="34" y="210"/>
                    </a:cubicBezTo>
                    <a:cubicBezTo>
                      <a:pt x="85" y="210"/>
                      <a:pt x="225" y="160"/>
                      <a:pt x="395" y="126"/>
                    </a:cubicBezTo>
                    <a:cubicBezTo>
                      <a:pt x="600" y="82"/>
                      <a:pt x="772" y="75"/>
                      <a:pt x="775" y="44"/>
                    </a:cubicBezTo>
                    <a:cubicBezTo>
                      <a:pt x="778" y="26"/>
                      <a:pt x="695" y="1"/>
                      <a:pt x="573"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0"/>
              <p:cNvSpPr/>
              <p:nvPr/>
            </p:nvSpPr>
            <p:spPr>
              <a:xfrm>
                <a:off x="5370175" y="1123700"/>
                <a:ext cx="356025" cy="225800"/>
              </a:xfrm>
              <a:custGeom>
                <a:rect b="b" l="l" r="r" t="t"/>
                <a:pathLst>
                  <a:path extrusionOk="0" h="9032" w="14241">
                    <a:moveTo>
                      <a:pt x="5965" y="0"/>
                    </a:moveTo>
                    <a:lnTo>
                      <a:pt x="5965" y="2476"/>
                    </a:lnTo>
                    <a:cubicBezTo>
                      <a:pt x="5965" y="2693"/>
                      <a:pt x="5914" y="2907"/>
                      <a:pt x="5808" y="3095"/>
                    </a:cubicBezTo>
                    <a:cubicBezTo>
                      <a:pt x="5584" y="3492"/>
                      <a:pt x="5041" y="4053"/>
                      <a:pt x="3727" y="4394"/>
                    </a:cubicBezTo>
                    <a:cubicBezTo>
                      <a:pt x="1363" y="5007"/>
                      <a:pt x="1" y="6714"/>
                      <a:pt x="1" y="7485"/>
                    </a:cubicBezTo>
                    <a:cubicBezTo>
                      <a:pt x="13" y="7627"/>
                      <a:pt x="2566" y="9032"/>
                      <a:pt x="6767" y="9032"/>
                    </a:cubicBezTo>
                    <a:cubicBezTo>
                      <a:pt x="6883" y="9032"/>
                      <a:pt x="7001" y="9031"/>
                      <a:pt x="7120" y="9028"/>
                    </a:cubicBezTo>
                    <a:cubicBezTo>
                      <a:pt x="7239" y="9031"/>
                      <a:pt x="7357" y="9032"/>
                      <a:pt x="7473" y="9032"/>
                    </a:cubicBezTo>
                    <a:cubicBezTo>
                      <a:pt x="11675" y="9032"/>
                      <a:pt x="14228" y="7627"/>
                      <a:pt x="14240" y="7485"/>
                    </a:cubicBezTo>
                    <a:cubicBezTo>
                      <a:pt x="14240" y="6714"/>
                      <a:pt x="12877" y="5007"/>
                      <a:pt x="10514" y="4394"/>
                    </a:cubicBezTo>
                    <a:cubicBezTo>
                      <a:pt x="9200" y="4053"/>
                      <a:pt x="8657" y="3492"/>
                      <a:pt x="8433" y="3095"/>
                    </a:cubicBezTo>
                    <a:cubicBezTo>
                      <a:pt x="8327" y="2907"/>
                      <a:pt x="8276" y="2693"/>
                      <a:pt x="8276" y="2476"/>
                    </a:cubicBezTo>
                    <a:lnTo>
                      <a:pt x="8276" y="0"/>
                    </a:lnTo>
                    <a:close/>
                  </a:path>
                </a:pathLst>
              </a:custGeom>
              <a:solidFill>
                <a:srgbClr val="D18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0"/>
              <p:cNvSpPr/>
              <p:nvPr/>
            </p:nvSpPr>
            <p:spPr>
              <a:xfrm>
                <a:off x="5370175" y="1222050"/>
                <a:ext cx="356025" cy="127450"/>
              </a:xfrm>
              <a:custGeom>
                <a:rect b="b" l="l" r="r" t="t"/>
                <a:pathLst>
                  <a:path extrusionOk="0" h="5098" w="14241">
                    <a:moveTo>
                      <a:pt x="9333" y="0"/>
                    </a:moveTo>
                    <a:cubicBezTo>
                      <a:pt x="8666" y="464"/>
                      <a:pt x="7863" y="692"/>
                      <a:pt x="7060" y="692"/>
                    </a:cubicBezTo>
                    <a:cubicBezTo>
                      <a:pt x="6274" y="692"/>
                      <a:pt x="5487" y="474"/>
                      <a:pt x="4824" y="46"/>
                    </a:cubicBezTo>
                    <a:cubicBezTo>
                      <a:pt x="4536" y="200"/>
                      <a:pt x="4178" y="343"/>
                      <a:pt x="3727" y="460"/>
                    </a:cubicBezTo>
                    <a:cubicBezTo>
                      <a:pt x="1363" y="1073"/>
                      <a:pt x="1" y="2780"/>
                      <a:pt x="1" y="3551"/>
                    </a:cubicBezTo>
                    <a:cubicBezTo>
                      <a:pt x="13" y="3693"/>
                      <a:pt x="2566" y="5098"/>
                      <a:pt x="6767" y="5098"/>
                    </a:cubicBezTo>
                    <a:cubicBezTo>
                      <a:pt x="6883" y="5098"/>
                      <a:pt x="7001" y="5097"/>
                      <a:pt x="7120" y="5094"/>
                    </a:cubicBezTo>
                    <a:cubicBezTo>
                      <a:pt x="7239" y="5097"/>
                      <a:pt x="7357" y="5098"/>
                      <a:pt x="7473" y="5098"/>
                    </a:cubicBezTo>
                    <a:cubicBezTo>
                      <a:pt x="11675" y="5098"/>
                      <a:pt x="14228" y="3693"/>
                      <a:pt x="14240" y="3551"/>
                    </a:cubicBezTo>
                    <a:cubicBezTo>
                      <a:pt x="14240" y="2780"/>
                      <a:pt x="12877" y="1073"/>
                      <a:pt x="10514" y="460"/>
                    </a:cubicBezTo>
                    <a:cubicBezTo>
                      <a:pt x="10018" y="331"/>
                      <a:pt x="9633" y="172"/>
                      <a:pt x="9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0"/>
              <p:cNvSpPr/>
              <p:nvPr/>
            </p:nvSpPr>
            <p:spPr>
              <a:xfrm>
                <a:off x="5468225" y="1222050"/>
                <a:ext cx="159925" cy="42975"/>
              </a:xfrm>
              <a:custGeom>
                <a:rect b="b" l="l" r="r" t="t"/>
                <a:pathLst>
                  <a:path extrusionOk="0" h="1719" w="6397">
                    <a:moveTo>
                      <a:pt x="5424" y="0"/>
                    </a:moveTo>
                    <a:cubicBezTo>
                      <a:pt x="4757" y="464"/>
                      <a:pt x="3954" y="692"/>
                      <a:pt x="3150" y="692"/>
                    </a:cubicBezTo>
                    <a:cubicBezTo>
                      <a:pt x="2365" y="692"/>
                      <a:pt x="1578" y="474"/>
                      <a:pt x="915" y="46"/>
                    </a:cubicBezTo>
                    <a:cubicBezTo>
                      <a:pt x="668" y="178"/>
                      <a:pt x="367" y="303"/>
                      <a:pt x="1" y="409"/>
                    </a:cubicBezTo>
                    <a:cubicBezTo>
                      <a:pt x="218" y="714"/>
                      <a:pt x="504" y="969"/>
                      <a:pt x="820" y="1160"/>
                    </a:cubicBezTo>
                    <a:cubicBezTo>
                      <a:pt x="1309" y="1453"/>
                      <a:pt x="1866" y="1606"/>
                      <a:pt x="2426" y="1675"/>
                    </a:cubicBezTo>
                    <a:cubicBezTo>
                      <a:pt x="2657" y="1704"/>
                      <a:pt x="2890" y="1719"/>
                      <a:pt x="3123" y="1719"/>
                    </a:cubicBezTo>
                    <a:cubicBezTo>
                      <a:pt x="3733" y="1719"/>
                      <a:pt x="4342" y="1617"/>
                      <a:pt x="4911" y="1393"/>
                    </a:cubicBezTo>
                    <a:cubicBezTo>
                      <a:pt x="5466" y="1176"/>
                      <a:pt x="5979" y="837"/>
                      <a:pt x="6396" y="401"/>
                    </a:cubicBezTo>
                    <a:cubicBezTo>
                      <a:pt x="6000" y="284"/>
                      <a:pt x="5680" y="146"/>
                      <a:pt x="5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0"/>
              <p:cNvSpPr/>
              <p:nvPr/>
            </p:nvSpPr>
            <p:spPr>
              <a:xfrm>
                <a:off x="5519275" y="1134075"/>
                <a:ext cx="57825" cy="58100"/>
              </a:xfrm>
              <a:custGeom>
                <a:rect b="b" l="l" r="r" t="t"/>
                <a:pathLst>
                  <a:path extrusionOk="0" h="2324" w="2313">
                    <a:moveTo>
                      <a:pt x="2312" y="1"/>
                    </a:moveTo>
                    <a:cubicBezTo>
                      <a:pt x="1890" y="52"/>
                      <a:pt x="1461" y="72"/>
                      <a:pt x="1029" y="72"/>
                    </a:cubicBezTo>
                    <a:cubicBezTo>
                      <a:pt x="687" y="72"/>
                      <a:pt x="344" y="59"/>
                      <a:pt x="1" y="40"/>
                    </a:cubicBezTo>
                    <a:lnTo>
                      <a:pt x="1" y="2320"/>
                    </a:lnTo>
                    <a:cubicBezTo>
                      <a:pt x="76" y="2322"/>
                      <a:pt x="154" y="2323"/>
                      <a:pt x="232" y="2323"/>
                    </a:cubicBezTo>
                    <a:cubicBezTo>
                      <a:pt x="899" y="2323"/>
                      <a:pt x="1671" y="2233"/>
                      <a:pt x="2312" y="1982"/>
                    </a:cubicBezTo>
                    <a:lnTo>
                      <a:pt x="2312" y="1"/>
                    </a:lnTo>
                    <a:close/>
                  </a:path>
                </a:pathLst>
              </a:custGeom>
              <a:solidFill>
                <a:srgbClr val="AB73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0"/>
              <p:cNvSpPr/>
              <p:nvPr/>
            </p:nvSpPr>
            <p:spPr>
              <a:xfrm>
                <a:off x="5429900" y="874300"/>
                <a:ext cx="236575" cy="285069"/>
              </a:xfrm>
              <a:custGeom>
                <a:rect b="b" l="l" r="r" t="t"/>
                <a:pathLst>
                  <a:path extrusionOk="0" h="11787" w="9463">
                    <a:moveTo>
                      <a:pt x="538" y="0"/>
                    </a:moveTo>
                    <a:cubicBezTo>
                      <a:pt x="241" y="0"/>
                      <a:pt x="0" y="241"/>
                      <a:pt x="0" y="538"/>
                    </a:cubicBezTo>
                    <a:lnTo>
                      <a:pt x="0" y="11223"/>
                    </a:lnTo>
                    <a:cubicBezTo>
                      <a:pt x="0" y="11534"/>
                      <a:pt x="253" y="11787"/>
                      <a:pt x="564" y="11787"/>
                    </a:cubicBezTo>
                    <a:lnTo>
                      <a:pt x="8899" y="11787"/>
                    </a:lnTo>
                    <a:cubicBezTo>
                      <a:pt x="9210" y="11787"/>
                      <a:pt x="9463" y="11534"/>
                      <a:pt x="9463" y="11223"/>
                    </a:cubicBezTo>
                    <a:lnTo>
                      <a:pt x="9463" y="538"/>
                    </a:lnTo>
                    <a:cubicBezTo>
                      <a:pt x="9463" y="241"/>
                      <a:pt x="9222" y="0"/>
                      <a:pt x="8925" y="0"/>
                    </a:cubicBezTo>
                    <a:close/>
                  </a:path>
                </a:pathLst>
              </a:custGeom>
              <a:solidFill>
                <a:srgbClr val="D18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0"/>
              <p:cNvSpPr/>
              <p:nvPr/>
            </p:nvSpPr>
            <p:spPr>
              <a:xfrm>
                <a:off x="5413775" y="869425"/>
                <a:ext cx="239475" cy="150300"/>
              </a:xfrm>
              <a:custGeom>
                <a:rect b="b" l="l" r="r" t="t"/>
                <a:pathLst>
                  <a:path extrusionOk="0" h="6012" w="9579">
                    <a:moveTo>
                      <a:pt x="5845" y="0"/>
                    </a:moveTo>
                    <a:cubicBezTo>
                      <a:pt x="5150" y="0"/>
                      <a:pt x="4455" y="72"/>
                      <a:pt x="3774" y="215"/>
                    </a:cubicBezTo>
                    <a:cubicBezTo>
                      <a:pt x="3318" y="311"/>
                      <a:pt x="2866" y="439"/>
                      <a:pt x="2445" y="640"/>
                    </a:cubicBezTo>
                    <a:cubicBezTo>
                      <a:pt x="1528" y="1078"/>
                      <a:pt x="785" y="1867"/>
                      <a:pt x="402" y="2808"/>
                    </a:cubicBezTo>
                    <a:cubicBezTo>
                      <a:pt x="19" y="3749"/>
                      <a:pt x="0" y="4833"/>
                      <a:pt x="351" y="5786"/>
                    </a:cubicBezTo>
                    <a:lnTo>
                      <a:pt x="649" y="6012"/>
                    </a:lnTo>
                    <a:cubicBezTo>
                      <a:pt x="1569" y="5141"/>
                      <a:pt x="2167" y="3936"/>
                      <a:pt x="2303" y="2676"/>
                    </a:cubicBezTo>
                    <a:cubicBezTo>
                      <a:pt x="2842" y="2769"/>
                      <a:pt x="3386" y="2808"/>
                      <a:pt x="3931" y="2808"/>
                    </a:cubicBezTo>
                    <a:cubicBezTo>
                      <a:pt x="4905" y="2808"/>
                      <a:pt x="5883" y="2685"/>
                      <a:pt x="6846" y="2525"/>
                    </a:cubicBezTo>
                    <a:cubicBezTo>
                      <a:pt x="7733" y="2378"/>
                      <a:pt x="8655" y="2184"/>
                      <a:pt x="9349" y="1611"/>
                    </a:cubicBezTo>
                    <a:cubicBezTo>
                      <a:pt x="9405" y="1565"/>
                      <a:pt x="9460" y="1516"/>
                      <a:pt x="9495" y="1453"/>
                    </a:cubicBezTo>
                    <a:cubicBezTo>
                      <a:pt x="9578" y="1309"/>
                      <a:pt x="9544" y="1124"/>
                      <a:pt x="9465" y="979"/>
                    </a:cubicBezTo>
                    <a:cubicBezTo>
                      <a:pt x="9259" y="602"/>
                      <a:pt x="8812" y="436"/>
                      <a:pt x="8395" y="327"/>
                    </a:cubicBezTo>
                    <a:cubicBezTo>
                      <a:pt x="7564" y="109"/>
                      <a:pt x="6705" y="0"/>
                      <a:pt x="5845" y="0"/>
                    </a:cubicBezTo>
                    <a:close/>
                  </a:path>
                </a:pathLst>
              </a:custGeom>
              <a:solidFill>
                <a:srgbClr val="AB73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0"/>
              <p:cNvSpPr/>
              <p:nvPr/>
            </p:nvSpPr>
            <p:spPr>
              <a:xfrm>
                <a:off x="5414475" y="847075"/>
                <a:ext cx="261675" cy="174650"/>
              </a:xfrm>
              <a:custGeom>
                <a:rect b="b" l="l" r="r" t="t"/>
                <a:pathLst>
                  <a:path extrusionOk="0" h="6986" w="10467">
                    <a:moveTo>
                      <a:pt x="6634" y="1"/>
                    </a:moveTo>
                    <a:cubicBezTo>
                      <a:pt x="5750" y="1"/>
                      <a:pt x="4878" y="227"/>
                      <a:pt x="4051" y="542"/>
                    </a:cubicBezTo>
                    <a:cubicBezTo>
                      <a:pt x="2927" y="972"/>
                      <a:pt x="1867" y="1568"/>
                      <a:pt x="917" y="2307"/>
                    </a:cubicBezTo>
                    <a:cubicBezTo>
                      <a:pt x="606" y="2548"/>
                      <a:pt x="297" y="2817"/>
                      <a:pt x="144" y="3180"/>
                    </a:cubicBezTo>
                    <a:cubicBezTo>
                      <a:pt x="1" y="3517"/>
                      <a:pt x="9" y="3897"/>
                      <a:pt x="19" y="4263"/>
                    </a:cubicBezTo>
                    <a:cubicBezTo>
                      <a:pt x="42" y="5039"/>
                      <a:pt x="64" y="5814"/>
                      <a:pt x="87" y="6589"/>
                    </a:cubicBezTo>
                    <a:lnTo>
                      <a:pt x="557" y="6986"/>
                    </a:lnTo>
                    <a:cubicBezTo>
                      <a:pt x="1301" y="5831"/>
                      <a:pt x="1670" y="4420"/>
                      <a:pt x="1939" y="3090"/>
                    </a:cubicBezTo>
                    <a:cubicBezTo>
                      <a:pt x="2818" y="3124"/>
                      <a:pt x="3694" y="3220"/>
                      <a:pt x="4572" y="3220"/>
                    </a:cubicBezTo>
                    <a:cubicBezTo>
                      <a:pt x="4644" y="3220"/>
                      <a:pt x="4716" y="3220"/>
                      <a:pt x="4788" y="3218"/>
                    </a:cubicBezTo>
                    <a:cubicBezTo>
                      <a:pt x="5520" y="3205"/>
                      <a:pt x="6248" y="3116"/>
                      <a:pt x="6975" y="3027"/>
                    </a:cubicBezTo>
                    <a:cubicBezTo>
                      <a:pt x="7509" y="2962"/>
                      <a:pt x="10466" y="2570"/>
                      <a:pt x="9740" y="1499"/>
                    </a:cubicBezTo>
                    <a:cubicBezTo>
                      <a:pt x="9599" y="1292"/>
                      <a:pt x="9365" y="1142"/>
                      <a:pt x="9172" y="989"/>
                    </a:cubicBezTo>
                    <a:cubicBezTo>
                      <a:pt x="8918" y="788"/>
                      <a:pt x="8683" y="563"/>
                      <a:pt x="8414" y="381"/>
                    </a:cubicBezTo>
                    <a:cubicBezTo>
                      <a:pt x="7910" y="42"/>
                      <a:pt x="7321" y="14"/>
                      <a:pt x="6731" y="2"/>
                    </a:cubicBezTo>
                    <a:cubicBezTo>
                      <a:pt x="6699" y="1"/>
                      <a:pt x="6666" y="1"/>
                      <a:pt x="6634" y="1"/>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0"/>
              <p:cNvSpPr/>
              <p:nvPr/>
            </p:nvSpPr>
            <p:spPr>
              <a:xfrm>
                <a:off x="5638050" y="874300"/>
                <a:ext cx="48475" cy="147925"/>
              </a:xfrm>
              <a:custGeom>
                <a:rect b="b" l="l" r="r" t="t"/>
                <a:pathLst>
                  <a:path extrusionOk="0" h="5917" w="1939">
                    <a:moveTo>
                      <a:pt x="195" y="1"/>
                    </a:moveTo>
                    <a:lnTo>
                      <a:pt x="351" y="212"/>
                    </a:lnTo>
                    <a:cubicBezTo>
                      <a:pt x="77" y="1151"/>
                      <a:pt x="1" y="2145"/>
                      <a:pt x="117" y="3116"/>
                    </a:cubicBezTo>
                    <a:cubicBezTo>
                      <a:pt x="175" y="3602"/>
                      <a:pt x="282" y="4083"/>
                      <a:pt x="434" y="4550"/>
                    </a:cubicBezTo>
                    <a:cubicBezTo>
                      <a:pt x="559" y="4932"/>
                      <a:pt x="719" y="5557"/>
                      <a:pt x="1019" y="5841"/>
                    </a:cubicBezTo>
                    <a:cubicBezTo>
                      <a:pt x="1068" y="5887"/>
                      <a:pt x="1137" y="5917"/>
                      <a:pt x="1203" y="5917"/>
                    </a:cubicBezTo>
                    <a:cubicBezTo>
                      <a:pt x="1247" y="5917"/>
                      <a:pt x="1288" y="5904"/>
                      <a:pt x="1322" y="5876"/>
                    </a:cubicBezTo>
                    <a:cubicBezTo>
                      <a:pt x="1353" y="5850"/>
                      <a:pt x="1374" y="5814"/>
                      <a:pt x="1393" y="5778"/>
                    </a:cubicBezTo>
                    <a:cubicBezTo>
                      <a:pt x="1938" y="4772"/>
                      <a:pt x="1857" y="3450"/>
                      <a:pt x="1604" y="2371"/>
                    </a:cubicBezTo>
                    <a:cubicBezTo>
                      <a:pt x="1393" y="1471"/>
                      <a:pt x="1027" y="525"/>
                      <a:pt x="195" y="1"/>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0"/>
              <p:cNvSpPr/>
              <p:nvPr/>
            </p:nvSpPr>
            <p:spPr>
              <a:xfrm>
                <a:off x="5446625" y="872325"/>
                <a:ext cx="17650" cy="52275"/>
              </a:xfrm>
              <a:custGeom>
                <a:rect b="b" l="l" r="r" t="t"/>
                <a:pathLst>
                  <a:path extrusionOk="0" h="2091" w="706">
                    <a:moveTo>
                      <a:pt x="26" y="1"/>
                    </a:moveTo>
                    <a:cubicBezTo>
                      <a:pt x="12" y="2"/>
                      <a:pt x="0" y="128"/>
                      <a:pt x="2" y="334"/>
                    </a:cubicBezTo>
                    <a:cubicBezTo>
                      <a:pt x="5" y="538"/>
                      <a:pt x="21" y="824"/>
                      <a:pt x="99" y="1133"/>
                    </a:cubicBezTo>
                    <a:cubicBezTo>
                      <a:pt x="177" y="1441"/>
                      <a:pt x="315" y="1702"/>
                      <a:pt x="446" y="1864"/>
                    </a:cubicBezTo>
                    <a:cubicBezTo>
                      <a:pt x="568" y="2019"/>
                      <a:pt x="673" y="2090"/>
                      <a:pt x="691" y="2090"/>
                    </a:cubicBezTo>
                    <a:cubicBezTo>
                      <a:pt x="692" y="2090"/>
                      <a:pt x="693" y="2090"/>
                      <a:pt x="693" y="2090"/>
                    </a:cubicBezTo>
                    <a:cubicBezTo>
                      <a:pt x="706" y="2077"/>
                      <a:pt x="615" y="1988"/>
                      <a:pt x="507" y="1821"/>
                    </a:cubicBezTo>
                    <a:cubicBezTo>
                      <a:pt x="397" y="1654"/>
                      <a:pt x="277" y="1402"/>
                      <a:pt x="202" y="1106"/>
                    </a:cubicBezTo>
                    <a:cubicBezTo>
                      <a:pt x="127" y="809"/>
                      <a:pt x="99" y="531"/>
                      <a:pt x="77" y="329"/>
                    </a:cubicBezTo>
                    <a:cubicBezTo>
                      <a:pt x="56" y="127"/>
                      <a:pt x="40" y="1"/>
                      <a:pt x="26"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0"/>
              <p:cNvSpPr/>
              <p:nvPr/>
            </p:nvSpPr>
            <p:spPr>
              <a:xfrm>
                <a:off x="5417000" y="894950"/>
                <a:ext cx="31800" cy="120400"/>
              </a:xfrm>
              <a:custGeom>
                <a:rect b="b" l="l" r="r" t="t"/>
                <a:pathLst>
                  <a:path extrusionOk="0" h="4816" w="1272">
                    <a:moveTo>
                      <a:pt x="1256" y="0"/>
                    </a:moveTo>
                    <a:cubicBezTo>
                      <a:pt x="1246" y="0"/>
                      <a:pt x="1177" y="31"/>
                      <a:pt x="1070" y="104"/>
                    </a:cubicBezTo>
                    <a:cubicBezTo>
                      <a:pt x="956" y="183"/>
                      <a:pt x="801" y="316"/>
                      <a:pt x="649" y="513"/>
                    </a:cubicBezTo>
                    <a:cubicBezTo>
                      <a:pt x="497" y="710"/>
                      <a:pt x="351" y="973"/>
                      <a:pt x="247" y="1286"/>
                    </a:cubicBezTo>
                    <a:cubicBezTo>
                      <a:pt x="144" y="1598"/>
                      <a:pt x="81" y="1956"/>
                      <a:pt x="53" y="2332"/>
                    </a:cubicBezTo>
                    <a:cubicBezTo>
                      <a:pt x="0" y="3083"/>
                      <a:pt x="37" y="3763"/>
                      <a:pt x="89" y="4252"/>
                    </a:cubicBezTo>
                    <a:cubicBezTo>
                      <a:pt x="112" y="4472"/>
                      <a:pt x="138" y="4650"/>
                      <a:pt x="162" y="4783"/>
                    </a:cubicBezTo>
                    <a:cubicBezTo>
                      <a:pt x="178" y="4793"/>
                      <a:pt x="193" y="4805"/>
                      <a:pt x="209" y="4816"/>
                    </a:cubicBezTo>
                    <a:cubicBezTo>
                      <a:pt x="198" y="4680"/>
                      <a:pt x="180" y="4485"/>
                      <a:pt x="164" y="4245"/>
                    </a:cubicBezTo>
                    <a:cubicBezTo>
                      <a:pt x="131" y="3759"/>
                      <a:pt x="107" y="3082"/>
                      <a:pt x="158" y="2340"/>
                    </a:cubicBezTo>
                    <a:cubicBezTo>
                      <a:pt x="186" y="1969"/>
                      <a:pt x="245" y="1621"/>
                      <a:pt x="341" y="1316"/>
                    </a:cubicBezTo>
                    <a:cubicBezTo>
                      <a:pt x="436" y="1012"/>
                      <a:pt x="570" y="754"/>
                      <a:pt x="709" y="558"/>
                    </a:cubicBezTo>
                    <a:cubicBezTo>
                      <a:pt x="991" y="161"/>
                      <a:pt x="1272" y="17"/>
                      <a:pt x="1258" y="1"/>
                    </a:cubicBezTo>
                    <a:cubicBezTo>
                      <a:pt x="1258" y="0"/>
                      <a:pt x="1257" y="0"/>
                      <a:pt x="1256" y="0"/>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0"/>
              <p:cNvSpPr/>
              <p:nvPr/>
            </p:nvSpPr>
            <p:spPr>
              <a:xfrm>
                <a:off x="5436375" y="912700"/>
                <a:ext cx="18575" cy="67275"/>
              </a:xfrm>
              <a:custGeom>
                <a:rect b="b" l="l" r="r" t="t"/>
                <a:pathLst>
                  <a:path extrusionOk="0" h="2691" w="743">
                    <a:moveTo>
                      <a:pt x="712" y="0"/>
                    </a:moveTo>
                    <a:cubicBezTo>
                      <a:pt x="696" y="0"/>
                      <a:pt x="593" y="121"/>
                      <a:pt x="467" y="337"/>
                    </a:cubicBezTo>
                    <a:cubicBezTo>
                      <a:pt x="336" y="559"/>
                      <a:pt x="190" y="890"/>
                      <a:pt x="100" y="1276"/>
                    </a:cubicBezTo>
                    <a:cubicBezTo>
                      <a:pt x="13" y="1662"/>
                      <a:pt x="1" y="2023"/>
                      <a:pt x="21" y="2280"/>
                    </a:cubicBezTo>
                    <a:cubicBezTo>
                      <a:pt x="41" y="2536"/>
                      <a:pt x="83" y="2691"/>
                      <a:pt x="96" y="2691"/>
                    </a:cubicBezTo>
                    <a:cubicBezTo>
                      <a:pt x="96" y="2691"/>
                      <a:pt x="96" y="2691"/>
                      <a:pt x="96" y="2691"/>
                    </a:cubicBezTo>
                    <a:cubicBezTo>
                      <a:pt x="131" y="2689"/>
                      <a:pt x="26" y="2054"/>
                      <a:pt x="204" y="1300"/>
                    </a:cubicBezTo>
                    <a:cubicBezTo>
                      <a:pt x="373" y="543"/>
                      <a:pt x="743" y="17"/>
                      <a:pt x="713" y="0"/>
                    </a:cubicBezTo>
                    <a:cubicBezTo>
                      <a:pt x="713" y="0"/>
                      <a:pt x="712" y="0"/>
                      <a:pt x="712" y="0"/>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0"/>
              <p:cNvSpPr/>
              <p:nvPr/>
            </p:nvSpPr>
            <p:spPr>
              <a:xfrm>
                <a:off x="5449175" y="832650"/>
                <a:ext cx="224875" cy="54100"/>
              </a:xfrm>
              <a:custGeom>
                <a:rect b="b" l="l" r="r" t="t"/>
                <a:pathLst>
                  <a:path extrusionOk="0" h="2164" w="8995">
                    <a:moveTo>
                      <a:pt x="7010" y="1"/>
                    </a:moveTo>
                    <a:cubicBezTo>
                      <a:pt x="6751" y="1"/>
                      <a:pt x="6474" y="49"/>
                      <a:pt x="6202" y="150"/>
                    </a:cubicBezTo>
                    <a:cubicBezTo>
                      <a:pt x="5911" y="260"/>
                      <a:pt x="5634" y="424"/>
                      <a:pt x="5333" y="552"/>
                    </a:cubicBezTo>
                    <a:cubicBezTo>
                      <a:pt x="5054" y="675"/>
                      <a:pt x="4745" y="736"/>
                      <a:pt x="4424" y="736"/>
                    </a:cubicBezTo>
                    <a:cubicBezTo>
                      <a:pt x="4400" y="736"/>
                      <a:pt x="4377" y="736"/>
                      <a:pt x="4353" y="735"/>
                    </a:cubicBezTo>
                    <a:cubicBezTo>
                      <a:pt x="3668" y="718"/>
                      <a:pt x="3020" y="524"/>
                      <a:pt x="2406" y="524"/>
                    </a:cubicBezTo>
                    <a:cubicBezTo>
                      <a:pt x="2398" y="524"/>
                      <a:pt x="2390" y="524"/>
                      <a:pt x="2381" y="524"/>
                    </a:cubicBezTo>
                    <a:cubicBezTo>
                      <a:pt x="2368" y="524"/>
                      <a:pt x="2356" y="524"/>
                      <a:pt x="2343" y="524"/>
                    </a:cubicBezTo>
                    <a:cubicBezTo>
                      <a:pt x="1741" y="524"/>
                      <a:pt x="1196" y="684"/>
                      <a:pt x="814" y="941"/>
                    </a:cubicBezTo>
                    <a:cubicBezTo>
                      <a:pt x="421" y="1203"/>
                      <a:pt x="204" y="1535"/>
                      <a:pt x="103" y="1773"/>
                    </a:cubicBezTo>
                    <a:cubicBezTo>
                      <a:pt x="51" y="1893"/>
                      <a:pt x="29" y="1993"/>
                      <a:pt x="14" y="2059"/>
                    </a:cubicBezTo>
                    <a:cubicBezTo>
                      <a:pt x="4" y="2127"/>
                      <a:pt x="0" y="2162"/>
                      <a:pt x="4" y="2163"/>
                    </a:cubicBezTo>
                    <a:cubicBezTo>
                      <a:pt x="4" y="2163"/>
                      <a:pt x="4" y="2163"/>
                      <a:pt x="4" y="2163"/>
                    </a:cubicBezTo>
                    <a:cubicBezTo>
                      <a:pt x="16" y="2163"/>
                      <a:pt x="32" y="2019"/>
                      <a:pt x="141" y="1791"/>
                    </a:cubicBezTo>
                    <a:cubicBezTo>
                      <a:pt x="250" y="1563"/>
                      <a:pt x="470" y="1249"/>
                      <a:pt x="855" y="1004"/>
                    </a:cubicBezTo>
                    <a:cubicBezTo>
                      <a:pt x="1222" y="768"/>
                      <a:pt x="1737" y="622"/>
                      <a:pt x="2312" y="622"/>
                    </a:cubicBezTo>
                    <a:cubicBezTo>
                      <a:pt x="2334" y="622"/>
                      <a:pt x="2357" y="622"/>
                      <a:pt x="2381" y="622"/>
                    </a:cubicBezTo>
                    <a:cubicBezTo>
                      <a:pt x="2682" y="625"/>
                      <a:pt x="2997" y="670"/>
                      <a:pt x="3324" y="724"/>
                    </a:cubicBezTo>
                    <a:cubicBezTo>
                      <a:pt x="3651" y="775"/>
                      <a:pt x="3993" y="834"/>
                      <a:pt x="4351" y="841"/>
                    </a:cubicBezTo>
                    <a:cubicBezTo>
                      <a:pt x="4376" y="842"/>
                      <a:pt x="4400" y="843"/>
                      <a:pt x="4424" y="843"/>
                    </a:cubicBezTo>
                    <a:cubicBezTo>
                      <a:pt x="4756" y="843"/>
                      <a:pt x="5086" y="776"/>
                      <a:pt x="5374" y="648"/>
                    </a:cubicBezTo>
                    <a:cubicBezTo>
                      <a:pt x="5683" y="514"/>
                      <a:pt x="5958" y="349"/>
                      <a:pt x="6238" y="242"/>
                    </a:cubicBezTo>
                    <a:cubicBezTo>
                      <a:pt x="6505" y="139"/>
                      <a:pt x="6777" y="89"/>
                      <a:pt x="7034" y="89"/>
                    </a:cubicBezTo>
                    <a:cubicBezTo>
                      <a:pt x="7045" y="89"/>
                      <a:pt x="7056" y="89"/>
                      <a:pt x="7067" y="90"/>
                    </a:cubicBezTo>
                    <a:cubicBezTo>
                      <a:pt x="7333" y="92"/>
                      <a:pt x="7580" y="140"/>
                      <a:pt x="7796" y="209"/>
                    </a:cubicBezTo>
                    <a:cubicBezTo>
                      <a:pt x="8230" y="352"/>
                      <a:pt x="8533" y="579"/>
                      <a:pt x="8719" y="752"/>
                    </a:cubicBezTo>
                    <a:cubicBezTo>
                      <a:pt x="8898" y="925"/>
                      <a:pt x="8977" y="1043"/>
                      <a:pt x="8990" y="1043"/>
                    </a:cubicBezTo>
                    <a:cubicBezTo>
                      <a:pt x="8990" y="1043"/>
                      <a:pt x="8991" y="1043"/>
                      <a:pt x="8991" y="1043"/>
                    </a:cubicBezTo>
                    <a:cubicBezTo>
                      <a:pt x="8995" y="1041"/>
                      <a:pt x="8975" y="1011"/>
                      <a:pt x="8937" y="954"/>
                    </a:cubicBezTo>
                    <a:cubicBezTo>
                      <a:pt x="8900" y="896"/>
                      <a:pt x="8836" y="819"/>
                      <a:pt x="8747" y="723"/>
                    </a:cubicBezTo>
                    <a:cubicBezTo>
                      <a:pt x="8568" y="538"/>
                      <a:pt x="8264" y="294"/>
                      <a:pt x="7820" y="139"/>
                    </a:cubicBezTo>
                    <a:cubicBezTo>
                      <a:pt x="7598" y="63"/>
                      <a:pt x="7344" y="8"/>
                      <a:pt x="7068" y="1"/>
                    </a:cubicBezTo>
                    <a:cubicBezTo>
                      <a:pt x="7049" y="1"/>
                      <a:pt x="7030" y="1"/>
                      <a:pt x="7010"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0"/>
              <p:cNvSpPr/>
              <p:nvPr/>
            </p:nvSpPr>
            <p:spPr>
              <a:xfrm>
                <a:off x="5406000" y="884300"/>
                <a:ext cx="41625" cy="27875"/>
              </a:xfrm>
              <a:custGeom>
                <a:rect b="b" l="l" r="r" t="t"/>
                <a:pathLst>
                  <a:path extrusionOk="0" h="1115" w="1665">
                    <a:moveTo>
                      <a:pt x="1637" y="1"/>
                    </a:moveTo>
                    <a:cubicBezTo>
                      <a:pt x="1581" y="1"/>
                      <a:pt x="1429" y="22"/>
                      <a:pt x="1217" y="77"/>
                    </a:cubicBezTo>
                    <a:cubicBezTo>
                      <a:pt x="951" y="151"/>
                      <a:pt x="571" y="282"/>
                      <a:pt x="253" y="585"/>
                    </a:cubicBezTo>
                    <a:cubicBezTo>
                      <a:pt x="178" y="657"/>
                      <a:pt x="113" y="736"/>
                      <a:pt x="57" y="816"/>
                    </a:cubicBezTo>
                    <a:cubicBezTo>
                      <a:pt x="34" y="915"/>
                      <a:pt x="15" y="1015"/>
                      <a:pt x="0" y="1115"/>
                    </a:cubicBezTo>
                    <a:cubicBezTo>
                      <a:pt x="76" y="958"/>
                      <a:pt x="180" y="799"/>
                      <a:pt x="326" y="661"/>
                    </a:cubicBezTo>
                    <a:cubicBezTo>
                      <a:pt x="623" y="379"/>
                      <a:pt x="983" y="239"/>
                      <a:pt x="1238" y="149"/>
                    </a:cubicBezTo>
                    <a:cubicBezTo>
                      <a:pt x="1498" y="62"/>
                      <a:pt x="1665" y="21"/>
                      <a:pt x="1661" y="5"/>
                    </a:cubicBezTo>
                    <a:cubicBezTo>
                      <a:pt x="1660" y="2"/>
                      <a:pt x="1652" y="1"/>
                      <a:pt x="1637"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0"/>
              <p:cNvSpPr/>
              <p:nvPr/>
            </p:nvSpPr>
            <p:spPr>
              <a:xfrm>
                <a:off x="5450650" y="856350"/>
                <a:ext cx="221875" cy="44125"/>
              </a:xfrm>
              <a:custGeom>
                <a:rect b="b" l="l" r="r" t="t"/>
                <a:pathLst>
                  <a:path extrusionOk="0" h="1765" w="8875">
                    <a:moveTo>
                      <a:pt x="6950" y="1"/>
                    </a:moveTo>
                    <a:cubicBezTo>
                      <a:pt x="6809" y="1"/>
                      <a:pt x="6665" y="14"/>
                      <a:pt x="6519" y="41"/>
                    </a:cubicBezTo>
                    <a:cubicBezTo>
                      <a:pt x="6205" y="95"/>
                      <a:pt x="5895" y="228"/>
                      <a:pt x="5598" y="391"/>
                    </a:cubicBezTo>
                    <a:cubicBezTo>
                      <a:pt x="5299" y="553"/>
                      <a:pt x="5004" y="740"/>
                      <a:pt x="4681" y="880"/>
                    </a:cubicBezTo>
                    <a:cubicBezTo>
                      <a:pt x="4358" y="1021"/>
                      <a:pt x="4015" y="1080"/>
                      <a:pt x="3683" y="1089"/>
                    </a:cubicBezTo>
                    <a:cubicBezTo>
                      <a:pt x="3651" y="1090"/>
                      <a:pt x="3619" y="1090"/>
                      <a:pt x="3588" y="1090"/>
                    </a:cubicBezTo>
                    <a:cubicBezTo>
                      <a:pt x="3289" y="1090"/>
                      <a:pt x="3000" y="1054"/>
                      <a:pt x="2725" y="1006"/>
                    </a:cubicBezTo>
                    <a:cubicBezTo>
                      <a:pt x="2422" y="953"/>
                      <a:pt x="2135" y="882"/>
                      <a:pt x="1860" y="840"/>
                    </a:cubicBezTo>
                    <a:cubicBezTo>
                      <a:pt x="1690" y="813"/>
                      <a:pt x="1524" y="797"/>
                      <a:pt x="1367" y="797"/>
                    </a:cubicBezTo>
                    <a:cubicBezTo>
                      <a:pt x="1269" y="797"/>
                      <a:pt x="1174" y="803"/>
                      <a:pt x="1083" y="816"/>
                    </a:cubicBezTo>
                    <a:cubicBezTo>
                      <a:pt x="603" y="885"/>
                      <a:pt x="274" y="1152"/>
                      <a:pt x="133" y="1377"/>
                    </a:cubicBezTo>
                    <a:cubicBezTo>
                      <a:pt x="61" y="1490"/>
                      <a:pt x="30" y="1591"/>
                      <a:pt x="14" y="1659"/>
                    </a:cubicBezTo>
                    <a:cubicBezTo>
                      <a:pt x="3" y="1728"/>
                      <a:pt x="1" y="1765"/>
                      <a:pt x="4" y="1765"/>
                    </a:cubicBezTo>
                    <a:cubicBezTo>
                      <a:pt x="4" y="1765"/>
                      <a:pt x="5" y="1765"/>
                      <a:pt x="5" y="1765"/>
                    </a:cubicBezTo>
                    <a:cubicBezTo>
                      <a:pt x="17" y="1765"/>
                      <a:pt x="21" y="1610"/>
                      <a:pt x="168" y="1400"/>
                    </a:cubicBezTo>
                    <a:cubicBezTo>
                      <a:pt x="312" y="1192"/>
                      <a:pt x="635" y="946"/>
                      <a:pt x="1093" y="891"/>
                    </a:cubicBezTo>
                    <a:cubicBezTo>
                      <a:pt x="1168" y="881"/>
                      <a:pt x="1245" y="877"/>
                      <a:pt x="1325" y="877"/>
                    </a:cubicBezTo>
                    <a:cubicBezTo>
                      <a:pt x="1490" y="877"/>
                      <a:pt x="1664" y="895"/>
                      <a:pt x="1846" y="926"/>
                    </a:cubicBezTo>
                    <a:cubicBezTo>
                      <a:pt x="2115" y="971"/>
                      <a:pt x="2400" y="1045"/>
                      <a:pt x="2707" y="1102"/>
                    </a:cubicBezTo>
                    <a:cubicBezTo>
                      <a:pt x="2992" y="1154"/>
                      <a:pt x="3294" y="1193"/>
                      <a:pt x="3609" y="1193"/>
                    </a:cubicBezTo>
                    <a:cubicBezTo>
                      <a:pt x="3634" y="1193"/>
                      <a:pt x="3660" y="1193"/>
                      <a:pt x="3685" y="1193"/>
                    </a:cubicBezTo>
                    <a:cubicBezTo>
                      <a:pt x="4028" y="1186"/>
                      <a:pt x="4386" y="1124"/>
                      <a:pt x="4722" y="977"/>
                    </a:cubicBezTo>
                    <a:cubicBezTo>
                      <a:pt x="5057" y="833"/>
                      <a:pt x="5353" y="643"/>
                      <a:pt x="5647" y="482"/>
                    </a:cubicBezTo>
                    <a:cubicBezTo>
                      <a:pt x="5941" y="320"/>
                      <a:pt x="6237" y="192"/>
                      <a:pt x="6536" y="137"/>
                    </a:cubicBezTo>
                    <a:cubicBezTo>
                      <a:pt x="6685" y="108"/>
                      <a:pt x="6833" y="94"/>
                      <a:pt x="6976" y="94"/>
                    </a:cubicBezTo>
                    <a:cubicBezTo>
                      <a:pt x="7408" y="94"/>
                      <a:pt x="7802" y="218"/>
                      <a:pt x="8085" y="414"/>
                    </a:cubicBezTo>
                    <a:cubicBezTo>
                      <a:pt x="8470" y="672"/>
                      <a:pt x="8671" y="1011"/>
                      <a:pt x="8763" y="1249"/>
                    </a:cubicBezTo>
                    <a:cubicBezTo>
                      <a:pt x="8856" y="1490"/>
                      <a:pt x="8859" y="1639"/>
                      <a:pt x="8871" y="1639"/>
                    </a:cubicBezTo>
                    <a:cubicBezTo>
                      <a:pt x="8871" y="1639"/>
                      <a:pt x="8871" y="1639"/>
                      <a:pt x="8871" y="1639"/>
                    </a:cubicBezTo>
                    <a:cubicBezTo>
                      <a:pt x="8874" y="1639"/>
                      <a:pt x="8874" y="1602"/>
                      <a:pt x="8869" y="1533"/>
                    </a:cubicBezTo>
                    <a:cubicBezTo>
                      <a:pt x="8860" y="1464"/>
                      <a:pt x="8846" y="1361"/>
                      <a:pt x="8802" y="1235"/>
                    </a:cubicBezTo>
                    <a:cubicBezTo>
                      <a:pt x="8720" y="987"/>
                      <a:pt x="8523" y="629"/>
                      <a:pt x="8128" y="352"/>
                    </a:cubicBezTo>
                    <a:cubicBezTo>
                      <a:pt x="7830" y="138"/>
                      <a:pt x="7410" y="1"/>
                      <a:pt x="6950"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0"/>
              <p:cNvSpPr/>
              <p:nvPr/>
            </p:nvSpPr>
            <p:spPr>
              <a:xfrm>
                <a:off x="5457325" y="880200"/>
                <a:ext cx="200850" cy="35850"/>
              </a:xfrm>
              <a:custGeom>
                <a:rect b="b" l="l" r="r" t="t"/>
                <a:pathLst>
                  <a:path extrusionOk="0" h="1434" w="8034">
                    <a:moveTo>
                      <a:pt x="7041" y="0"/>
                    </a:moveTo>
                    <a:cubicBezTo>
                      <a:pt x="7024" y="0"/>
                      <a:pt x="7006" y="1"/>
                      <a:pt x="6989" y="1"/>
                    </a:cubicBezTo>
                    <a:cubicBezTo>
                      <a:pt x="6785" y="4"/>
                      <a:pt x="6566" y="66"/>
                      <a:pt x="6351" y="161"/>
                    </a:cubicBezTo>
                    <a:cubicBezTo>
                      <a:pt x="6135" y="256"/>
                      <a:pt x="5920" y="385"/>
                      <a:pt x="5696" y="519"/>
                    </a:cubicBezTo>
                    <a:cubicBezTo>
                      <a:pt x="5471" y="652"/>
                      <a:pt x="5235" y="786"/>
                      <a:pt x="4972" y="880"/>
                    </a:cubicBezTo>
                    <a:cubicBezTo>
                      <a:pt x="4709" y="973"/>
                      <a:pt x="4422" y="1031"/>
                      <a:pt x="4126" y="1058"/>
                    </a:cubicBezTo>
                    <a:cubicBezTo>
                      <a:pt x="3980" y="1071"/>
                      <a:pt x="3835" y="1076"/>
                      <a:pt x="3692" y="1076"/>
                    </a:cubicBezTo>
                    <a:cubicBezTo>
                      <a:pt x="3254" y="1076"/>
                      <a:pt x="2833" y="1024"/>
                      <a:pt x="2446" y="968"/>
                    </a:cubicBezTo>
                    <a:cubicBezTo>
                      <a:pt x="1970" y="902"/>
                      <a:pt x="1540" y="802"/>
                      <a:pt x="1157" y="802"/>
                    </a:cubicBezTo>
                    <a:cubicBezTo>
                      <a:pt x="1125" y="802"/>
                      <a:pt x="1093" y="803"/>
                      <a:pt x="1062" y="804"/>
                    </a:cubicBezTo>
                    <a:cubicBezTo>
                      <a:pt x="656" y="817"/>
                      <a:pt x="347" y="983"/>
                      <a:pt x="190" y="1142"/>
                    </a:cubicBezTo>
                    <a:cubicBezTo>
                      <a:pt x="108" y="1222"/>
                      <a:pt x="61" y="1297"/>
                      <a:pt x="35" y="1349"/>
                    </a:cubicBezTo>
                    <a:cubicBezTo>
                      <a:pt x="8" y="1402"/>
                      <a:pt x="0" y="1432"/>
                      <a:pt x="3" y="1433"/>
                    </a:cubicBezTo>
                    <a:cubicBezTo>
                      <a:pt x="3" y="1433"/>
                      <a:pt x="3" y="1433"/>
                      <a:pt x="4" y="1433"/>
                    </a:cubicBezTo>
                    <a:cubicBezTo>
                      <a:pt x="15" y="1433"/>
                      <a:pt x="59" y="1313"/>
                      <a:pt x="217" y="1173"/>
                    </a:cubicBezTo>
                    <a:cubicBezTo>
                      <a:pt x="377" y="1030"/>
                      <a:pt x="674" y="881"/>
                      <a:pt x="1064" y="880"/>
                    </a:cubicBezTo>
                    <a:cubicBezTo>
                      <a:pt x="1081" y="879"/>
                      <a:pt x="1097" y="879"/>
                      <a:pt x="1114" y="879"/>
                    </a:cubicBezTo>
                    <a:cubicBezTo>
                      <a:pt x="1492" y="879"/>
                      <a:pt x="1935" y="990"/>
                      <a:pt x="2431" y="1064"/>
                    </a:cubicBezTo>
                    <a:cubicBezTo>
                      <a:pt x="2825" y="1124"/>
                      <a:pt x="3256" y="1181"/>
                      <a:pt x="3708" y="1181"/>
                    </a:cubicBezTo>
                    <a:cubicBezTo>
                      <a:pt x="3849" y="1181"/>
                      <a:pt x="3992" y="1176"/>
                      <a:pt x="4136" y="1163"/>
                    </a:cubicBezTo>
                    <a:cubicBezTo>
                      <a:pt x="4440" y="1136"/>
                      <a:pt x="4735" y="1076"/>
                      <a:pt x="5007" y="976"/>
                    </a:cubicBezTo>
                    <a:cubicBezTo>
                      <a:pt x="5281" y="880"/>
                      <a:pt x="5523" y="738"/>
                      <a:pt x="5746" y="602"/>
                    </a:cubicBezTo>
                    <a:cubicBezTo>
                      <a:pt x="5970" y="467"/>
                      <a:pt x="6179" y="337"/>
                      <a:pt x="6387" y="241"/>
                    </a:cubicBezTo>
                    <a:cubicBezTo>
                      <a:pt x="6596" y="145"/>
                      <a:pt x="6799" y="83"/>
                      <a:pt x="6992" y="76"/>
                    </a:cubicBezTo>
                    <a:cubicBezTo>
                      <a:pt x="7021" y="75"/>
                      <a:pt x="7049" y="74"/>
                      <a:pt x="7077" y="74"/>
                    </a:cubicBezTo>
                    <a:cubicBezTo>
                      <a:pt x="7425" y="74"/>
                      <a:pt x="7698" y="204"/>
                      <a:pt x="7838" y="343"/>
                    </a:cubicBezTo>
                    <a:cubicBezTo>
                      <a:pt x="7992" y="490"/>
                      <a:pt x="8015" y="619"/>
                      <a:pt x="8029" y="619"/>
                    </a:cubicBezTo>
                    <a:cubicBezTo>
                      <a:pt x="8030" y="619"/>
                      <a:pt x="8030" y="619"/>
                      <a:pt x="8030" y="618"/>
                    </a:cubicBezTo>
                    <a:cubicBezTo>
                      <a:pt x="8034" y="618"/>
                      <a:pt x="8026" y="588"/>
                      <a:pt x="8008" y="531"/>
                    </a:cubicBezTo>
                    <a:cubicBezTo>
                      <a:pt x="7997" y="503"/>
                      <a:pt x="7979" y="472"/>
                      <a:pt x="7960" y="432"/>
                    </a:cubicBezTo>
                    <a:cubicBezTo>
                      <a:pt x="7933" y="398"/>
                      <a:pt x="7908" y="354"/>
                      <a:pt x="7867" y="314"/>
                    </a:cubicBezTo>
                    <a:cubicBezTo>
                      <a:pt x="7722" y="154"/>
                      <a:pt x="7424" y="0"/>
                      <a:pt x="7041" y="0"/>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0"/>
              <p:cNvSpPr/>
              <p:nvPr/>
            </p:nvSpPr>
            <p:spPr>
              <a:xfrm>
                <a:off x="5652975" y="913000"/>
                <a:ext cx="15525" cy="89375"/>
              </a:xfrm>
              <a:custGeom>
                <a:rect b="b" l="l" r="r" t="t"/>
                <a:pathLst>
                  <a:path extrusionOk="0" h="3575" w="621">
                    <a:moveTo>
                      <a:pt x="98" y="1"/>
                    </a:moveTo>
                    <a:cubicBezTo>
                      <a:pt x="84" y="1"/>
                      <a:pt x="44" y="202"/>
                      <a:pt x="23" y="531"/>
                    </a:cubicBezTo>
                    <a:cubicBezTo>
                      <a:pt x="1" y="862"/>
                      <a:pt x="5" y="1324"/>
                      <a:pt x="76" y="1826"/>
                    </a:cubicBezTo>
                    <a:cubicBezTo>
                      <a:pt x="148" y="2329"/>
                      <a:pt x="272" y="2774"/>
                      <a:pt x="386" y="3085"/>
                    </a:cubicBezTo>
                    <a:cubicBezTo>
                      <a:pt x="497" y="3393"/>
                      <a:pt x="591" y="3574"/>
                      <a:pt x="604" y="3574"/>
                    </a:cubicBezTo>
                    <a:cubicBezTo>
                      <a:pt x="605" y="3574"/>
                      <a:pt x="605" y="3574"/>
                      <a:pt x="605" y="3574"/>
                    </a:cubicBezTo>
                    <a:cubicBezTo>
                      <a:pt x="621" y="3568"/>
                      <a:pt x="551" y="3376"/>
                      <a:pt x="457" y="3062"/>
                    </a:cubicBezTo>
                    <a:cubicBezTo>
                      <a:pt x="362" y="2748"/>
                      <a:pt x="251" y="2307"/>
                      <a:pt x="181" y="1812"/>
                    </a:cubicBezTo>
                    <a:cubicBezTo>
                      <a:pt x="111" y="1316"/>
                      <a:pt x="94" y="862"/>
                      <a:pt x="98" y="534"/>
                    </a:cubicBezTo>
                    <a:cubicBezTo>
                      <a:pt x="100" y="206"/>
                      <a:pt x="113" y="2"/>
                      <a:pt x="98" y="1"/>
                    </a:cubicBezTo>
                    <a:cubicBezTo>
                      <a:pt x="98" y="1"/>
                      <a:pt x="98" y="1"/>
                      <a:pt x="98"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0"/>
              <p:cNvSpPr/>
              <p:nvPr/>
            </p:nvSpPr>
            <p:spPr>
              <a:xfrm>
                <a:off x="5666375" y="913000"/>
                <a:ext cx="12900" cy="80550"/>
              </a:xfrm>
              <a:custGeom>
                <a:rect b="b" l="l" r="r" t="t"/>
                <a:pathLst>
                  <a:path extrusionOk="0" h="3222" w="516">
                    <a:moveTo>
                      <a:pt x="53" y="1"/>
                    </a:moveTo>
                    <a:cubicBezTo>
                      <a:pt x="42" y="1"/>
                      <a:pt x="1" y="183"/>
                      <a:pt x="15" y="482"/>
                    </a:cubicBezTo>
                    <a:cubicBezTo>
                      <a:pt x="20" y="631"/>
                      <a:pt x="45" y="807"/>
                      <a:pt x="80" y="1001"/>
                    </a:cubicBezTo>
                    <a:cubicBezTo>
                      <a:pt x="119" y="1194"/>
                      <a:pt x="169" y="1405"/>
                      <a:pt x="224" y="1623"/>
                    </a:cubicBezTo>
                    <a:cubicBezTo>
                      <a:pt x="279" y="1841"/>
                      <a:pt x="330" y="2049"/>
                      <a:pt x="369" y="2238"/>
                    </a:cubicBezTo>
                    <a:cubicBezTo>
                      <a:pt x="404" y="2429"/>
                      <a:pt x="431" y="2601"/>
                      <a:pt x="439" y="2747"/>
                    </a:cubicBezTo>
                    <a:cubicBezTo>
                      <a:pt x="459" y="3037"/>
                      <a:pt x="433" y="3219"/>
                      <a:pt x="451" y="3222"/>
                    </a:cubicBezTo>
                    <a:cubicBezTo>
                      <a:pt x="452" y="3222"/>
                      <a:pt x="452" y="3222"/>
                      <a:pt x="452" y="3222"/>
                    </a:cubicBezTo>
                    <a:cubicBezTo>
                      <a:pt x="463" y="3222"/>
                      <a:pt x="515" y="3042"/>
                      <a:pt x="514" y="2743"/>
                    </a:cubicBezTo>
                    <a:cubicBezTo>
                      <a:pt x="515" y="2593"/>
                      <a:pt x="495" y="2416"/>
                      <a:pt x="465" y="2221"/>
                    </a:cubicBezTo>
                    <a:cubicBezTo>
                      <a:pt x="431" y="2026"/>
                      <a:pt x="382" y="1816"/>
                      <a:pt x="327" y="1597"/>
                    </a:cubicBezTo>
                    <a:cubicBezTo>
                      <a:pt x="272" y="1378"/>
                      <a:pt x="218" y="1171"/>
                      <a:pt x="176" y="982"/>
                    </a:cubicBezTo>
                    <a:cubicBezTo>
                      <a:pt x="136" y="793"/>
                      <a:pt x="105" y="621"/>
                      <a:pt x="90" y="476"/>
                    </a:cubicBezTo>
                    <a:cubicBezTo>
                      <a:pt x="58" y="185"/>
                      <a:pt x="72" y="2"/>
                      <a:pt x="53" y="1"/>
                    </a:cubicBezTo>
                    <a:cubicBezTo>
                      <a:pt x="53" y="1"/>
                      <a:pt x="53" y="1"/>
                      <a:pt x="53"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0"/>
              <p:cNvSpPr/>
              <p:nvPr/>
            </p:nvSpPr>
            <p:spPr>
              <a:xfrm>
                <a:off x="5674925" y="903350"/>
                <a:ext cx="13050" cy="33600"/>
              </a:xfrm>
              <a:custGeom>
                <a:rect b="b" l="l" r="r" t="t"/>
                <a:pathLst>
                  <a:path extrusionOk="0" h="1344" w="522">
                    <a:moveTo>
                      <a:pt x="27" y="0"/>
                    </a:moveTo>
                    <a:cubicBezTo>
                      <a:pt x="25" y="0"/>
                      <a:pt x="24" y="1"/>
                      <a:pt x="23" y="2"/>
                    </a:cubicBezTo>
                    <a:cubicBezTo>
                      <a:pt x="0" y="24"/>
                      <a:pt x="257" y="247"/>
                      <a:pt x="362" y="631"/>
                    </a:cubicBezTo>
                    <a:cubicBezTo>
                      <a:pt x="474" y="1013"/>
                      <a:pt x="374" y="1337"/>
                      <a:pt x="405" y="1344"/>
                    </a:cubicBezTo>
                    <a:cubicBezTo>
                      <a:pt x="406" y="1344"/>
                      <a:pt x="406" y="1344"/>
                      <a:pt x="407" y="1344"/>
                    </a:cubicBezTo>
                    <a:cubicBezTo>
                      <a:pt x="420" y="1344"/>
                      <a:pt x="461" y="1270"/>
                      <a:pt x="489" y="1138"/>
                    </a:cubicBezTo>
                    <a:cubicBezTo>
                      <a:pt x="517" y="1003"/>
                      <a:pt x="522" y="807"/>
                      <a:pt x="463" y="602"/>
                    </a:cubicBezTo>
                    <a:cubicBezTo>
                      <a:pt x="405" y="397"/>
                      <a:pt x="298" y="232"/>
                      <a:pt x="203" y="133"/>
                    </a:cubicBezTo>
                    <a:cubicBezTo>
                      <a:pt x="117" y="42"/>
                      <a:pt x="45" y="0"/>
                      <a:pt x="27" y="0"/>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0"/>
              <p:cNvSpPr/>
              <p:nvPr/>
            </p:nvSpPr>
            <p:spPr>
              <a:xfrm>
                <a:off x="5400400" y="823000"/>
                <a:ext cx="286050" cy="162875"/>
              </a:xfrm>
              <a:custGeom>
                <a:rect b="b" l="l" r="r" t="t"/>
                <a:pathLst>
                  <a:path extrusionOk="0" h="6515" w="11442">
                    <a:moveTo>
                      <a:pt x="8815" y="0"/>
                    </a:moveTo>
                    <a:cubicBezTo>
                      <a:pt x="8201" y="0"/>
                      <a:pt x="7605" y="227"/>
                      <a:pt x="6993" y="300"/>
                    </a:cubicBezTo>
                    <a:cubicBezTo>
                      <a:pt x="6812" y="322"/>
                      <a:pt x="6631" y="330"/>
                      <a:pt x="6448" y="330"/>
                    </a:cubicBezTo>
                    <a:cubicBezTo>
                      <a:pt x="5883" y="330"/>
                      <a:pt x="5313" y="251"/>
                      <a:pt x="4750" y="251"/>
                    </a:cubicBezTo>
                    <a:cubicBezTo>
                      <a:pt x="4467" y="251"/>
                      <a:pt x="4186" y="271"/>
                      <a:pt x="3909" y="331"/>
                    </a:cubicBezTo>
                    <a:cubicBezTo>
                      <a:pt x="3072" y="511"/>
                      <a:pt x="2324" y="1063"/>
                      <a:pt x="1907" y="1809"/>
                    </a:cubicBezTo>
                    <a:cubicBezTo>
                      <a:pt x="1880" y="1858"/>
                      <a:pt x="1851" y="1910"/>
                      <a:pt x="1801" y="1935"/>
                    </a:cubicBezTo>
                    <a:cubicBezTo>
                      <a:pt x="1775" y="1948"/>
                      <a:pt x="1747" y="1952"/>
                      <a:pt x="1717" y="1952"/>
                    </a:cubicBezTo>
                    <a:cubicBezTo>
                      <a:pt x="1690" y="1952"/>
                      <a:pt x="1662" y="1949"/>
                      <a:pt x="1634" y="1946"/>
                    </a:cubicBezTo>
                    <a:cubicBezTo>
                      <a:pt x="1598" y="1943"/>
                      <a:pt x="1563" y="1941"/>
                      <a:pt x="1528" y="1941"/>
                    </a:cubicBezTo>
                    <a:cubicBezTo>
                      <a:pt x="890" y="1941"/>
                      <a:pt x="502" y="2491"/>
                      <a:pt x="333" y="3061"/>
                    </a:cubicBezTo>
                    <a:cubicBezTo>
                      <a:pt x="1" y="4180"/>
                      <a:pt x="279" y="5345"/>
                      <a:pt x="463" y="6514"/>
                    </a:cubicBezTo>
                    <a:cubicBezTo>
                      <a:pt x="403" y="5108"/>
                      <a:pt x="684" y="3367"/>
                      <a:pt x="2015" y="2959"/>
                    </a:cubicBezTo>
                    <a:cubicBezTo>
                      <a:pt x="2007" y="2241"/>
                      <a:pt x="2694" y="1720"/>
                      <a:pt x="3348" y="1492"/>
                    </a:cubicBezTo>
                    <a:cubicBezTo>
                      <a:pt x="3703" y="1369"/>
                      <a:pt x="4067" y="1331"/>
                      <a:pt x="4434" y="1331"/>
                    </a:cubicBezTo>
                    <a:cubicBezTo>
                      <a:pt x="5000" y="1331"/>
                      <a:pt x="5576" y="1420"/>
                      <a:pt x="6143" y="1420"/>
                    </a:cubicBezTo>
                    <a:cubicBezTo>
                      <a:pt x="6453" y="1420"/>
                      <a:pt x="6761" y="1393"/>
                      <a:pt x="7063" y="1312"/>
                    </a:cubicBezTo>
                    <a:cubicBezTo>
                      <a:pt x="7857" y="1099"/>
                      <a:pt x="8695" y="637"/>
                      <a:pt x="9528" y="637"/>
                    </a:cubicBezTo>
                    <a:cubicBezTo>
                      <a:pt x="9857" y="637"/>
                      <a:pt x="10184" y="709"/>
                      <a:pt x="10508" y="896"/>
                    </a:cubicBezTo>
                    <a:cubicBezTo>
                      <a:pt x="10997" y="1179"/>
                      <a:pt x="11295" y="1606"/>
                      <a:pt x="11415" y="2093"/>
                    </a:cubicBezTo>
                    <a:cubicBezTo>
                      <a:pt x="11433" y="2008"/>
                      <a:pt x="11441" y="1922"/>
                      <a:pt x="11438" y="1840"/>
                    </a:cubicBezTo>
                    <a:cubicBezTo>
                      <a:pt x="11422" y="1502"/>
                      <a:pt x="11230" y="1135"/>
                      <a:pt x="11028" y="875"/>
                    </a:cubicBezTo>
                    <a:cubicBezTo>
                      <a:pt x="10448" y="126"/>
                      <a:pt x="9812" y="47"/>
                      <a:pt x="8932" y="3"/>
                    </a:cubicBezTo>
                    <a:cubicBezTo>
                      <a:pt x="8893" y="1"/>
                      <a:pt x="8854" y="0"/>
                      <a:pt x="8815" y="0"/>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0"/>
              <p:cNvSpPr/>
              <p:nvPr/>
            </p:nvSpPr>
            <p:spPr>
              <a:xfrm>
                <a:off x="5537625" y="1016025"/>
                <a:ext cx="26725" cy="46975"/>
              </a:xfrm>
              <a:custGeom>
                <a:rect b="b" l="l" r="r" t="t"/>
                <a:pathLst>
                  <a:path extrusionOk="0" h="1879" w="1069">
                    <a:moveTo>
                      <a:pt x="295" y="1"/>
                    </a:moveTo>
                    <a:cubicBezTo>
                      <a:pt x="132" y="206"/>
                      <a:pt x="52" y="475"/>
                      <a:pt x="72" y="737"/>
                    </a:cubicBezTo>
                    <a:lnTo>
                      <a:pt x="72" y="737"/>
                    </a:lnTo>
                    <a:cubicBezTo>
                      <a:pt x="15" y="945"/>
                      <a:pt x="0" y="1164"/>
                      <a:pt x="62" y="1368"/>
                    </a:cubicBezTo>
                    <a:cubicBezTo>
                      <a:pt x="147" y="1644"/>
                      <a:pt x="400" y="1879"/>
                      <a:pt x="687" y="1879"/>
                    </a:cubicBezTo>
                    <a:cubicBezTo>
                      <a:pt x="695" y="1879"/>
                      <a:pt x="704" y="1878"/>
                      <a:pt x="713" y="1878"/>
                    </a:cubicBezTo>
                    <a:cubicBezTo>
                      <a:pt x="797" y="1875"/>
                      <a:pt x="886" y="1847"/>
                      <a:pt x="941" y="1782"/>
                    </a:cubicBezTo>
                    <a:cubicBezTo>
                      <a:pt x="959" y="1759"/>
                      <a:pt x="973" y="1733"/>
                      <a:pt x="984" y="1707"/>
                    </a:cubicBezTo>
                    <a:cubicBezTo>
                      <a:pt x="1068" y="1511"/>
                      <a:pt x="1019" y="1281"/>
                      <a:pt x="919" y="1093"/>
                    </a:cubicBezTo>
                    <a:cubicBezTo>
                      <a:pt x="818" y="906"/>
                      <a:pt x="671" y="749"/>
                      <a:pt x="543" y="579"/>
                    </a:cubicBezTo>
                    <a:cubicBezTo>
                      <a:pt x="416" y="408"/>
                      <a:pt x="304" y="213"/>
                      <a:pt x="295" y="1"/>
                    </a:cubicBezTo>
                    <a:close/>
                  </a:path>
                </a:pathLst>
              </a:custGeom>
              <a:solidFill>
                <a:srgbClr val="AB73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0"/>
              <p:cNvSpPr/>
              <p:nvPr/>
            </p:nvSpPr>
            <p:spPr>
              <a:xfrm>
                <a:off x="5536800" y="1015425"/>
                <a:ext cx="20175" cy="50550"/>
              </a:xfrm>
              <a:custGeom>
                <a:rect b="b" l="l" r="r" t="t"/>
                <a:pathLst>
                  <a:path extrusionOk="0" h="2022" w="807">
                    <a:moveTo>
                      <a:pt x="280" y="1"/>
                    </a:moveTo>
                    <a:cubicBezTo>
                      <a:pt x="260" y="1"/>
                      <a:pt x="192" y="121"/>
                      <a:pt x="127" y="330"/>
                    </a:cubicBezTo>
                    <a:cubicBezTo>
                      <a:pt x="60" y="544"/>
                      <a:pt x="0" y="853"/>
                      <a:pt x="12" y="1201"/>
                    </a:cubicBezTo>
                    <a:cubicBezTo>
                      <a:pt x="20" y="1375"/>
                      <a:pt x="56" y="1547"/>
                      <a:pt x="133" y="1686"/>
                    </a:cubicBezTo>
                    <a:cubicBezTo>
                      <a:pt x="208" y="1829"/>
                      <a:pt x="327" y="1925"/>
                      <a:pt x="435" y="1974"/>
                    </a:cubicBezTo>
                    <a:cubicBezTo>
                      <a:pt x="512" y="2009"/>
                      <a:pt x="585" y="2021"/>
                      <a:pt x="644" y="2021"/>
                    </a:cubicBezTo>
                    <a:cubicBezTo>
                      <a:pt x="670" y="2021"/>
                      <a:pt x="692" y="2019"/>
                      <a:pt x="712" y="2016"/>
                    </a:cubicBezTo>
                    <a:cubicBezTo>
                      <a:pt x="777" y="2002"/>
                      <a:pt x="807" y="1980"/>
                      <a:pt x="804" y="1972"/>
                    </a:cubicBezTo>
                    <a:cubicBezTo>
                      <a:pt x="801" y="1948"/>
                      <a:pt x="658" y="1992"/>
                      <a:pt x="482" y="1884"/>
                    </a:cubicBezTo>
                    <a:cubicBezTo>
                      <a:pt x="397" y="1831"/>
                      <a:pt x="307" y="1746"/>
                      <a:pt x="251" y="1625"/>
                    </a:cubicBezTo>
                    <a:cubicBezTo>
                      <a:pt x="191" y="1506"/>
                      <a:pt x="163" y="1355"/>
                      <a:pt x="156" y="1194"/>
                    </a:cubicBezTo>
                    <a:cubicBezTo>
                      <a:pt x="132" y="535"/>
                      <a:pt x="323" y="14"/>
                      <a:pt x="281" y="1"/>
                    </a:cubicBezTo>
                    <a:cubicBezTo>
                      <a:pt x="281" y="1"/>
                      <a:pt x="280" y="1"/>
                      <a:pt x="280"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0"/>
              <p:cNvSpPr/>
              <p:nvPr/>
            </p:nvSpPr>
            <p:spPr>
              <a:xfrm>
                <a:off x="5558550" y="1055100"/>
                <a:ext cx="7225" cy="6025"/>
              </a:xfrm>
              <a:custGeom>
                <a:rect b="b" l="l" r="r" t="t"/>
                <a:pathLst>
                  <a:path extrusionOk="0" h="241" w="289">
                    <a:moveTo>
                      <a:pt x="229" y="0"/>
                    </a:moveTo>
                    <a:cubicBezTo>
                      <a:pt x="194" y="0"/>
                      <a:pt x="143" y="25"/>
                      <a:pt x="96" y="67"/>
                    </a:cubicBezTo>
                    <a:cubicBezTo>
                      <a:pt x="31" y="127"/>
                      <a:pt x="1" y="199"/>
                      <a:pt x="28" y="228"/>
                    </a:cubicBezTo>
                    <a:cubicBezTo>
                      <a:pt x="35" y="236"/>
                      <a:pt x="47" y="240"/>
                      <a:pt x="61" y="240"/>
                    </a:cubicBezTo>
                    <a:cubicBezTo>
                      <a:pt x="96" y="240"/>
                      <a:pt x="147" y="215"/>
                      <a:pt x="194" y="173"/>
                    </a:cubicBezTo>
                    <a:cubicBezTo>
                      <a:pt x="258" y="113"/>
                      <a:pt x="289" y="41"/>
                      <a:pt x="262" y="12"/>
                    </a:cubicBezTo>
                    <a:cubicBezTo>
                      <a:pt x="254" y="4"/>
                      <a:pt x="243" y="0"/>
                      <a:pt x="229" y="0"/>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0"/>
              <p:cNvSpPr/>
              <p:nvPr/>
            </p:nvSpPr>
            <p:spPr>
              <a:xfrm>
                <a:off x="5518050" y="1067975"/>
                <a:ext cx="61275" cy="42650"/>
              </a:xfrm>
              <a:custGeom>
                <a:rect b="b" l="l" r="r" t="t"/>
                <a:pathLst>
                  <a:path extrusionOk="0" h="1706" w="2451">
                    <a:moveTo>
                      <a:pt x="2448" y="1"/>
                    </a:moveTo>
                    <a:lnTo>
                      <a:pt x="2448" y="1"/>
                    </a:lnTo>
                    <a:cubicBezTo>
                      <a:pt x="2048" y="250"/>
                      <a:pt x="1577" y="395"/>
                      <a:pt x="1116" y="395"/>
                    </a:cubicBezTo>
                    <a:cubicBezTo>
                      <a:pt x="759" y="395"/>
                      <a:pt x="407" y="308"/>
                      <a:pt x="99" y="114"/>
                    </a:cubicBezTo>
                    <a:cubicBezTo>
                      <a:pt x="66" y="96"/>
                      <a:pt x="33" y="77"/>
                      <a:pt x="1" y="57"/>
                    </a:cubicBezTo>
                    <a:lnTo>
                      <a:pt x="1" y="57"/>
                    </a:lnTo>
                    <a:cubicBezTo>
                      <a:pt x="36" y="423"/>
                      <a:pt x="99" y="795"/>
                      <a:pt x="289" y="1113"/>
                    </a:cubicBezTo>
                    <a:cubicBezTo>
                      <a:pt x="485" y="1442"/>
                      <a:pt x="843" y="1705"/>
                      <a:pt x="1239" y="1705"/>
                    </a:cubicBezTo>
                    <a:cubicBezTo>
                      <a:pt x="1241" y="1705"/>
                      <a:pt x="1243" y="1705"/>
                      <a:pt x="1245" y="1705"/>
                    </a:cubicBezTo>
                    <a:cubicBezTo>
                      <a:pt x="1673" y="1702"/>
                      <a:pt x="2047" y="1392"/>
                      <a:pt x="2229" y="1023"/>
                    </a:cubicBezTo>
                    <a:cubicBezTo>
                      <a:pt x="2376" y="726"/>
                      <a:pt x="2451" y="348"/>
                      <a:pt x="2448"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0"/>
              <p:cNvSpPr/>
              <p:nvPr/>
            </p:nvSpPr>
            <p:spPr>
              <a:xfrm>
                <a:off x="5464050" y="973550"/>
                <a:ext cx="58850" cy="24350"/>
              </a:xfrm>
              <a:custGeom>
                <a:rect b="b" l="l" r="r" t="t"/>
                <a:pathLst>
                  <a:path extrusionOk="0" h="974" w="2354">
                    <a:moveTo>
                      <a:pt x="1503" y="1"/>
                    </a:moveTo>
                    <a:cubicBezTo>
                      <a:pt x="1350" y="1"/>
                      <a:pt x="1184" y="19"/>
                      <a:pt x="1014" y="65"/>
                    </a:cubicBezTo>
                    <a:cubicBezTo>
                      <a:pt x="635" y="169"/>
                      <a:pt x="342" y="395"/>
                      <a:pt x="189" y="595"/>
                    </a:cubicBezTo>
                    <a:cubicBezTo>
                      <a:pt x="32" y="797"/>
                      <a:pt x="1" y="956"/>
                      <a:pt x="32" y="972"/>
                    </a:cubicBezTo>
                    <a:cubicBezTo>
                      <a:pt x="35" y="973"/>
                      <a:pt x="38" y="974"/>
                      <a:pt x="42" y="974"/>
                    </a:cubicBezTo>
                    <a:cubicBezTo>
                      <a:pt x="84" y="974"/>
                      <a:pt x="175" y="866"/>
                      <a:pt x="334" y="734"/>
                    </a:cubicBezTo>
                    <a:cubicBezTo>
                      <a:pt x="503" y="591"/>
                      <a:pt x="766" y="426"/>
                      <a:pt x="1088" y="338"/>
                    </a:cubicBezTo>
                    <a:cubicBezTo>
                      <a:pt x="1326" y="272"/>
                      <a:pt x="1558" y="254"/>
                      <a:pt x="1755" y="254"/>
                    </a:cubicBezTo>
                    <a:cubicBezTo>
                      <a:pt x="1826" y="254"/>
                      <a:pt x="1893" y="257"/>
                      <a:pt x="1953" y="260"/>
                    </a:cubicBezTo>
                    <a:cubicBezTo>
                      <a:pt x="2076" y="267"/>
                      <a:pt x="2177" y="275"/>
                      <a:pt x="2244" y="275"/>
                    </a:cubicBezTo>
                    <a:cubicBezTo>
                      <a:pt x="2302" y="275"/>
                      <a:pt x="2336" y="269"/>
                      <a:pt x="2342" y="251"/>
                    </a:cubicBezTo>
                    <a:cubicBezTo>
                      <a:pt x="2353" y="216"/>
                      <a:pt x="2225" y="129"/>
                      <a:pt x="1985" y="64"/>
                    </a:cubicBezTo>
                    <a:cubicBezTo>
                      <a:pt x="1855" y="28"/>
                      <a:pt x="1689" y="1"/>
                      <a:pt x="1503"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0"/>
              <p:cNvSpPr/>
              <p:nvPr/>
            </p:nvSpPr>
            <p:spPr>
              <a:xfrm>
                <a:off x="5469750" y="1024050"/>
                <a:ext cx="53300" cy="26600"/>
              </a:xfrm>
              <a:custGeom>
                <a:rect b="b" l="l" r="r" t="t"/>
                <a:pathLst>
                  <a:path extrusionOk="0" h="1064" w="2132">
                    <a:moveTo>
                      <a:pt x="845" y="0"/>
                    </a:moveTo>
                    <a:cubicBezTo>
                      <a:pt x="616" y="0"/>
                      <a:pt x="410" y="70"/>
                      <a:pt x="275" y="161"/>
                    </a:cubicBezTo>
                    <a:cubicBezTo>
                      <a:pt x="59" y="302"/>
                      <a:pt x="1" y="459"/>
                      <a:pt x="17" y="467"/>
                    </a:cubicBezTo>
                    <a:cubicBezTo>
                      <a:pt x="19" y="469"/>
                      <a:pt x="21" y="469"/>
                      <a:pt x="23" y="469"/>
                    </a:cubicBezTo>
                    <a:cubicBezTo>
                      <a:pt x="53" y="469"/>
                      <a:pt x="146" y="359"/>
                      <a:pt x="335" y="269"/>
                    </a:cubicBezTo>
                    <a:cubicBezTo>
                      <a:pt x="454" y="212"/>
                      <a:pt x="617" y="169"/>
                      <a:pt x="797" y="169"/>
                    </a:cubicBezTo>
                    <a:cubicBezTo>
                      <a:pt x="919" y="169"/>
                      <a:pt x="1047" y="189"/>
                      <a:pt x="1175" y="236"/>
                    </a:cubicBezTo>
                    <a:cubicBezTo>
                      <a:pt x="1493" y="356"/>
                      <a:pt x="1722" y="590"/>
                      <a:pt x="1867" y="767"/>
                    </a:cubicBezTo>
                    <a:cubicBezTo>
                      <a:pt x="2006" y="939"/>
                      <a:pt x="2081" y="1064"/>
                      <a:pt x="2108" y="1064"/>
                    </a:cubicBezTo>
                    <a:cubicBezTo>
                      <a:pt x="2110" y="1064"/>
                      <a:pt x="2111" y="1063"/>
                      <a:pt x="2112" y="1063"/>
                    </a:cubicBezTo>
                    <a:cubicBezTo>
                      <a:pt x="2131" y="1054"/>
                      <a:pt x="2096" y="906"/>
                      <a:pt x="1968" y="695"/>
                    </a:cubicBezTo>
                    <a:cubicBezTo>
                      <a:pt x="1842" y="489"/>
                      <a:pt x="1606" y="211"/>
                      <a:pt x="1236" y="71"/>
                    </a:cubicBezTo>
                    <a:cubicBezTo>
                      <a:pt x="1104" y="21"/>
                      <a:pt x="971" y="0"/>
                      <a:pt x="845" y="0"/>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0"/>
              <p:cNvSpPr/>
              <p:nvPr/>
            </p:nvSpPr>
            <p:spPr>
              <a:xfrm>
                <a:off x="5576875" y="973550"/>
                <a:ext cx="58825" cy="24350"/>
              </a:xfrm>
              <a:custGeom>
                <a:rect b="b" l="l" r="r" t="t"/>
                <a:pathLst>
                  <a:path extrusionOk="0" h="974" w="2353">
                    <a:moveTo>
                      <a:pt x="851" y="1"/>
                    </a:moveTo>
                    <a:cubicBezTo>
                      <a:pt x="665" y="1"/>
                      <a:pt x="499" y="28"/>
                      <a:pt x="369" y="64"/>
                    </a:cubicBezTo>
                    <a:cubicBezTo>
                      <a:pt x="129" y="129"/>
                      <a:pt x="0" y="216"/>
                      <a:pt x="12" y="251"/>
                    </a:cubicBezTo>
                    <a:cubicBezTo>
                      <a:pt x="17" y="269"/>
                      <a:pt x="51" y="275"/>
                      <a:pt x="109" y="275"/>
                    </a:cubicBezTo>
                    <a:cubicBezTo>
                      <a:pt x="177" y="275"/>
                      <a:pt x="277" y="267"/>
                      <a:pt x="400" y="260"/>
                    </a:cubicBezTo>
                    <a:cubicBezTo>
                      <a:pt x="461" y="257"/>
                      <a:pt x="527" y="254"/>
                      <a:pt x="598" y="254"/>
                    </a:cubicBezTo>
                    <a:cubicBezTo>
                      <a:pt x="795" y="254"/>
                      <a:pt x="1027" y="272"/>
                      <a:pt x="1265" y="338"/>
                    </a:cubicBezTo>
                    <a:cubicBezTo>
                      <a:pt x="1588" y="426"/>
                      <a:pt x="1850" y="591"/>
                      <a:pt x="2020" y="734"/>
                    </a:cubicBezTo>
                    <a:cubicBezTo>
                      <a:pt x="2179" y="866"/>
                      <a:pt x="2270" y="974"/>
                      <a:pt x="2312" y="974"/>
                    </a:cubicBezTo>
                    <a:cubicBezTo>
                      <a:pt x="2315" y="974"/>
                      <a:pt x="2318" y="973"/>
                      <a:pt x="2321" y="972"/>
                    </a:cubicBezTo>
                    <a:cubicBezTo>
                      <a:pt x="2352" y="956"/>
                      <a:pt x="2321" y="797"/>
                      <a:pt x="2164" y="595"/>
                    </a:cubicBezTo>
                    <a:cubicBezTo>
                      <a:pt x="2011" y="395"/>
                      <a:pt x="1719" y="169"/>
                      <a:pt x="1340" y="65"/>
                    </a:cubicBezTo>
                    <a:cubicBezTo>
                      <a:pt x="1170" y="19"/>
                      <a:pt x="1004" y="1"/>
                      <a:pt x="851"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0"/>
              <p:cNvSpPr/>
              <p:nvPr/>
            </p:nvSpPr>
            <p:spPr>
              <a:xfrm>
                <a:off x="5575025" y="1024050"/>
                <a:ext cx="53325" cy="26600"/>
              </a:xfrm>
              <a:custGeom>
                <a:rect b="b" l="l" r="r" t="t"/>
                <a:pathLst>
                  <a:path extrusionOk="0" h="1064" w="2133">
                    <a:moveTo>
                      <a:pt x="1287" y="0"/>
                    </a:moveTo>
                    <a:cubicBezTo>
                      <a:pt x="1161" y="0"/>
                      <a:pt x="1028" y="21"/>
                      <a:pt x="896" y="71"/>
                    </a:cubicBezTo>
                    <a:cubicBezTo>
                      <a:pt x="526" y="211"/>
                      <a:pt x="291" y="489"/>
                      <a:pt x="164" y="695"/>
                    </a:cubicBezTo>
                    <a:cubicBezTo>
                      <a:pt x="36" y="906"/>
                      <a:pt x="1" y="1054"/>
                      <a:pt x="21" y="1063"/>
                    </a:cubicBezTo>
                    <a:cubicBezTo>
                      <a:pt x="22" y="1063"/>
                      <a:pt x="23" y="1064"/>
                      <a:pt x="24" y="1064"/>
                    </a:cubicBezTo>
                    <a:cubicBezTo>
                      <a:pt x="51" y="1064"/>
                      <a:pt x="127" y="939"/>
                      <a:pt x="266" y="767"/>
                    </a:cubicBezTo>
                    <a:cubicBezTo>
                      <a:pt x="410" y="590"/>
                      <a:pt x="639" y="356"/>
                      <a:pt x="958" y="236"/>
                    </a:cubicBezTo>
                    <a:cubicBezTo>
                      <a:pt x="1085" y="189"/>
                      <a:pt x="1214" y="169"/>
                      <a:pt x="1335" y="169"/>
                    </a:cubicBezTo>
                    <a:cubicBezTo>
                      <a:pt x="1515" y="169"/>
                      <a:pt x="1679" y="212"/>
                      <a:pt x="1797" y="269"/>
                    </a:cubicBezTo>
                    <a:cubicBezTo>
                      <a:pt x="1986" y="359"/>
                      <a:pt x="2079" y="469"/>
                      <a:pt x="2109" y="469"/>
                    </a:cubicBezTo>
                    <a:cubicBezTo>
                      <a:pt x="2111" y="469"/>
                      <a:pt x="2113" y="469"/>
                      <a:pt x="2115" y="467"/>
                    </a:cubicBezTo>
                    <a:cubicBezTo>
                      <a:pt x="2132" y="459"/>
                      <a:pt x="2074" y="302"/>
                      <a:pt x="1858" y="161"/>
                    </a:cubicBezTo>
                    <a:cubicBezTo>
                      <a:pt x="1723" y="70"/>
                      <a:pt x="1517" y="0"/>
                      <a:pt x="1287" y="0"/>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0"/>
              <p:cNvSpPr/>
              <p:nvPr/>
            </p:nvSpPr>
            <p:spPr>
              <a:xfrm>
                <a:off x="5529525" y="1091700"/>
                <a:ext cx="41550" cy="18925"/>
              </a:xfrm>
              <a:custGeom>
                <a:rect b="b" l="l" r="r" t="t"/>
                <a:pathLst>
                  <a:path extrusionOk="0" h="757" w="1662">
                    <a:moveTo>
                      <a:pt x="933" y="1"/>
                    </a:moveTo>
                    <a:cubicBezTo>
                      <a:pt x="588" y="1"/>
                      <a:pt x="254" y="151"/>
                      <a:pt x="0" y="390"/>
                    </a:cubicBezTo>
                    <a:cubicBezTo>
                      <a:pt x="204" y="605"/>
                      <a:pt x="481" y="756"/>
                      <a:pt x="781" y="756"/>
                    </a:cubicBezTo>
                    <a:cubicBezTo>
                      <a:pt x="783" y="756"/>
                      <a:pt x="784" y="756"/>
                      <a:pt x="786" y="756"/>
                    </a:cubicBezTo>
                    <a:cubicBezTo>
                      <a:pt x="1142" y="754"/>
                      <a:pt x="1460" y="538"/>
                      <a:pt x="1662" y="253"/>
                    </a:cubicBezTo>
                    <a:cubicBezTo>
                      <a:pt x="1464" y="101"/>
                      <a:pt x="1217" y="8"/>
                      <a:pt x="965" y="1"/>
                    </a:cubicBezTo>
                    <a:cubicBezTo>
                      <a:pt x="955" y="1"/>
                      <a:pt x="944" y="1"/>
                      <a:pt x="933" y="1"/>
                    </a:cubicBezTo>
                    <a:close/>
                  </a:path>
                </a:pathLst>
              </a:custGeom>
              <a:solidFill>
                <a:srgbClr val="EA4B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path path="circle">
            <a:fillToRect b="50%" l="50%" r="50%" t="50%"/>
          </a:path>
          <a:tileRect/>
        </a:gradFill>
      </p:bgPr>
    </p:bg>
    <p:spTree>
      <p:nvGrpSpPr>
        <p:cNvPr id="2724" name="Shape 2724"/>
        <p:cNvGrpSpPr/>
        <p:nvPr/>
      </p:nvGrpSpPr>
      <p:grpSpPr>
        <a:xfrm>
          <a:off x="0" y="0"/>
          <a:ext cx="0" cy="0"/>
          <a:chOff x="0" y="0"/>
          <a:chExt cx="0" cy="0"/>
        </a:xfrm>
      </p:grpSpPr>
      <p:pic>
        <p:nvPicPr>
          <p:cNvPr id="2725" name="Google Shape;2725;p86"/>
          <p:cNvPicPr preferRelativeResize="0"/>
          <p:nvPr/>
        </p:nvPicPr>
        <p:blipFill>
          <a:blip r:embed="rId3">
            <a:alphaModFix/>
          </a:blip>
          <a:stretch>
            <a:fillRect/>
          </a:stretch>
        </p:blipFill>
        <p:spPr>
          <a:xfrm>
            <a:off x="229825" y="756600"/>
            <a:ext cx="3714600" cy="3583800"/>
          </a:xfrm>
          <a:prstGeom prst="rect">
            <a:avLst/>
          </a:prstGeom>
          <a:noFill/>
          <a:ln>
            <a:noFill/>
          </a:ln>
        </p:spPr>
      </p:pic>
      <p:sp>
        <p:nvSpPr>
          <p:cNvPr id="2726" name="Google Shape;2726;p86"/>
          <p:cNvSpPr txBox="1"/>
          <p:nvPr/>
        </p:nvSpPr>
        <p:spPr>
          <a:xfrm>
            <a:off x="4439875" y="1070850"/>
            <a:ext cx="3990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Times New Roman"/>
              <a:ea typeface="Times New Roman"/>
              <a:cs typeface="Times New Roman"/>
              <a:sym typeface="Times New Roman"/>
            </a:endParaRPr>
          </a:p>
        </p:txBody>
      </p:sp>
      <p:sp>
        <p:nvSpPr>
          <p:cNvPr id="2727" name="Google Shape;2727;p86"/>
          <p:cNvSpPr/>
          <p:nvPr/>
        </p:nvSpPr>
        <p:spPr>
          <a:xfrm>
            <a:off x="4340125" y="473325"/>
            <a:ext cx="4090800" cy="41352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Here, the row has been dropped.</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spcBef>
                <a:spcPts val="0"/>
              </a:spcBef>
              <a:spcAft>
                <a:spcPts val="0"/>
              </a:spcAft>
              <a:buNone/>
            </a:pPr>
            <a:r>
              <a:rPr lang="en" sz="2000">
                <a:latin typeface="Times New Roman"/>
                <a:ea typeface="Times New Roman"/>
                <a:cs typeface="Times New Roman"/>
                <a:sym typeface="Times New Roman"/>
              </a:rPr>
              <a:t>After dropping the row, we can see that the row count is 27480 instead of 27481.</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spcBef>
                <a:spcPts val="0"/>
              </a:spcBef>
              <a:spcAft>
                <a:spcPts val="0"/>
              </a:spcAft>
              <a:buNone/>
            </a:pPr>
            <a:r>
              <a:rPr lang="en" sz="2000">
                <a:latin typeface="Times New Roman"/>
                <a:ea typeface="Times New Roman"/>
                <a:cs typeface="Times New Roman"/>
                <a:sym typeface="Times New Roman"/>
              </a:rPr>
              <a:t>Finally, the total number of missing data now is 0 (as shown in the snippet on the left).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2475F">
            <a:alpha val="25660"/>
          </a:srgbClr>
        </a:solidFill>
      </p:bgPr>
    </p:bg>
    <p:spTree>
      <p:nvGrpSpPr>
        <p:cNvPr id="2731" name="Shape 2731"/>
        <p:cNvGrpSpPr/>
        <p:nvPr/>
      </p:nvGrpSpPr>
      <p:grpSpPr>
        <a:xfrm>
          <a:off x="0" y="0"/>
          <a:ext cx="0" cy="0"/>
          <a:chOff x="0" y="0"/>
          <a:chExt cx="0" cy="0"/>
        </a:xfrm>
      </p:grpSpPr>
      <p:sp>
        <p:nvSpPr>
          <p:cNvPr id="2732" name="Google Shape;2732;p87"/>
          <p:cNvSpPr txBox="1"/>
          <p:nvPr/>
        </p:nvSpPr>
        <p:spPr>
          <a:xfrm>
            <a:off x="345125" y="254800"/>
            <a:ext cx="6371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Impact"/>
                <a:ea typeface="Impact"/>
                <a:cs typeface="Impact"/>
                <a:sym typeface="Impact"/>
              </a:rPr>
              <a:t>Stratified sampling on imbalanced class</a:t>
            </a:r>
            <a:endParaRPr sz="2700">
              <a:latin typeface="Impact"/>
              <a:ea typeface="Impact"/>
              <a:cs typeface="Impact"/>
              <a:sym typeface="Impact"/>
            </a:endParaRPr>
          </a:p>
        </p:txBody>
      </p:sp>
      <p:pic>
        <p:nvPicPr>
          <p:cNvPr id="2733" name="Google Shape;2733;p87"/>
          <p:cNvPicPr preferRelativeResize="0"/>
          <p:nvPr/>
        </p:nvPicPr>
        <p:blipFill>
          <a:blip r:embed="rId3">
            <a:alphaModFix/>
          </a:blip>
          <a:stretch>
            <a:fillRect/>
          </a:stretch>
        </p:blipFill>
        <p:spPr>
          <a:xfrm>
            <a:off x="152400" y="976600"/>
            <a:ext cx="4871650" cy="876300"/>
          </a:xfrm>
          <a:prstGeom prst="rect">
            <a:avLst/>
          </a:prstGeom>
          <a:noFill/>
          <a:ln>
            <a:noFill/>
          </a:ln>
        </p:spPr>
      </p:pic>
      <p:pic>
        <p:nvPicPr>
          <p:cNvPr id="2734" name="Google Shape;2734;p87"/>
          <p:cNvPicPr preferRelativeResize="0"/>
          <p:nvPr/>
        </p:nvPicPr>
        <p:blipFill>
          <a:blip r:embed="rId4">
            <a:alphaModFix/>
          </a:blip>
          <a:stretch>
            <a:fillRect/>
          </a:stretch>
        </p:blipFill>
        <p:spPr>
          <a:xfrm>
            <a:off x="152400" y="1852900"/>
            <a:ext cx="5974426" cy="3212991"/>
          </a:xfrm>
          <a:prstGeom prst="rect">
            <a:avLst/>
          </a:prstGeom>
          <a:noFill/>
          <a:ln>
            <a:noFill/>
          </a:ln>
        </p:spPr>
      </p:pic>
      <p:sp>
        <p:nvSpPr>
          <p:cNvPr id="2735" name="Google Shape;2735;p87"/>
          <p:cNvSpPr txBox="1"/>
          <p:nvPr/>
        </p:nvSpPr>
        <p:spPr>
          <a:xfrm>
            <a:off x="6240275" y="824200"/>
            <a:ext cx="2903700" cy="437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Without stratified sampling, our dataset for the output (which is the ‘sentiment’ feature), gives different percentages for train and test sets (as we can see from the snippets on the left). The training and test sets are not in proportion.</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For the training set, we can see that for the percentage of negative values is 28.2%, while for testing set, the percentage is 28.4%. This means that our model won’t get be getting quite as many negative values to get trained with. </a:t>
            </a:r>
            <a:endParaRPr sz="1600">
              <a:latin typeface="Times New Roman"/>
              <a:ea typeface="Times New Roman"/>
              <a:cs typeface="Times New Roman"/>
              <a:sym typeface="Times New Roman"/>
            </a:endParaRPr>
          </a:p>
        </p:txBody>
      </p:sp>
      <p:sp>
        <p:nvSpPr>
          <p:cNvPr id="2736" name="Google Shape;2736;p87"/>
          <p:cNvSpPr txBox="1"/>
          <p:nvPr/>
        </p:nvSpPr>
        <p:spPr>
          <a:xfrm>
            <a:off x="6240275" y="393100"/>
            <a:ext cx="274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latin typeface="Comic Sans MS"/>
                <a:ea typeface="Comic Sans MS"/>
                <a:cs typeface="Comic Sans MS"/>
                <a:sym typeface="Comic Sans MS"/>
              </a:rPr>
              <a:t>Problem?</a:t>
            </a:r>
            <a:endParaRPr b="1" i="1" sz="1600">
              <a:latin typeface="Comic Sans MS"/>
              <a:ea typeface="Comic Sans MS"/>
              <a:cs typeface="Comic Sans MS"/>
              <a:sym typeface="Comic Sans M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2475F">
            <a:alpha val="25660"/>
          </a:srgbClr>
        </a:solidFill>
      </p:bgPr>
    </p:bg>
    <p:spTree>
      <p:nvGrpSpPr>
        <p:cNvPr id="2740" name="Shape 2740"/>
        <p:cNvGrpSpPr/>
        <p:nvPr/>
      </p:nvGrpSpPr>
      <p:grpSpPr>
        <a:xfrm>
          <a:off x="0" y="0"/>
          <a:ext cx="0" cy="0"/>
          <a:chOff x="0" y="0"/>
          <a:chExt cx="0" cy="0"/>
        </a:xfrm>
      </p:grpSpPr>
      <p:pic>
        <p:nvPicPr>
          <p:cNvPr id="2741" name="Google Shape;2741;p88"/>
          <p:cNvPicPr preferRelativeResize="0"/>
          <p:nvPr/>
        </p:nvPicPr>
        <p:blipFill>
          <a:blip r:embed="rId3">
            <a:alphaModFix/>
          </a:blip>
          <a:stretch>
            <a:fillRect/>
          </a:stretch>
        </p:blipFill>
        <p:spPr>
          <a:xfrm>
            <a:off x="152400" y="152400"/>
            <a:ext cx="8839202" cy="3182411"/>
          </a:xfrm>
          <a:prstGeom prst="rect">
            <a:avLst/>
          </a:prstGeom>
          <a:noFill/>
          <a:ln>
            <a:noFill/>
          </a:ln>
        </p:spPr>
      </p:pic>
      <p:sp>
        <p:nvSpPr>
          <p:cNvPr id="2742" name="Google Shape;2742;p88"/>
          <p:cNvSpPr txBox="1"/>
          <p:nvPr/>
        </p:nvSpPr>
        <p:spPr>
          <a:xfrm>
            <a:off x="152400" y="3441600"/>
            <a:ext cx="726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latin typeface="Comic Sans MS"/>
                <a:ea typeface="Comic Sans MS"/>
                <a:cs typeface="Comic Sans MS"/>
                <a:sym typeface="Comic Sans MS"/>
              </a:rPr>
              <a:t>Solution-</a:t>
            </a:r>
            <a:endParaRPr b="1" i="1" sz="1600">
              <a:latin typeface="Comic Sans MS"/>
              <a:ea typeface="Comic Sans MS"/>
              <a:cs typeface="Comic Sans MS"/>
              <a:sym typeface="Comic Sans MS"/>
            </a:endParaRPr>
          </a:p>
        </p:txBody>
      </p:sp>
      <p:sp>
        <p:nvSpPr>
          <p:cNvPr id="2743" name="Google Shape;2743;p88"/>
          <p:cNvSpPr txBox="1"/>
          <p:nvPr/>
        </p:nvSpPr>
        <p:spPr>
          <a:xfrm>
            <a:off x="152400" y="3872700"/>
            <a:ext cx="8710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To solve the problem, we use stratified sampling. Using  stratified sampling, the proportions are the same for both testing and training sets.</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Example- for the negative value, the percentages are almost same for both the training and test sets (28.3%).</a:t>
            </a:r>
            <a:endParaRPr sz="1600">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747" name="Shape 2747"/>
        <p:cNvGrpSpPr/>
        <p:nvPr/>
      </p:nvGrpSpPr>
      <p:grpSpPr>
        <a:xfrm>
          <a:off x="0" y="0"/>
          <a:ext cx="0" cy="0"/>
          <a:chOff x="0" y="0"/>
          <a:chExt cx="0" cy="0"/>
        </a:xfrm>
      </p:grpSpPr>
      <p:sp>
        <p:nvSpPr>
          <p:cNvPr id="2748" name="Google Shape;2748;p89"/>
          <p:cNvSpPr txBox="1"/>
          <p:nvPr/>
        </p:nvSpPr>
        <p:spPr>
          <a:xfrm>
            <a:off x="345125" y="254800"/>
            <a:ext cx="6371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Impact"/>
                <a:ea typeface="Impact"/>
                <a:cs typeface="Impact"/>
                <a:sym typeface="Impact"/>
              </a:rPr>
              <a:t>One Hot Encoding</a:t>
            </a:r>
            <a:endParaRPr sz="2500">
              <a:latin typeface="Impact"/>
              <a:ea typeface="Impact"/>
              <a:cs typeface="Impact"/>
              <a:sym typeface="Impact"/>
            </a:endParaRPr>
          </a:p>
        </p:txBody>
      </p:sp>
      <p:pic>
        <p:nvPicPr>
          <p:cNvPr id="2749" name="Google Shape;2749;p89"/>
          <p:cNvPicPr preferRelativeResize="0"/>
          <p:nvPr/>
        </p:nvPicPr>
        <p:blipFill>
          <a:blip r:embed="rId3">
            <a:alphaModFix/>
          </a:blip>
          <a:stretch>
            <a:fillRect/>
          </a:stretch>
        </p:blipFill>
        <p:spPr>
          <a:xfrm>
            <a:off x="152400" y="976600"/>
            <a:ext cx="5203475" cy="3631975"/>
          </a:xfrm>
          <a:prstGeom prst="rect">
            <a:avLst/>
          </a:prstGeom>
          <a:noFill/>
          <a:ln>
            <a:noFill/>
          </a:ln>
        </p:spPr>
      </p:pic>
      <p:sp>
        <p:nvSpPr>
          <p:cNvPr id="2750" name="Google Shape;2750;p89"/>
          <p:cNvSpPr txBox="1"/>
          <p:nvPr/>
        </p:nvSpPr>
        <p:spPr>
          <a:xfrm>
            <a:off x="5643475" y="2526400"/>
            <a:ext cx="266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751" name="Google Shape;2751;p89"/>
          <p:cNvSpPr txBox="1"/>
          <p:nvPr/>
        </p:nvSpPr>
        <p:spPr>
          <a:xfrm>
            <a:off x="5519275" y="1453450"/>
            <a:ext cx="3504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Times New Roman"/>
                <a:ea typeface="Times New Roman"/>
                <a:cs typeface="Times New Roman"/>
                <a:sym typeface="Times New Roman"/>
              </a:rPr>
              <a:t>One hot encoding is used to represent the categorical feature, which in our case is ‘sentiment’, as numerical data.</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spcBef>
                <a:spcPts val="0"/>
              </a:spcBef>
              <a:spcAft>
                <a:spcPts val="0"/>
              </a:spcAft>
              <a:buNone/>
            </a:pPr>
            <a:r>
              <a:rPr lang="en" sz="2000">
                <a:latin typeface="Times New Roman"/>
                <a:ea typeface="Times New Roman"/>
                <a:cs typeface="Times New Roman"/>
                <a:sym typeface="Times New Roman"/>
              </a:rPr>
              <a:t>Allows for greater accuracy for the model.</a:t>
            </a:r>
            <a:endParaRPr sz="2000">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755" name="Shape 2755"/>
        <p:cNvGrpSpPr/>
        <p:nvPr/>
      </p:nvGrpSpPr>
      <p:grpSpPr>
        <a:xfrm>
          <a:off x="0" y="0"/>
          <a:ext cx="0" cy="0"/>
          <a:chOff x="0" y="0"/>
          <a:chExt cx="0" cy="0"/>
        </a:xfrm>
      </p:grpSpPr>
      <p:pic>
        <p:nvPicPr>
          <p:cNvPr id="2756" name="Google Shape;2756;p90"/>
          <p:cNvPicPr preferRelativeResize="0"/>
          <p:nvPr/>
        </p:nvPicPr>
        <p:blipFill>
          <a:blip r:embed="rId3">
            <a:alphaModFix/>
          </a:blip>
          <a:stretch>
            <a:fillRect/>
          </a:stretch>
        </p:blipFill>
        <p:spPr>
          <a:xfrm>
            <a:off x="152400" y="406775"/>
            <a:ext cx="8839200" cy="3690299"/>
          </a:xfrm>
          <a:prstGeom prst="rect">
            <a:avLst/>
          </a:prstGeom>
          <a:noFill/>
          <a:ln>
            <a:noFill/>
          </a:ln>
        </p:spPr>
      </p:pic>
      <p:sp>
        <p:nvSpPr>
          <p:cNvPr id="2757" name="Google Shape;2757;p90"/>
          <p:cNvSpPr txBox="1"/>
          <p:nvPr/>
        </p:nvSpPr>
        <p:spPr>
          <a:xfrm>
            <a:off x="853950" y="4300775"/>
            <a:ext cx="637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Lato"/>
                <a:ea typeface="Lato"/>
                <a:cs typeface="Lato"/>
                <a:sym typeface="Lato"/>
              </a:rPr>
              <a:t>3 new columns added at the end of the dataframe, r</a:t>
            </a:r>
            <a:r>
              <a:rPr b="1" lang="en" sz="1600">
                <a:latin typeface="Lato"/>
                <a:ea typeface="Lato"/>
                <a:cs typeface="Lato"/>
                <a:sym typeface="Lato"/>
              </a:rPr>
              <a:t>eferring</a:t>
            </a:r>
            <a:r>
              <a:rPr b="1" lang="en" sz="1600">
                <a:latin typeface="Lato"/>
                <a:ea typeface="Lato"/>
                <a:cs typeface="Lato"/>
                <a:sym typeface="Lato"/>
              </a:rPr>
              <a:t> to the 3 values of the feature ‘sentiment’.</a:t>
            </a:r>
            <a:endParaRPr b="1" sz="1600">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761" name="Shape 2761"/>
        <p:cNvGrpSpPr/>
        <p:nvPr/>
      </p:nvGrpSpPr>
      <p:grpSpPr>
        <a:xfrm>
          <a:off x="0" y="0"/>
          <a:ext cx="0" cy="0"/>
          <a:chOff x="0" y="0"/>
          <a:chExt cx="0" cy="0"/>
        </a:xfrm>
      </p:grpSpPr>
      <p:sp>
        <p:nvSpPr>
          <p:cNvPr id="2762" name="Google Shape;2762;p91"/>
          <p:cNvSpPr txBox="1"/>
          <p:nvPr/>
        </p:nvSpPr>
        <p:spPr>
          <a:xfrm>
            <a:off x="345075" y="254800"/>
            <a:ext cx="6371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Impact"/>
                <a:ea typeface="Impact"/>
                <a:cs typeface="Impact"/>
                <a:sym typeface="Impact"/>
              </a:rPr>
              <a:t>Normalization</a:t>
            </a:r>
            <a:endParaRPr sz="2500">
              <a:latin typeface="Impact"/>
              <a:ea typeface="Impact"/>
              <a:cs typeface="Impact"/>
              <a:sym typeface="Impact"/>
            </a:endParaRPr>
          </a:p>
        </p:txBody>
      </p:sp>
      <p:pic>
        <p:nvPicPr>
          <p:cNvPr id="2763" name="Google Shape;2763;p91"/>
          <p:cNvPicPr preferRelativeResize="0"/>
          <p:nvPr/>
        </p:nvPicPr>
        <p:blipFill>
          <a:blip r:embed="rId3">
            <a:alphaModFix/>
          </a:blip>
          <a:stretch>
            <a:fillRect/>
          </a:stretch>
        </p:blipFill>
        <p:spPr>
          <a:xfrm>
            <a:off x="52850" y="976600"/>
            <a:ext cx="3013350" cy="2423650"/>
          </a:xfrm>
          <a:prstGeom prst="rect">
            <a:avLst/>
          </a:prstGeom>
          <a:noFill/>
          <a:ln>
            <a:noFill/>
          </a:ln>
        </p:spPr>
      </p:pic>
      <p:pic>
        <p:nvPicPr>
          <p:cNvPr id="2764" name="Google Shape;2764;p91"/>
          <p:cNvPicPr preferRelativeResize="0"/>
          <p:nvPr/>
        </p:nvPicPr>
        <p:blipFill>
          <a:blip r:embed="rId4">
            <a:alphaModFix/>
          </a:blip>
          <a:stretch>
            <a:fillRect/>
          </a:stretch>
        </p:blipFill>
        <p:spPr>
          <a:xfrm>
            <a:off x="3174350" y="999100"/>
            <a:ext cx="3013349" cy="2400300"/>
          </a:xfrm>
          <a:prstGeom prst="rect">
            <a:avLst/>
          </a:prstGeom>
          <a:noFill/>
          <a:ln>
            <a:noFill/>
          </a:ln>
        </p:spPr>
      </p:pic>
      <p:pic>
        <p:nvPicPr>
          <p:cNvPr id="2765" name="Google Shape;2765;p91"/>
          <p:cNvPicPr preferRelativeResize="0"/>
          <p:nvPr/>
        </p:nvPicPr>
        <p:blipFill>
          <a:blip r:embed="rId5">
            <a:alphaModFix/>
          </a:blip>
          <a:stretch>
            <a:fillRect/>
          </a:stretch>
        </p:blipFill>
        <p:spPr>
          <a:xfrm>
            <a:off x="6295845" y="988275"/>
            <a:ext cx="2801449" cy="2400300"/>
          </a:xfrm>
          <a:prstGeom prst="rect">
            <a:avLst/>
          </a:prstGeom>
          <a:noFill/>
          <a:ln>
            <a:noFill/>
          </a:ln>
        </p:spPr>
      </p:pic>
      <p:sp>
        <p:nvSpPr>
          <p:cNvPr id="2766" name="Google Shape;2766;p91"/>
          <p:cNvSpPr txBox="1"/>
          <p:nvPr/>
        </p:nvSpPr>
        <p:spPr>
          <a:xfrm>
            <a:off x="1827325" y="4351500"/>
            <a:ext cx="63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767" name="Google Shape;2767;p91"/>
          <p:cNvSpPr txBox="1"/>
          <p:nvPr/>
        </p:nvSpPr>
        <p:spPr>
          <a:xfrm>
            <a:off x="713225" y="3574300"/>
            <a:ext cx="72615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To avoid biasing by the Machine Learning model, it’s necessary to bring all the numerical features to the same scale. For our purpose, we have used normalization technique.</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We will normalize the features ‘Population -2020’, ‘Land Area (Km²)’, ‘Density (P/Km²)’, as the values of these features are very spread out.</a:t>
            </a:r>
            <a:endParaRPr sz="1600">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771" name="Shape 2771"/>
        <p:cNvGrpSpPr/>
        <p:nvPr/>
      </p:nvGrpSpPr>
      <p:grpSpPr>
        <a:xfrm>
          <a:off x="0" y="0"/>
          <a:ext cx="0" cy="0"/>
          <a:chOff x="0" y="0"/>
          <a:chExt cx="0" cy="0"/>
        </a:xfrm>
      </p:grpSpPr>
      <p:pic>
        <p:nvPicPr>
          <p:cNvPr id="2772" name="Google Shape;2772;p92"/>
          <p:cNvPicPr preferRelativeResize="0"/>
          <p:nvPr/>
        </p:nvPicPr>
        <p:blipFill>
          <a:blip r:embed="rId3">
            <a:alphaModFix/>
          </a:blip>
          <a:stretch>
            <a:fillRect/>
          </a:stretch>
        </p:blipFill>
        <p:spPr>
          <a:xfrm>
            <a:off x="473025" y="163475"/>
            <a:ext cx="8013199" cy="3402675"/>
          </a:xfrm>
          <a:prstGeom prst="rect">
            <a:avLst/>
          </a:prstGeom>
          <a:noFill/>
          <a:ln>
            <a:noFill/>
          </a:ln>
        </p:spPr>
      </p:pic>
      <p:sp>
        <p:nvSpPr>
          <p:cNvPr id="2773" name="Google Shape;2773;p92"/>
          <p:cNvSpPr txBox="1"/>
          <p:nvPr/>
        </p:nvSpPr>
        <p:spPr>
          <a:xfrm>
            <a:off x="1285325" y="4030725"/>
            <a:ext cx="637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774" name="Google Shape;2774;p92"/>
          <p:cNvSpPr txBox="1"/>
          <p:nvPr/>
        </p:nvSpPr>
        <p:spPr>
          <a:xfrm>
            <a:off x="491650" y="3958475"/>
            <a:ext cx="72615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latin typeface="Times New Roman"/>
                <a:ea typeface="Times New Roman"/>
                <a:cs typeface="Times New Roman"/>
                <a:sym typeface="Times New Roman"/>
              </a:rPr>
              <a:t>After normalization, the values of the selected features came in the range of 0 to 1 (as shown in the snippet above).  Column ‘0’ refers to ‘</a:t>
            </a:r>
            <a:r>
              <a:rPr b="1" lang="en" sz="1600">
                <a:latin typeface="Times New Roman"/>
                <a:ea typeface="Times New Roman"/>
                <a:cs typeface="Times New Roman"/>
                <a:sym typeface="Times New Roman"/>
              </a:rPr>
              <a:t>Population -2020</a:t>
            </a:r>
            <a:r>
              <a:rPr b="1" lang="en" sz="1600">
                <a:latin typeface="Times New Roman"/>
                <a:ea typeface="Times New Roman"/>
                <a:cs typeface="Times New Roman"/>
                <a:sym typeface="Times New Roman"/>
              </a:rPr>
              <a:t>’,  column ‘1’ refers to ‘</a:t>
            </a:r>
            <a:r>
              <a:rPr b="1" lang="en" sz="1600">
                <a:latin typeface="Times New Roman"/>
                <a:ea typeface="Times New Roman"/>
                <a:cs typeface="Times New Roman"/>
                <a:sym typeface="Times New Roman"/>
              </a:rPr>
              <a:t>Land Area (Km²)</a:t>
            </a:r>
            <a:r>
              <a:rPr b="1" lang="en" sz="1600">
                <a:latin typeface="Times New Roman"/>
                <a:ea typeface="Times New Roman"/>
                <a:cs typeface="Times New Roman"/>
                <a:sym typeface="Times New Roman"/>
              </a:rPr>
              <a:t>’,  and column 2 refers to ‘</a:t>
            </a:r>
            <a:r>
              <a:rPr b="1" lang="en" sz="1600">
                <a:latin typeface="Times New Roman"/>
                <a:ea typeface="Times New Roman"/>
                <a:cs typeface="Times New Roman"/>
                <a:sym typeface="Times New Roman"/>
              </a:rPr>
              <a:t>Density (P/Km²)</a:t>
            </a:r>
            <a:r>
              <a:rPr b="1" lang="en" sz="1600">
                <a:latin typeface="Times New Roman"/>
                <a:ea typeface="Times New Roman"/>
                <a:cs typeface="Times New Roman"/>
                <a:sym typeface="Times New Roman"/>
              </a:rPr>
              <a:t>’.</a:t>
            </a:r>
            <a:endParaRPr b="1" sz="1600">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2778" name="Shape 2778"/>
        <p:cNvGrpSpPr/>
        <p:nvPr/>
      </p:nvGrpSpPr>
      <p:grpSpPr>
        <a:xfrm>
          <a:off x="0" y="0"/>
          <a:ext cx="0" cy="0"/>
          <a:chOff x="0" y="0"/>
          <a:chExt cx="0" cy="0"/>
        </a:xfrm>
      </p:grpSpPr>
      <p:sp>
        <p:nvSpPr>
          <p:cNvPr id="2779" name="Google Shape;2779;p93"/>
          <p:cNvSpPr txBox="1"/>
          <p:nvPr/>
        </p:nvSpPr>
        <p:spPr>
          <a:xfrm>
            <a:off x="345125" y="254800"/>
            <a:ext cx="6371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1D2857"/>
                </a:solidFill>
                <a:latin typeface="Impact"/>
                <a:ea typeface="Impact"/>
                <a:cs typeface="Impact"/>
                <a:sym typeface="Impact"/>
              </a:rPr>
              <a:t> </a:t>
            </a:r>
            <a:r>
              <a:rPr lang="en" sz="2500">
                <a:latin typeface="Impact"/>
                <a:ea typeface="Impact"/>
                <a:cs typeface="Impact"/>
                <a:sym typeface="Impact"/>
              </a:rPr>
              <a:t>Balancing technique (Undersampling)</a:t>
            </a:r>
            <a:endParaRPr sz="2500">
              <a:latin typeface="Impact"/>
              <a:ea typeface="Impact"/>
              <a:cs typeface="Impact"/>
              <a:sym typeface="Impact"/>
            </a:endParaRPr>
          </a:p>
        </p:txBody>
      </p:sp>
      <p:pic>
        <p:nvPicPr>
          <p:cNvPr id="2780" name="Google Shape;2780;p93"/>
          <p:cNvPicPr preferRelativeResize="0"/>
          <p:nvPr/>
        </p:nvPicPr>
        <p:blipFill>
          <a:blip r:embed="rId3">
            <a:alphaModFix/>
          </a:blip>
          <a:stretch>
            <a:fillRect/>
          </a:stretch>
        </p:blipFill>
        <p:spPr>
          <a:xfrm>
            <a:off x="174525" y="1208900"/>
            <a:ext cx="5181300" cy="3131700"/>
          </a:xfrm>
          <a:prstGeom prst="rect">
            <a:avLst/>
          </a:prstGeom>
          <a:noFill/>
          <a:ln>
            <a:noFill/>
          </a:ln>
          <a:effectLst>
            <a:outerShdw blurRad="57150" rotWithShape="0" algn="bl" dir="5400000" dist="19050">
              <a:srgbClr val="000000">
                <a:alpha val="50000"/>
              </a:srgbClr>
            </a:outerShdw>
          </a:effectLst>
        </p:spPr>
      </p:pic>
      <p:sp>
        <p:nvSpPr>
          <p:cNvPr id="2781" name="Google Shape;2781;p93"/>
          <p:cNvSpPr txBox="1"/>
          <p:nvPr/>
        </p:nvSpPr>
        <p:spPr>
          <a:xfrm>
            <a:off x="5521825" y="2106075"/>
            <a:ext cx="277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782" name="Google Shape;2782;p93"/>
          <p:cNvSpPr txBox="1"/>
          <p:nvPr/>
        </p:nvSpPr>
        <p:spPr>
          <a:xfrm>
            <a:off x="5521825" y="1285875"/>
            <a:ext cx="3416400" cy="227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latin typeface="Lato"/>
                <a:ea typeface="Lato"/>
                <a:cs typeface="Lato"/>
                <a:sym typeface="Lato"/>
              </a:rPr>
              <a:t>Our dataset contains 7781 negative values (which is </a:t>
            </a:r>
            <a:r>
              <a:rPr lang="en" sz="1600">
                <a:latin typeface="Lato"/>
                <a:ea typeface="Lato"/>
                <a:cs typeface="Lato"/>
                <a:sym typeface="Lato"/>
              </a:rPr>
              <a:t>slightly</a:t>
            </a:r>
            <a:r>
              <a:rPr lang="en" sz="1600">
                <a:latin typeface="Lato"/>
                <a:ea typeface="Lato"/>
                <a:cs typeface="Lato"/>
                <a:sym typeface="Lato"/>
              </a:rPr>
              <a:t> less than the other values). This may result in the model not getting equally trained for negative values compared to neutral and positive values.</a:t>
            </a:r>
            <a:endParaRPr sz="1600">
              <a:latin typeface="Lato"/>
              <a:ea typeface="Lato"/>
              <a:cs typeface="Lato"/>
              <a:sym typeface="Lato"/>
            </a:endParaRPr>
          </a:p>
        </p:txBody>
      </p:sp>
      <p:sp>
        <p:nvSpPr>
          <p:cNvPr id="2783" name="Google Shape;2783;p93"/>
          <p:cNvSpPr txBox="1"/>
          <p:nvPr/>
        </p:nvSpPr>
        <p:spPr>
          <a:xfrm>
            <a:off x="5528125" y="824200"/>
            <a:ext cx="340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latin typeface="Comic Sans MS"/>
                <a:ea typeface="Comic Sans MS"/>
                <a:cs typeface="Comic Sans MS"/>
                <a:sym typeface="Comic Sans MS"/>
              </a:rPr>
              <a:t>Problem?</a:t>
            </a:r>
            <a:endParaRPr b="1" i="1" sz="1600">
              <a:latin typeface="Comic Sans MS"/>
              <a:ea typeface="Comic Sans MS"/>
              <a:cs typeface="Comic Sans MS"/>
              <a:sym typeface="Comic Sans M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2787" name="Shape 2787"/>
        <p:cNvGrpSpPr/>
        <p:nvPr/>
      </p:nvGrpSpPr>
      <p:grpSpPr>
        <a:xfrm>
          <a:off x="0" y="0"/>
          <a:ext cx="0" cy="0"/>
          <a:chOff x="0" y="0"/>
          <a:chExt cx="0" cy="0"/>
        </a:xfrm>
      </p:grpSpPr>
      <p:pic>
        <p:nvPicPr>
          <p:cNvPr id="2788" name="Google Shape;2788;p94"/>
          <p:cNvPicPr preferRelativeResize="0"/>
          <p:nvPr/>
        </p:nvPicPr>
        <p:blipFill>
          <a:blip r:embed="rId3">
            <a:alphaModFix/>
          </a:blip>
          <a:stretch>
            <a:fillRect/>
          </a:stretch>
        </p:blipFill>
        <p:spPr>
          <a:xfrm>
            <a:off x="185600" y="654700"/>
            <a:ext cx="5103901" cy="3652575"/>
          </a:xfrm>
          <a:prstGeom prst="rect">
            <a:avLst/>
          </a:prstGeom>
          <a:noFill/>
          <a:ln>
            <a:noFill/>
          </a:ln>
        </p:spPr>
      </p:pic>
      <p:sp>
        <p:nvSpPr>
          <p:cNvPr id="2789" name="Google Shape;2789;p94"/>
          <p:cNvSpPr txBox="1"/>
          <p:nvPr/>
        </p:nvSpPr>
        <p:spPr>
          <a:xfrm>
            <a:off x="5420825" y="1109400"/>
            <a:ext cx="31644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We used undersampling. After applying this technique, the values for each category (i.e positive, negative, neutral) are equal, as shown in the screenshot to the left.</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sz="1700">
              <a:latin typeface="Times New Roman"/>
              <a:ea typeface="Times New Roman"/>
              <a:cs typeface="Times New Roman"/>
              <a:sym typeface="Times New Roman"/>
            </a:endParaRPr>
          </a:p>
          <a:p>
            <a:pPr indent="0" lvl="0" marL="0" rtl="0" algn="l">
              <a:spcBef>
                <a:spcPts val="0"/>
              </a:spcBef>
              <a:spcAft>
                <a:spcPts val="0"/>
              </a:spcAft>
              <a:buNone/>
            </a:pPr>
            <a:r>
              <a:rPr lang="en" sz="1700">
                <a:latin typeface="Times New Roman"/>
                <a:ea typeface="Times New Roman"/>
                <a:cs typeface="Times New Roman"/>
                <a:sym typeface="Times New Roman"/>
              </a:rPr>
              <a:t>Now the model will get equal values of ‘positive’, ‘negative’, and ‘neutral’, resulting in a better accuracy.</a:t>
            </a:r>
            <a:endParaRPr sz="1700">
              <a:latin typeface="Times New Roman"/>
              <a:ea typeface="Times New Roman"/>
              <a:cs typeface="Times New Roman"/>
              <a:sym typeface="Times New Roman"/>
            </a:endParaRPr>
          </a:p>
        </p:txBody>
      </p:sp>
      <p:sp>
        <p:nvSpPr>
          <p:cNvPr id="2790" name="Google Shape;2790;p94"/>
          <p:cNvSpPr txBox="1"/>
          <p:nvPr/>
        </p:nvSpPr>
        <p:spPr>
          <a:xfrm>
            <a:off x="5475600" y="654700"/>
            <a:ext cx="3668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2000">
                <a:latin typeface="Times New Roman"/>
                <a:ea typeface="Times New Roman"/>
                <a:cs typeface="Times New Roman"/>
                <a:sym typeface="Times New Roman"/>
              </a:rPr>
              <a:t>Solution-</a:t>
            </a:r>
            <a:endParaRPr b="1" i="1" sz="2000">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C8D3"/>
        </a:solidFill>
      </p:bgPr>
    </p:bg>
    <p:spTree>
      <p:nvGrpSpPr>
        <p:cNvPr id="2794" name="Shape 2794"/>
        <p:cNvGrpSpPr/>
        <p:nvPr/>
      </p:nvGrpSpPr>
      <p:grpSpPr>
        <a:xfrm>
          <a:off x="0" y="0"/>
          <a:ext cx="0" cy="0"/>
          <a:chOff x="0" y="0"/>
          <a:chExt cx="0" cy="0"/>
        </a:xfrm>
      </p:grpSpPr>
      <p:pic>
        <p:nvPicPr>
          <p:cNvPr id="2795" name="Google Shape;2795;p95"/>
          <p:cNvPicPr preferRelativeResize="0"/>
          <p:nvPr/>
        </p:nvPicPr>
        <p:blipFill>
          <a:blip r:embed="rId3">
            <a:alphaModFix/>
          </a:blip>
          <a:stretch>
            <a:fillRect/>
          </a:stretch>
        </p:blipFill>
        <p:spPr>
          <a:xfrm>
            <a:off x="152400" y="2309350"/>
            <a:ext cx="8839202" cy="2236702"/>
          </a:xfrm>
          <a:prstGeom prst="rect">
            <a:avLst/>
          </a:prstGeom>
          <a:noFill/>
          <a:ln>
            <a:noFill/>
          </a:ln>
        </p:spPr>
      </p:pic>
      <p:sp>
        <p:nvSpPr>
          <p:cNvPr id="2796" name="Google Shape;2796;p95"/>
          <p:cNvSpPr txBox="1"/>
          <p:nvPr/>
        </p:nvSpPr>
        <p:spPr>
          <a:xfrm>
            <a:off x="1310650" y="1228225"/>
            <a:ext cx="637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Medium"/>
                <a:ea typeface="Roboto Medium"/>
                <a:cs typeface="Roboto Medium"/>
                <a:sym typeface="Roboto Medium"/>
              </a:rPr>
              <a:t>Dropping </a:t>
            </a:r>
            <a:r>
              <a:rPr lang="en" sz="1600">
                <a:latin typeface="Roboto Medium"/>
                <a:ea typeface="Roboto Medium"/>
                <a:cs typeface="Roboto Medium"/>
                <a:sym typeface="Roboto Medium"/>
              </a:rPr>
              <a:t>‘Population -2020’, ‘Land Area (Km²)’, ‘Density (P/Km²)’, as they are irrelevant.</a:t>
            </a:r>
            <a:endParaRPr sz="1600">
              <a:latin typeface="Roboto Medium"/>
              <a:ea typeface="Roboto Medium"/>
              <a:cs typeface="Roboto Medium"/>
              <a:sym typeface="Roboto Medium"/>
            </a:endParaRPr>
          </a:p>
        </p:txBody>
      </p:sp>
      <p:sp>
        <p:nvSpPr>
          <p:cNvPr id="2797" name="Google Shape;2797;p95"/>
          <p:cNvSpPr txBox="1"/>
          <p:nvPr/>
        </p:nvSpPr>
        <p:spPr>
          <a:xfrm>
            <a:off x="334075" y="254800"/>
            <a:ext cx="8809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Impact"/>
                <a:ea typeface="Impact"/>
                <a:cs typeface="Impact"/>
                <a:sym typeface="Impact"/>
              </a:rPr>
              <a:t>Feature dropping-</a:t>
            </a:r>
            <a:endParaRPr sz="2500">
              <a:latin typeface="Impact"/>
              <a:ea typeface="Impact"/>
              <a:cs typeface="Impact"/>
              <a:sym typeface="Impac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E9ED"/>
        </a:solidFill>
      </p:bgPr>
    </p:bg>
    <p:spTree>
      <p:nvGrpSpPr>
        <p:cNvPr id="2311" name="Shape 2311"/>
        <p:cNvGrpSpPr/>
        <p:nvPr/>
      </p:nvGrpSpPr>
      <p:grpSpPr>
        <a:xfrm>
          <a:off x="0" y="0"/>
          <a:ext cx="0" cy="0"/>
          <a:chOff x="0" y="0"/>
          <a:chExt cx="0" cy="0"/>
        </a:xfrm>
      </p:grpSpPr>
      <p:sp>
        <p:nvSpPr>
          <p:cNvPr id="2312" name="Google Shape;2312;p51"/>
          <p:cNvSpPr txBox="1"/>
          <p:nvPr/>
        </p:nvSpPr>
        <p:spPr>
          <a:xfrm>
            <a:off x="285750" y="141200"/>
            <a:ext cx="637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latin typeface="Impact"/>
                <a:ea typeface="Impact"/>
                <a:cs typeface="Impact"/>
                <a:sym typeface="Impact"/>
              </a:rPr>
              <a:t>Feature Explanation-</a:t>
            </a:r>
            <a:endParaRPr sz="2800">
              <a:latin typeface="Impact"/>
              <a:ea typeface="Impact"/>
              <a:cs typeface="Impact"/>
              <a:sym typeface="Impact"/>
            </a:endParaRPr>
          </a:p>
        </p:txBody>
      </p:sp>
      <p:sp>
        <p:nvSpPr>
          <p:cNvPr id="2313" name="Google Shape;2313;p51"/>
          <p:cNvSpPr txBox="1"/>
          <p:nvPr/>
        </p:nvSpPr>
        <p:spPr>
          <a:xfrm>
            <a:off x="285750" y="681150"/>
            <a:ext cx="8572500" cy="4659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450">
                <a:solidFill>
                  <a:srgbClr val="2F1932"/>
                </a:solidFill>
                <a:latin typeface="Work Sans"/>
                <a:ea typeface="Work Sans"/>
                <a:cs typeface="Work Sans"/>
                <a:sym typeface="Work Sans"/>
              </a:rPr>
              <a:t>This dataset contains the following 10 fields:</a:t>
            </a:r>
            <a:endParaRPr sz="1450">
              <a:solidFill>
                <a:srgbClr val="2F1932"/>
              </a:solidFill>
              <a:latin typeface="Work Sans"/>
              <a:ea typeface="Work Sans"/>
              <a:cs typeface="Work Sans"/>
              <a:sym typeface="Work Sans"/>
            </a:endParaRPr>
          </a:p>
          <a:p>
            <a:pPr indent="0" lvl="0" marL="0" rtl="0" algn="l">
              <a:lnSpc>
                <a:spcPct val="150000"/>
              </a:lnSpc>
              <a:spcBef>
                <a:spcPts val="0"/>
              </a:spcBef>
              <a:spcAft>
                <a:spcPts val="0"/>
              </a:spcAft>
              <a:buNone/>
            </a:pPr>
            <a:r>
              <a:rPr lang="en" sz="1500">
                <a:solidFill>
                  <a:srgbClr val="2F1932"/>
                </a:solidFill>
                <a:latin typeface="Work Sans"/>
                <a:ea typeface="Work Sans"/>
                <a:cs typeface="Work Sans"/>
                <a:sym typeface="Work Sans"/>
              </a:rPr>
              <a:t>●</a:t>
            </a:r>
            <a:r>
              <a:rPr b="1" lang="en" sz="1450">
                <a:solidFill>
                  <a:srgbClr val="2F1932"/>
                </a:solidFill>
                <a:latin typeface="Work Sans"/>
                <a:ea typeface="Work Sans"/>
                <a:cs typeface="Work Sans"/>
                <a:sym typeface="Work Sans"/>
              </a:rPr>
              <a:t>TextID</a:t>
            </a:r>
            <a:r>
              <a:rPr lang="en" sz="1450">
                <a:solidFill>
                  <a:srgbClr val="2F1932"/>
                </a:solidFill>
                <a:latin typeface="Work Sans"/>
                <a:ea typeface="Work Sans"/>
                <a:cs typeface="Work Sans"/>
                <a:sym typeface="Work Sans"/>
              </a:rPr>
              <a:t>: Contains the text ID</a:t>
            </a:r>
            <a:endParaRPr sz="1450">
              <a:solidFill>
                <a:srgbClr val="2F1932"/>
              </a:solidFill>
              <a:latin typeface="Work Sans"/>
              <a:ea typeface="Work Sans"/>
              <a:cs typeface="Work Sans"/>
              <a:sym typeface="Work Sans"/>
            </a:endParaRPr>
          </a:p>
          <a:p>
            <a:pPr indent="0" lvl="0" marL="0" rtl="0" algn="l">
              <a:lnSpc>
                <a:spcPct val="150000"/>
              </a:lnSpc>
              <a:spcBef>
                <a:spcPts val="0"/>
              </a:spcBef>
              <a:spcAft>
                <a:spcPts val="0"/>
              </a:spcAft>
              <a:buNone/>
            </a:pPr>
            <a:r>
              <a:rPr lang="en" sz="1500">
                <a:solidFill>
                  <a:srgbClr val="2F1932"/>
                </a:solidFill>
                <a:latin typeface="Work Sans"/>
                <a:ea typeface="Work Sans"/>
                <a:cs typeface="Work Sans"/>
                <a:sym typeface="Work Sans"/>
              </a:rPr>
              <a:t>●</a:t>
            </a:r>
            <a:r>
              <a:rPr b="1" lang="en" sz="1450">
                <a:solidFill>
                  <a:srgbClr val="2F1932"/>
                </a:solidFill>
                <a:latin typeface="Work Sans"/>
                <a:ea typeface="Work Sans"/>
                <a:cs typeface="Work Sans"/>
                <a:sym typeface="Work Sans"/>
              </a:rPr>
              <a:t>Text</a:t>
            </a:r>
            <a:r>
              <a:rPr lang="en" sz="1450">
                <a:solidFill>
                  <a:srgbClr val="2F1932"/>
                </a:solidFill>
                <a:latin typeface="Work Sans"/>
                <a:ea typeface="Work Sans"/>
                <a:cs typeface="Work Sans"/>
                <a:sym typeface="Work Sans"/>
              </a:rPr>
              <a:t>: Contains the text of the tweet</a:t>
            </a:r>
            <a:endParaRPr sz="1450">
              <a:solidFill>
                <a:srgbClr val="2F1932"/>
              </a:solidFill>
              <a:latin typeface="Work Sans"/>
              <a:ea typeface="Work Sans"/>
              <a:cs typeface="Work Sans"/>
              <a:sym typeface="Work Sans"/>
            </a:endParaRPr>
          </a:p>
          <a:p>
            <a:pPr indent="0" lvl="0" marL="0" rtl="0" algn="l">
              <a:lnSpc>
                <a:spcPct val="150000"/>
              </a:lnSpc>
              <a:spcBef>
                <a:spcPts val="0"/>
              </a:spcBef>
              <a:spcAft>
                <a:spcPts val="0"/>
              </a:spcAft>
              <a:buNone/>
            </a:pPr>
            <a:r>
              <a:rPr lang="en" sz="1500">
                <a:solidFill>
                  <a:srgbClr val="2F1932"/>
                </a:solidFill>
                <a:latin typeface="Work Sans"/>
                <a:ea typeface="Work Sans"/>
                <a:cs typeface="Work Sans"/>
                <a:sym typeface="Work Sans"/>
              </a:rPr>
              <a:t>●</a:t>
            </a:r>
            <a:r>
              <a:rPr b="1" lang="en" sz="1450">
                <a:solidFill>
                  <a:srgbClr val="2F1932"/>
                </a:solidFill>
                <a:latin typeface="Work Sans"/>
                <a:ea typeface="Work Sans"/>
                <a:cs typeface="Work Sans"/>
                <a:sym typeface="Work Sans"/>
              </a:rPr>
              <a:t>Selected text: </a:t>
            </a:r>
            <a:r>
              <a:rPr lang="en" sz="1450">
                <a:solidFill>
                  <a:srgbClr val="2F1932"/>
                </a:solidFill>
                <a:latin typeface="Work Sans"/>
                <a:ea typeface="Work Sans"/>
                <a:cs typeface="Work Sans"/>
                <a:sym typeface="Work Sans"/>
              </a:rPr>
              <a:t>Contains specific words from within the text</a:t>
            </a:r>
            <a:endParaRPr sz="1450">
              <a:solidFill>
                <a:srgbClr val="2F1932"/>
              </a:solidFill>
              <a:latin typeface="Work Sans"/>
              <a:ea typeface="Work Sans"/>
              <a:cs typeface="Work Sans"/>
              <a:sym typeface="Work Sans"/>
            </a:endParaRPr>
          </a:p>
          <a:p>
            <a:pPr indent="0" lvl="0" marL="0" rtl="0" algn="l">
              <a:lnSpc>
                <a:spcPct val="150000"/>
              </a:lnSpc>
              <a:spcBef>
                <a:spcPts val="0"/>
              </a:spcBef>
              <a:spcAft>
                <a:spcPts val="0"/>
              </a:spcAft>
              <a:buNone/>
            </a:pPr>
            <a:r>
              <a:rPr lang="en" sz="1500">
                <a:solidFill>
                  <a:srgbClr val="2F1932"/>
                </a:solidFill>
                <a:latin typeface="Work Sans"/>
                <a:ea typeface="Work Sans"/>
                <a:cs typeface="Work Sans"/>
                <a:sym typeface="Work Sans"/>
              </a:rPr>
              <a:t>●</a:t>
            </a:r>
            <a:r>
              <a:rPr b="1" lang="en" sz="1450">
                <a:solidFill>
                  <a:srgbClr val="2F1932"/>
                </a:solidFill>
                <a:latin typeface="Work Sans"/>
                <a:ea typeface="Work Sans"/>
                <a:cs typeface="Work Sans"/>
                <a:sym typeface="Work Sans"/>
              </a:rPr>
              <a:t>Sentiment</a:t>
            </a:r>
            <a:r>
              <a:rPr lang="en" sz="1450">
                <a:solidFill>
                  <a:srgbClr val="2F1932"/>
                </a:solidFill>
                <a:latin typeface="Work Sans"/>
                <a:ea typeface="Work Sans"/>
                <a:cs typeface="Work Sans"/>
                <a:sym typeface="Work Sans"/>
              </a:rPr>
              <a:t>: Positive, negative, or neutral (based on the text)</a:t>
            </a:r>
            <a:endParaRPr sz="1450">
              <a:solidFill>
                <a:srgbClr val="2F1932"/>
              </a:solidFill>
              <a:latin typeface="Work Sans"/>
              <a:ea typeface="Work Sans"/>
              <a:cs typeface="Work Sans"/>
              <a:sym typeface="Work Sans"/>
            </a:endParaRPr>
          </a:p>
          <a:p>
            <a:pPr indent="0" lvl="0" marL="0" rtl="0" algn="l">
              <a:lnSpc>
                <a:spcPct val="150000"/>
              </a:lnSpc>
              <a:spcBef>
                <a:spcPts val="0"/>
              </a:spcBef>
              <a:spcAft>
                <a:spcPts val="0"/>
              </a:spcAft>
              <a:buNone/>
            </a:pPr>
            <a:r>
              <a:rPr lang="en" sz="1500">
                <a:solidFill>
                  <a:srgbClr val="2F1932"/>
                </a:solidFill>
                <a:latin typeface="Work Sans"/>
                <a:ea typeface="Work Sans"/>
                <a:cs typeface="Work Sans"/>
                <a:sym typeface="Work Sans"/>
              </a:rPr>
              <a:t>●</a:t>
            </a:r>
            <a:r>
              <a:rPr b="1" lang="en" sz="1450">
                <a:solidFill>
                  <a:srgbClr val="2F1932"/>
                </a:solidFill>
                <a:latin typeface="Work Sans"/>
                <a:ea typeface="Work Sans"/>
                <a:cs typeface="Work Sans"/>
                <a:sym typeface="Work Sans"/>
              </a:rPr>
              <a:t>Time of Tweet</a:t>
            </a:r>
            <a:r>
              <a:rPr lang="en" sz="1450">
                <a:solidFill>
                  <a:srgbClr val="2F1932"/>
                </a:solidFill>
                <a:latin typeface="Work Sans"/>
                <a:ea typeface="Work Sans"/>
                <a:cs typeface="Work Sans"/>
                <a:sym typeface="Work Sans"/>
              </a:rPr>
              <a:t>: Contains the time of the tweet</a:t>
            </a:r>
            <a:endParaRPr sz="1450">
              <a:solidFill>
                <a:srgbClr val="2F1932"/>
              </a:solidFill>
              <a:latin typeface="Work Sans"/>
              <a:ea typeface="Work Sans"/>
              <a:cs typeface="Work Sans"/>
              <a:sym typeface="Work Sans"/>
            </a:endParaRPr>
          </a:p>
          <a:p>
            <a:pPr indent="0" lvl="0" marL="0" rtl="0" algn="l">
              <a:lnSpc>
                <a:spcPct val="150000"/>
              </a:lnSpc>
              <a:spcBef>
                <a:spcPts val="0"/>
              </a:spcBef>
              <a:spcAft>
                <a:spcPts val="0"/>
              </a:spcAft>
              <a:buNone/>
            </a:pPr>
            <a:r>
              <a:rPr lang="en" sz="1500">
                <a:solidFill>
                  <a:srgbClr val="2F1932"/>
                </a:solidFill>
                <a:latin typeface="Work Sans"/>
                <a:ea typeface="Work Sans"/>
                <a:cs typeface="Work Sans"/>
                <a:sym typeface="Work Sans"/>
              </a:rPr>
              <a:t>●</a:t>
            </a:r>
            <a:r>
              <a:rPr b="1" lang="en" sz="1450">
                <a:solidFill>
                  <a:srgbClr val="2F1932"/>
                </a:solidFill>
                <a:latin typeface="Work Sans"/>
                <a:ea typeface="Work Sans"/>
                <a:cs typeface="Work Sans"/>
                <a:sym typeface="Work Sans"/>
              </a:rPr>
              <a:t>Age of user</a:t>
            </a:r>
            <a:r>
              <a:rPr lang="en" sz="1450">
                <a:solidFill>
                  <a:srgbClr val="2F1932"/>
                </a:solidFill>
                <a:latin typeface="Work Sans"/>
                <a:ea typeface="Work Sans"/>
                <a:cs typeface="Work Sans"/>
                <a:sym typeface="Work Sans"/>
              </a:rPr>
              <a:t>: The range of age of the user given</a:t>
            </a:r>
            <a:endParaRPr sz="1450">
              <a:solidFill>
                <a:srgbClr val="2F1932"/>
              </a:solidFill>
              <a:latin typeface="Work Sans"/>
              <a:ea typeface="Work Sans"/>
              <a:cs typeface="Work Sans"/>
              <a:sym typeface="Work Sans"/>
            </a:endParaRPr>
          </a:p>
          <a:p>
            <a:pPr indent="0" lvl="0" marL="0" rtl="0" algn="l">
              <a:lnSpc>
                <a:spcPct val="150000"/>
              </a:lnSpc>
              <a:spcBef>
                <a:spcPts val="0"/>
              </a:spcBef>
              <a:spcAft>
                <a:spcPts val="0"/>
              </a:spcAft>
              <a:buNone/>
            </a:pPr>
            <a:r>
              <a:rPr lang="en" sz="1500">
                <a:solidFill>
                  <a:srgbClr val="2F1932"/>
                </a:solidFill>
                <a:latin typeface="Work Sans"/>
                <a:ea typeface="Work Sans"/>
                <a:cs typeface="Work Sans"/>
                <a:sym typeface="Work Sans"/>
              </a:rPr>
              <a:t>●</a:t>
            </a:r>
            <a:r>
              <a:rPr b="1" lang="en" sz="1450">
                <a:solidFill>
                  <a:srgbClr val="2F1932"/>
                </a:solidFill>
                <a:latin typeface="Work Sans"/>
                <a:ea typeface="Work Sans"/>
                <a:cs typeface="Work Sans"/>
                <a:sym typeface="Work Sans"/>
              </a:rPr>
              <a:t>Country</a:t>
            </a:r>
            <a:r>
              <a:rPr lang="en" sz="1450">
                <a:solidFill>
                  <a:srgbClr val="2F1932"/>
                </a:solidFill>
                <a:latin typeface="Work Sans"/>
                <a:ea typeface="Work Sans"/>
                <a:cs typeface="Work Sans"/>
                <a:sym typeface="Work Sans"/>
              </a:rPr>
              <a:t>: The country the user tweeted from</a:t>
            </a:r>
            <a:endParaRPr sz="1450">
              <a:solidFill>
                <a:srgbClr val="2F1932"/>
              </a:solidFill>
              <a:latin typeface="Work Sans"/>
              <a:ea typeface="Work Sans"/>
              <a:cs typeface="Work Sans"/>
              <a:sym typeface="Work Sans"/>
            </a:endParaRPr>
          </a:p>
          <a:p>
            <a:pPr indent="0" lvl="0" marL="0" rtl="0" algn="l">
              <a:lnSpc>
                <a:spcPct val="150000"/>
              </a:lnSpc>
              <a:spcBef>
                <a:spcPts val="0"/>
              </a:spcBef>
              <a:spcAft>
                <a:spcPts val="0"/>
              </a:spcAft>
              <a:buNone/>
            </a:pPr>
            <a:r>
              <a:rPr lang="en" sz="1500">
                <a:solidFill>
                  <a:srgbClr val="2F1932"/>
                </a:solidFill>
                <a:latin typeface="Work Sans"/>
                <a:ea typeface="Work Sans"/>
                <a:cs typeface="Work Sans"/>
                <a:sym typeface="Work Sans"/>
              </a:rPr>
              <a:t>●</a:t>
            </a:r>
            <a:r>
              <a:rPr b="1" lang="en" sz="1450">
                <a:solidFill>
                  <a:srgbClr val="2F1932"/>
                </a:solidFill>
                <a:latin typeface="Work Sans"/>
                <a:ea typeface="Work Sans"/>
                <a:cs typeface="Work Sans"/>
                <a:sym typeface="Work Sans"/>
              </a:rPr>
              <a:t>Population</a:t>
            </a:r>
            <a:r>
              <a:rPr lang="en" sz="1450">
                <a:solidFill>
                  <a:srgbClr val="2F1932"/>
                </a:solidFill>
                <a:latin typeface="Work Sans"/>
                <a:ea typeface="Work Sans"/>
                <a:cs typeface="Work Sans"/>
                <a:sym typeface="Work Sans"/>
              </a:rPr>
              <a:t>: The population of the user’s country in 2020</a:t>
            </a:r>
            <a:endParaRPr sz="1450">
              <a:solidFill>
                <a:srgbClr val="2F1932"/>
              </a:solidFill>
              <a:latin typeface="Work Sans"/>
              <a:ea typeface="Work Sans"/>
              <a:cs typeface="Work Sans"/>
              <a:sym typeface="Work Sans"/>
            </a:endParaRPr>
          </a:p>
          <a:p>
            <a:pPr indent="0" lvl="0" marL="0" rtl="0" algn="l">
              <a:lnSpc>
                <a:spcPct val="150000"/>
              </a:lnSpc>
              <a:spcBef>
                <a:spcPts val="0"/>
              </a:spcBef>
              <a:spcAft>
                <a:spcPts val="0"/>
              </a:spcAft>
              <a:buNone/>
            </a:pPr>
            <a:r>
              <a:rPr lang="en" sz="1500">
                <a:solidFill>
                  <a:srgbClr val="2F1932"/>
                </a:solidFill>
                <a:latin typeface="Work Sans"/>
                <a:ea typeface="Work Sans"/>
                <a:cs typeface="Work Sans"/>
                <a:sym typeface="Work Sans"/>
              </a:rPr>
              <a:t>●</a:t>
            </a:r>
            <a:r>
              <a:rPr b="1" lang="en" sz="1450">
                <a:solidFill>
                  <a:srgbClr val="2F1932"/>
                </a:solidFill>
                <a:latin typeface="Work Sans"/>
                <a:ea typeface="Work Sans"/>
                <a:cs typeface="Work Sans"/>
                <a:sym typeface="Work Sans"/>
              </a:rPr>
              <a:t>Land Area</a:t>
            </a:r>
            <a:r>
              <a:rPr lang="en" sz="1450">
                <a:solidFill>
                  <a:srgbClr val="2F1932"/>
                </a:solidFill>
                <a:latin typeface="Work Sans"/>
                <a:ea typeface="Work Sans"/>
                <a:cs typeface="Work Sans"/>
                <a:sym typeface="Work Sans"/>
              </a:rPr>
              <a:t>: The land area of the user’s country (in million Km</a:t>
            </a:r>
            <a:r>
              <a:rPr baseline="30000" lang="en" sz="2500">
                <a:solidFill>
                  <a:srgbClr val="2F1932"/>
                </a:solidFill>
                <a:latin typeface="Work Sans"/>
                <a:ea typeface="Work Sans"/>
                <a:cs typeface="Work Sans"/>
                <a:sym typeface="Work Sans"/>
              </a:rPr>
              <a:t>2</a:t>
            </a:r>
            <a:r>
              <a:rPr lang="en" sz="1450">
                <a:solidFill>
                  <a:srgbClr val="2F1932"/>
                </a:solidFill>
                <a:latin typeface="Work Sans"/>
                <a:ea typeface="Work Sans"/>
                <a:cs typeface="Work Sans"/>
                <a:sym typeface="Work Sans"/>
              </a:rPr>
              <a:t>)</a:t>
            </a:r>
            <a:endParaRPr sz="1450">
              <a:solidFill>
                <a:srgbClr val="2F1932"/>
              </a:solidFill>
              <a:latin typeface="Work Sans"/>
              <a:ea typeface="Work Sans"/>
              <a:cs typeface="Work Sans"/>
              <a:sym typeface="Work Sans"/>
            </a:endParaRPr>
          </a:p>
          <a:p>
            <a:pPr indent="0" lvl="0" marL="0" rtl="0" algn="l">
              <a:lnSpc>
                <a:spcPct val="150000"/>
              </a:lnSpc>
              <a:spcBef>
                <a:spcPts val="0"/>
              </a:spcBef>
              <a:spcAft>
                <a:spcPts val="0"/>
              </a:spcAft>
              <a:buNone/>
            </a:pPr>
            <a:r>
              <a:rPr lang="en" sz="1500">
                <a:solidFill>
                  <a:srgbClr val="2F1932"/>
                </a:solidFill>
                <a:latin typeface="Work Sans"/>
                <a:ea typeface="Work Sans"/>
                <a:cs typeface="Work Sans"/>
                <a:sym typeface="Work Sans"/>
              </a:rPr>
              <a:t>●</a:t>
            </a:r>
            <a:r>
              <a:rPr b="1" lang="en" sz="1450">
                <a:solidFill>
                  <a:srgbClr val="2F1932"/>
                </a:solidFill>
                <a:latin typeface="Work Sans"/>
                <a:ea typeface="Work Sans"/>
                <a:cs typeface="Work Sans"/>
                <a:sym typeface="Work Sans"/>
              </a:rPr>
              <a:t>Density</a:t>
            </a:r>
            <a:r>
              <a:rPr lang="en" sz="1450">
                <a:solidFill>
                  <a:srgbClr val="2F1932"/>
                </a:solidFill>
                <a:latin typeface="Work Sans"/>
                <a:ea typeface="Work Sans"/>
                <a:cs typeface="Work Sans"/>
                <a:sym typeface="Work Sans"/>
              </a:rPr>
              <a:t>: The population density of the user’s country (in per </a:t>
            </a:r>
            <a:r>
              <a:rPr lang="en" sz="1450">
                <a:solidFill>
                  <a:srgbClr val="202124"/>
                </a:solidFill>
                <a:latin typeface="Work Sans"/>
                <a:ea typeface="Work Sans"/>
                <a:cs typeface="Work Sans"/>
                <a:sym typeface="Work Sans"/>
              </a:rPr>
              <a:t>Km</a:t>
            </a:r>
            <a:r>
              <a:rPr baseline="30000" lang="en" sz="2500">
                <a:solidFill>
                  <a:srgbClr val="202124"/>
                </a:solidFill>
                <a:latin typeface="Work Sans"/>
                <a:ea typeface="Work Sans"/>
                <a:cs typeface="Work Sans"/>
                <a:sym typeface="Work Sans"/>
              </a:rPr>
              <a:t>2</a:t>
            </a:r>
            <a:r>
              <a:rPr lang="en" sz="1450">
                <a:solidFill>
                  <a:srgbClr val="2F1932"/>
                </a:solidFill>
                <a:latin typeface="Work Sans"/>
                <a:ea typeface="Work Sans"/>
                <a:cs typeface="Work Sans"/>
                <a:sym typeface="Work Sans"/>
              </a:rPr>
              <a:t>)</a:t>
            </a:r>
            <a:endParaRPr sz="1450">
              <a:solidFill>
                <a:srgbClr val="2F1932"/>
              </a:solidFill>
              <a:latin typeface="Work Sans"/>
              <a:ea typeface="Work Sans"/>
              <a:cs typeface="Work Sans"/>
              <a:sym typeface="Work Sans"/>
            </a:endParaRPr>
          </a:p>
          <a:p>
            <a:pPr indent="0" lvl="0" marL="0" rtl="0" algn="l">
              <a:spcBef>
                <a:spcPts val="0"/>
              </a:spcBef>
              <a:spcAft>
                <a:spcPts val="0"/>
              </a:spcAft>
              <a:buNone/>
            </a:pPr>
            <a:r>
              <a:t/>
            </a:r>
            <a:endParaRPr>
              <a:latin typeface="Lato"/>
              <a:ea typeface="Lato"/>
              <a:cs typeface="Lato"/>
              <a:sym typeface="Lato"/>
            </a:endParaRPr>
          </a:p>
        </p:txBody>
      </p:sp>
      <p:pic>
        <p:nvPicPr>
          <p:cNvPr id="2314" name="Google Shape;2314;p51"/>
          <p:cNvPicPr preferRelativeResize="0"/>
          <p:nvPr/>
        </p:nvPicPr>
        <p:blipFill>
          <a:blip r:embed="rId3">
            <a:alphaModFix/>
          </a:blip>
          <a:stretch>
            <a:fillRect/>
          </a:stretch>
        </p:blipFill>
        <p:spPr>
          <a:xfrm>
            <a:off x="6251850" y="539500"/>
            <a:ext cx="2831675" cy="32589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2801" name="Shape 2801"/>
        <p:cNvGrpSpPr/>
        <p:nvPr/>
      </p:nvGrpSpPr>
      <p:grpSpPr>
        <a:xfrm>
          <a:off x="0" y="0"/>
          <a:ext cx="0" cy="0"/>
          <a:chOff x="0" y="0"/>
          <a:chExt cx="0" cy="0"/>
        </a:xfrm>
      </p:grpSpPr>
      <p:sp>
        <p:nvSpPr>
          <p:cNvPr id="2802" name="Google Shape;2802;p96"/>
          <p:cNvSpPr/>
          <p:nvPr/>
        </p:nvSpPr>
        <p:spPr>
          <a:xfrm rot="-523356">
            <a:off x="2493855" y="1402841"/>
            <a:ext cx="1670221" cy="2460031"/>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rgbClr val="4A2A6F"/>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6"/>
          <p:cNvSpPr txBox="1"/>
          <p:nvPr>
            <p:ph type="title"/>
          </p:nvPr>
        </p:nvSpPr>
        <p:spPr>
          <a:xfrm>
            <a:off x="5431000" y="2381350"/>
            <a:ext cx="2736900" cy="1419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300"/>
              <a:t>Models</a:t>
            </a:r>
            <a:endParaRPr sz="5300"/>
          </a:p>
        </p:txBody>
      </p:sp>
      <p:sp>
        <p:nvSpPr>
          <p:cNvPr id="2804" name="Google Shape;2804;p96"/>
          <p:cNvSpPr txBox="1"/>
          <p:nvPr>
            <p:ph idx="4294967295" type="title"/>
          </p:nvPr>
        </p:nvSpPr>
        <p:spPr>
          <a:xfrm>
            <a:off x="5816548" y="1419550"/>
            <a:ext cx="3000000" cy="9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700"/>
              <a:t>05</a:t>
            </a:r>
            <a:endParaRPr sz="6700"/>
          </a:p>
        </p:txBody>
      </p:sp>
      <p:sp>
        <p:nvSpPr>
          <p:cNvPr id="2805" name="Google Shape;2805;p96"/>
          <p:cNvSpPr/>
          <p:nvPr/>
        </p:nvSpPr>
        <p:spPr>
          <a:xfrm rot="1318253">
            <a:off x="2999477" y="1617688"/>
            <a:ext cx="1670269" cy="2460102"/>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rgbClr val="573281"/>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6"/>
          <p:cNvSpPr/>
          <p:nvPr/>
        </p:nvSpPr>
        <p:spPr>
          <a:xfrm rot="1318253">
            <a:off x="2887283" y="1347935"/>
            <a:ext cx="1670269" cy="2460102"/>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chemeClr val="dk1"/>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7" name="Google Shape;2807;p96"/>
          <p:cNvGrpSpPr/>
          <p:nvPr/>
        </p:nvGrpSpPr>
        <p:grpSpPr>
          <a:xfrm rot="484938">
            <a:off x="2764586" y="1104025"/>
            <a:ext cx="1670337" cy="2460202"/>
            <a:chOff x="5846705" y="2784323"/>
            <a:chExt cx="1670282" cy="2460121"/>
          </a:xfrm>
        </p:grpSpPr>
        <p:grpSp>
          <p:nvGrpSpPr>
            <p:cNvPr id="2808" name="Google Shape;2808;p96"/>
            <p:cNvGrpSpPr/>
            <p:nvPr/>
          </p:nvGrpSpPr>
          <p:grpSpPr>
            <a:xfrm>
              <a:off x="5846705" y="2784323"/>
              <a:ext cx="1670282" cy="2460121"/>
              <a:chOff x="2903825" y="2119650"/>
              <a:chExt cx="623100" cy="917750"/>
            </a:xfrm>
          </p:grpSpPr>
          <p:sp>
            <p:nvSpPr>
              <p:cNvPr id="2809" name="Google Shape;2809;p96"/>
              <p:cNvSpPr/>
              <p:nvPr/>
            </p:nvSpPr>
            <p:spPr>
              <a:xfrm>
                <a:off x="2903825" y="2119650"/>
                <a:ext cx="623100" cy="917750"/>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chemeClr val="accent5"/>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6"/>
              <p:cNvSpPr/>
              <p:nvPr/>
            </p:nvSpPr>
            <p:spPr>
              <a:xfrm>
                <a:off x="2903825" y="2858150"/>
                <a:ext cx="623100" cy="179250"/>
              </a:xfrm>
              <a:custGeom>
                <a:rect b="b" l="l" r="r" t="t"/>
                <a:pathLst>
                  <a:path extrusionOk="0" h="7170" w="24924">
                    <a:moveTo>
                      <a:pt x="0" y="0"/>
                    </a:moveTo>
                    <a:lnTo>
                      <a:pt x="0" y="3778"/>
                    </a:lnTo>
                    <a:cubicBezTo>
                      <a:pt x="0" y="5644"/>
                      <a:pt x="1527" y="7170"/>
                      <a:pt x="3392" y="7170"/>
                    </a:cubicBezTo>
                    <a:lnTo>
                      <a:pt x="21532" y="7170"/>
                    </a:lnTo>
                    <a:cubicBezTo>
                      <a:pt x="23398" y="7170"/>
                      <a:pt x="24924" y="5644"/>
                      <a:pt x="24924" y="3778"/>
                    </a:cubicBezTo>
                    <a:lnTo>
                      <a:pt x="249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1" name="Google Shape;2811;p96"/>
            <p:cNvGrpSpPr/>
            <p:nvPr/>
          </p:nvGrpSpPr>
          <p:grpSpPr>
            <a:xfrm>
              <a:off x="6240768" y="3350430"/>
              <a:ext cx="882125" cy="1133311"/>
              <a:chOff x="2287850" y="4269150"/>
              <a:chExt cx="430200" cy="552700"/>
            </a:xfrm>
          </p:grpSpPr>
          <p:sp>
            <p:nvSpPr>
              <p:cNvPr id="2812" name="Google Shape;2812;p96"/>
              <p:cNvSpPr/>
              <p:nvPr/>
            </p:nvSpPr>
            <p:spPr>
              <a:xfrm>
                <a:off x="2287850" y="4269150"/>
                <a:ext cx="430200" cy="481025"/>
              </a:xfrm>
              <a:custGeom>
                <a:rect b="b" l="l" r="r" t="t"/>
                <a:pathLst>
                  <a:path extrusionOk="0" h="19241" w="17208">
                    <a:moveTo>
                      <a:pt x="8719" y="1"/>
                    </a:moveTo>
                    <a:cubicBezTo>
                      <a:pt x="6694" y="1"/>
                      <a:pt x="4513" y="496"/>
                      <a:pt x="3298" y="2284"/>
                    </a:cubicBezTo>
                    <a:cubicBezTo>
                      <a:pt x="2325" y="3716"/>
                      <a:pt x="2069" y="5970"/>
                      <a:pt x="2093" y="7669"/>
                    </a:cubicBezTo>
                    <a:cubicBezTo>
                      <a:pt x="2117" y="9213"/>
                      <a:pt x="2221" y="10649"/>
                      <a:pt x="1209" y="11903"/>
                    </a:cubicBezTo>
                    <a:cubicBezTo>
                      <a:pt x="417" y="12882"/>
                      <a:pt x="0" y="14166"/>
                      <a:pt x="62" y="15430"/>
                    </a:cubicBezTo>
                    <a:cubicBezTo>
                      <a:pt x="117" y="16534"/>
                      <a:pt x="539" y="17695"/>
                      <a:pt x="1277" y="18523"/>
                    </a:cubicBezTo>
                    <a:cubicBezTo>
                      <a:pt x="1733" y="19034"/>
                      <a:pt x="2461" y="19240"/>
                      <a:pt x="3189" y="19240"/>
                    </a:cubicBezTo>
                    <a:cubicBezTo>
                      <a:pt x="3699" y="19240"/>
                      <a:pt x="4210" y="19139"/>
                      <a:pt x="4628" y="18972"/>
                    </a:cubicBezTo>
                    <a:lnTo>
                      <a:pt x="13079" y="19045"/>
                    </a:lnTo>
                    <a:cubicBezTo>
                      <a:pt x="13976" y="18865"/>
                      <a:pt x="14897" y="18602"/>
                      <a:pt x="15577" y="17983"/>
                    </a:cubicBezTo>
                    <a:cubicBezTo>
                      <a:pt x="17208" y="16497"/>
                      <a:pt x="16440" y="13832"/>
                      <a:pt x="15590" y="12144"/>
                    </a:cubicBezTo>
                    <a:cubicBezTo>
                      <a:pt x="14655" y="10287"/>
                      <a:pt x="14657" y="8124"/>
                      <a:pt x="14779" y="6094"/>
                    </a:cubicBezTo>
                    <a:cubicBezTo>
                      <a:pt x="14875" y="4496"/>
                      <a:pt x="14321" y="2229"/>
                      <a:pt x="12777" y="1454"/>
                    </a:cubicBezTo>
                    <a:cubicBezTo>
                      <a:pt x="12596" y="1363"/>
                      <a:pt x="12393" y="1304"/>
                      <a:pt x="12193" y="1304"/>
                    </a:cubicBezTo>
                    <a:cubicBezTo>
                      <a:pt x="12099" y="1304"/>
                      <a:pt x="12007" y="1317"/>
                      <a:pt x="11917" y="1345"/>
                    </a:cubicBezTo>
                    <a:cubicBezTo>
                      <a:pt x="11277" y="287"/>
                      <a:pt x="9893" y="4"/>
                      <a:pt x="8756" y="1"/>
                    </a:cubicBezTo>
                    <a:cubicBezTo>
                      <a:pt x="8744" y="1"/>
                      <a:pt x="8731" y="1"/>
                      <a:pt x="8719" y="1"/>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6"/>
              <p:cNvSpPr/>
              <p:nvPr/>
            </p:nvSpPr>
            <p:spPr>
              <a:xfrm>
                <a:off x="2636325" y="4497500"/>
                <a:ext cx="40150" cy="234350"/>
              </a:xfrm>
              <a:custGeom>
                <a:rect b="b" l="l" r="r" t="t"/>
                <a:pathLst>
                  <a:path extrusionOk="0" h="9374" w="1606">
                    <a:moveTo>
                      <a:pt x="405" y="1"/>
                    </a:moveTo>
                    <a:cubicBezTo>
                      <a:pt x="400" y="1"/>
                      <a:pt x="378" y="29"/>
                      <a:pt x="341" y="82"/>
                    </a:cubicBezTo>
                    <a:cubicBezTo>
                      <a:pt x="320" y="109"/>
                      <a:pt x="298" y="144"/>
                      <a:pt x="275" y="189"/>
                    </a:cubicBezTo>
                    <a:cubicBezTo>
                      <a:pt x="251" y="232"/>
                      <a:pt x="223" y="282"/>
                      <a:pt x="199" y="342"/>
                    </a:cubicBezTo>
                    <a:cubicBezTo>
                      <a:pt x="93" y="578"/>
                      <a:pt x="1" y="953"/>
                      <a:pt x="29" y="1418"/>
                    </a:cubicBezTo>
                    <a:cubicBezTo>
                      <a:pt x="53" y="1881"/>
                      <a:pt x="197" y="2424"/>
                      <a:pt x="448" y="2977"/>
                    </a:cubicBezTo>
                    <a:cubicBezTo>
                      <a:pt x="690" y="3535"/>
                      <a:pt x="1019" y="4116"/>
                      <a:pt x="1238" y="4772"/>
                    </a:cubicBezTo>
                    <a:cubicBezTo>
                      <a:pt x="1461" y="5425"/>
                      <a:pt x="1492" y="6097"/>
                      <a:pt x="1417" y="6688"/>
                    </a:cubicBezTo>
                    <a:cubicBezTo>
                      <a:pt x="1338" y="7282"/>
                      <a:pt x="1153" y="7798"/>
                      <a:pt x="944" y="8201"/>
                    </a:cubicBezTo>
                    <a:cubicBezTo>
                      <a:pt x="732" y="8603"/>
                      <a:pt x="508" y="8900"/>
                      <a:pt x="335" y="9088"/>
                    </a:cubicBezTo>
                    <a:cubicBezTo>
                      <a:pt x="255" y="9187"/>
                      <a:pt x="178" y="9251"/>
                      <a:pt x="133" y="9301"/>
                    </a:cubicBezTo>
                    <a:cubicBezTo>
                      <a:pt x="86" y="9347"/>
                      <a:pt x="60" y="9373"/>
                      <a:pt x="60" y="9373"/>
                    </a:cubicBezTo>
                    <a:cubicBezTo>
                      <a:pt x="60" y="9373"/>
                      <a:pt x="87" y="9349"/>
                      <a:pt x="136" y="9304"/>
                    </a:cubicBezTo>
                    <a:cubicBezTo>
                      <a:pt x="184" y="9257"/>
                      <a:pt x="264" y="9196"/>
                      <a:pt x="349" y="9100"/>
                    </a:cubicBezTo>
                    <a:cubicBezTo>
                      <a:pt x="531" y="8920"/>
                      <a:pt x="768" y="8629"/>
                      <a:pt x="996" y="8229"/>
                    </a:cubicBezTo>
                    <a:cubicBezTo>
                      <a:pt x="1221" y="7829"/>
                      <a:pt x="1425" y="7307"/>
                      <a:pt x="1517" y="6702"/>
                    </a:cubicBezTo>
                    <a:cubicBezTo>
                      <a:pt x="1606" y="6100"/>
                      <a:pt x="1580" y="5406"/>
                      <a:pt x="1352" y="4734"/>
                    </a:cubicBezTo>
                    <a:cubicBezTo>
                      <a:pt x="1126" y="4063"/>
                      <a:pt x="793" y="3482"/>
                      <a:pt x="549" y="2933"/>
                    </a:cubicBezTo>
                    <a:cubicBezTo>
                      <a:pt x="295" y="2387"/>
                      <a:pt x="147" y="1863"/>
                      <a:pt x="113" y="1412"/>
                    </a:cubicBezTo>
                    <a:cubicBezTo>
                      <a:pt x="75" y="960"/>
                      <a:pt x="152" y="595"/>
                      <a:pt x="242" y="360"/>
                    </a:cubicBezTo>
                    <a:cubicBezTo>
                      <a:pt x="332" y="123"/>
                      <a:pt x="416" y="7"/>
                      <a:pt x="405" y="1"/>
                    </a:cubicBezTo>
                    <a:cubicBezTo>
                      <a:pt x="405" y="1"/>
                      <a:pt x="405" y="1"/>
                      <a:pt x="405" y="1"/>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6"/>
              <p:cNvSpPr/>
              <p:nvPr/>
            </p:nvSpPr>
            <p:spPr>
              <a:xfrm>
                <a:off x="2595150" y="4511875"/>
                <a:ext cx="36875" cy="231350"/>
              </a:xfrm>
              <a:custGeom>
                <a:rect b="b" l="l" r="r" t="t"/>
                <a:pathLst>
                  <a:path extrusionOk="0" h="9254" w="1475">
                    <a:moveTo>
                      <a:pt x="808" y="0"/>
                    </a:moveTo>
                    <a:cubicBezTo>
                      <a:pt x="800" y="0"/>
                      <a:pt x="738" y="121"/>
                      <a:pt x="638" y="343"/>
                    </a:cubicBezTo>
                    <a:cubicBezTo>
                      <a:pt x="539" y="568"/>
                      <a:pt x="394" y="894"/>
                      <a:pt x="260" y="1314"/>
                    </a:cubicBezTo>
                    <a:cubicBezTo>
                      <a:pt x="127" y="1734"/>
                      <a:pt x="0" y="2257"/>
                      <a:pt x="37" y="2850"/>
                    </a:cubicBezTo>
                    <a:cubicBezTo>
                      <a:pt x="57" y="3145"/>
                      <a:pt x="122" y="3454"/>
                      <a:pt x="245" y="3751"/>
                    </a:cubicBezTo>
                    <a:cubicBezTo>
                      <a:pt x="363" y="4049"/>
                      <a:pt x="524" y="4338"/>
                      <a:pt x="686" y="4630"/>
                    </a:cubicBezTo>
                    <a:cubicBezTo>
                      <a:pt x="850" y="4922"/>
                      <a:pt x="1008" y="5207"/>
                      <a:pt x="1120" y="5497"/>
                    </a:cubicBezTo>
                    <a:cubicBezTo>
                      <a:pt x="1237" y="5785"/>
                      <a:pt x="1301" y="6080"/>
                      <a:pt x="1329" y="6365"/>
                    </a:cubicBezTo>
                    <a:cubicBezTo>
                      <a:pt x="1384" y="6936"/>
                      <a:pt x="1300" y="7456"/>
                      <a:pt x="1214" y="7883"/>
                    </a:cubicBezTo>
                    <a:cubicBezTo>
                      <a:pt x="1123" y="8312"/>
                      <a:pt x="1022" y="8652"/>
                      <a:pt x="954" y="8888"/>
                    </a:cubicBezTo>
                    <a:cubicBezTo>
                      <a:pt x="887" y="9112"/>
                      <a:pt x="845" y="9254"/>
                      <a:pt x="845" y="9254"/>
                    </a:cubicBezTo>
                    <a:cubicBezTo>
                      <a:pt x="845" y="9254"/>
                      <a:pt x="893" y="9114"/>
                      <a:pt x="972" y="8893"/>
                    </a:cubicBezTo>
                    <a:cubicBezTo>
                      <a:pt x="1051" y="8661"/>
                      <a:pt x="1166" y="8324"/>
                      <a:pt x="1272" y="7896"/>
                    </a:cubicBezTo>
                    <a:cubicBezTo>
                      <a:pt x="1374" y="7469"/>
                      <a:pt x="1474" y="6944"/>
                      <a:pt x="1430" y="6356"/>
                    </a:cubicBezTo>
                    <a:cubicBezTo>
                      <a:pt x="1407" y="6063"/>
                      <a:pt x="1345" y="5754"/>
                      <a:pt x="1227" y="5455"/>
                    </a:cubicBezTo>
                    <a:cubicBezTo>
                      <a:pt x="1113" y="5155"/>
                      <a:pt x="954" y="4865"/>
                      <a:pt x="791" y="4572"/>
                    </a:cubicBezTo>
                    <a:cubicBezTo>
                      <a:pt x="628" y="4280"/>
                      <a:pt x="468" y="3996"/>
                      <a:pt x="353" y="3707"/>
                    </a:cubicBezTo>
                    <a:cubicBezTo>
                      <a:pt x="232" y="3420"/>
                      <a:pt x="170" y="3126"/>
                      <a:pt x="147" y="2842"/>
                    </a:cubicBezTo>
                    <a:cubicBezTo>
                      <a:pt x="105" y="2271"/>
                      <a:pt x="219" y="1756"/>
                      <a:pt x="341" y="1340"/>
                    </a:cubicBezTo>
                    <a:cubicBezTo>
                      <a:pt x="462" y="920"/>
                      <a:pt x="595" y="591"/>
                      <a:pt x="681" y="361"/>
                    </a:cubicBezTo>
                    <a:cubicBezTo>
                      <a:pt x="769" y="131"/>
                      <a:pt x="817" y="4"/>
                      <a:pt x="809" y="0"/>
                    </a:cubicBezTo>
                    <a:cubicBezTo>
                      <a:pt x="809" y="0"/>
                      <a:pt x="809" y="0"/>
                      <a:pt x="808" y="0"/>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6"/>
              <p:cNvSpPr/>
              <p:nvPr/>
            </p:nvSpPr>
            <p:spPr>
              <a:xfrm>
                <a:off x="2553850" y="4531000"/>
                <a:ext cx="33675" cy="179000"/>
              </a:xfrm>
              <a:custGeom>
                <a:rect b="b" l="l" r="r" t="t"/>
                <a:pathLst>
                  <a:path extrusionOk="0" h="7160" w="1347">
                    <a:moveTo>
                      <a:pt x="924" y="0"/>
                    </a:moveTo>
                    <a:cubicBezTo>
                      <a:pt x="915" y="0"/>
                      <a:pt x="849" y="84"/>
                      <a:pt x="742" y="240"/>
                    </a:cubicBezTo>
                    <a:cubicBezTo>
                      <a:pt x="633" y="399"/>
                      <a:pt x="477" y="633"/>
                      <a:pt x="324" y="948"/>
                    </a:cubicBezTo>
                    <a:cubicBezTo>
                      <a:pt x="172" y="1258"/>
                      <a:pt x="17" y="1659"/>
                      <a:pt x="5" y="2131"/>
                    </a:cubicBezTo>
                    <a:cubicBezTo>
                      <a:pt x="0" y="2365"/>
                      <a:pt x="40" y="2614"/>
                      <a:pt x="125" y="2854"/>
                    </a:cubicBezTo>
                    <a:cubicBezTo>
                      <a:pt x="210" y="3094"/>
                      <a:pt x="332" y="3326"/>
                      <a:pt x="465" y="3555"/>
                    </a:cubicBezTo>
                    <a:cubicBezTo>
                      <a:pt x="597" y="3784"/>
                      <a:pt x="733" y="4002"/>
                      <a:pt x="844" y="4220"/>
                    </a:cubicBezTo>
                    <a:cubicBezTo>
                      <a:pt x="954" y="4439"/>
                      <a:pt x="1040" y="4660"/>
                      <a:pt x="1104" y="4876"/>
                    </a:cubicBezTo>
                    <a:cubicBezTo>
                      <a:pt x="1234" y="5309"/>
                      <a:pt x="1272" y="5719"/>
                      <a:pt x="1269" y="6062"/>
                    </a:cubicBezTo>
                    <a:cubicBezTo>
                      <a:pt x="1263" y="6405"/>
                      <a:pt x="1217" y="6681"/>
                      <a:pt x="1175" y="6868"/>
                    </a:cubicBezTo>
                    <a:cubicBezTo>
                      <a:pt x="1155" y="6964"/>
                      <a:pt x="1134" y="7035"/>
                      <a:pt x="1120" y="7084"/>
                    </a:cubicBezTo>
                    <a:cubicBezTo>
                      <a:pt x="1107" y="7132"/>
                      <a:pt x="1100" y="7159"/>
                      <a:pt x="1100" y="7159"/>
                    </a:cubicBezTo>
                    <a:cubicBezTo>
                      <a:pt x="1100" y="7159"/>
                      <a:pt x="1109" y="7133"/>
                      <a:pt x="1126" y="7086"/>
                    </a:cubicBezTo>
                    <a:cubicBezTo>
                      <a:pt x="1142" y="7038"/>
                      <a:pt x="1168" y="6967"/>
                      <a:pt x="1193" y="6874"/>
                    </a:cubicBezTo>
                    <a:cubicBezTo>
                      <a:pt x="1245" y="6688"/>
                      <a:pt x="1307" y="6412"/>
                      <a:pt x="1328" y="6063"/>
                    </a:cubicBezTo>
                    <a:cubicBezTo>
                      <a:pt x="1347" y="5717"/>
                      <a:pt x="1323" y="5296"/>
                      <a:pt x="1201" y="4849"/>
                    </a:cubicBezTo>
                    <a:cubicBezTo>
                      <a:pt x="1141" y="4625"/>
                      <a:pt x="1057" y="4396"/>
                      <a:pt x="946" y="4170"/>
                    </a:cubicBezTo>
                    <a:cubicBezTo>
                      <a:pt x="835" y="3943"/>
                      <a:pt x="700" y="3722"/>
                      <a:pt x="569" y="3495"/>
                    </a:cubicBezTo>
                    <a:cubicBezTo>
                      <a:pt x="437" y="3268"/>
                      <a:pt x="317" y="3043"/>
                      <a:pt x="235" y="2814"/>
                    </a:cubicBezTo>
                    <a:cubicBezTo>
                      <a:pt x="152" y="2587"/>
                      <a:pt x="114" y="2354"/>
                      <a:pt x="115" y="2132"/>
                    </a:cubicBezTo>
                    <a:cubicBezTo>
                      <a:pt x="120" y="1685"/>
                      <a:pt x="260" y="1293"/>
                      <a:pt x="400" y="983"/>
                    </a:cubicBezTo>
                    <a:cubicBezTo>
                      <a:pt x="541" y="671"/>
                      <a:pt x="685" y="432"/>
                      <a:pt x="781" y="264"/>
                    </a:cubicBezTo>
                    <a:cubicBezTo>
                      <a:pt x="878" y="97"/>
                      <a:pt x="933" y="5"/>
                      <a:pt x="925" y="0"/>
                    </a:cubicBezTo>
                    <a:cubicBezTo>
                      <a:pt x="925" y="0"/>
                      <a:pt x="925" y="0"/>
                      <a:pt x="924" y="0"/>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6"/>
              <p:cNvSpPr/>
              <p:nvPr/>
            </p:nvSpPr>
            <p:spPr>
              <a:xfrm>
                <a:off x="2327250" y="4485950"/>
                <a:ext cx="46775" cy="248250"/>
              </a:xfrm>
              <a:custGeom>
                <a:rect b="b" l="l" r="r" t="t"/>
                <a:pathLst>
                  <a:path extrusionOk="0" h="9930" w="1871">
                    <a:moveTo>
                      <a:pt x="1102" y="1"/>
                    </a:moveTo>
                    <a:cubicBezTo>
                      <a:pt x="1102" y="1"/>
                      <a:pt x="1102" y="1"/>
                      <a:pt x="1102" y="1"/>
                    </a:cubicBezTo>
                    <a:cubicBezTo>
                      <a:pt x="1093" y="8"/>
                      <a:pt x="1183" y="132"/>
                      <a:pt x="1292" y="383"/>
                    </a:cubicBezTo>
                    <a:cubicBezTo>
                      <a:pt x="1399" y="633"/>
                      <a:pt x="1509" y="1020"/>
                      <a:pt x="1513" y="1508"/>
                    </a:cubicBezTo>
                    <a:cubicBezTo>
                      <a:pt x="1515" y="1752"/>
                      <a:pt x="1494" y="2019"/>
                      <a:pt x="1442" y="2301"/>
                    </a:cubicBezTo>
                    <a:cubicBezTo>
                      <a:pt x="1389" y="2583"/>
                      <a:pt x="1306" y="2879"/>
                      <a:pt x="1199" y="3184"/>
                    </a:cubicBezTo>
                    <a:cubicBezTo>
                      <a:pt x="989" y="3797"/>
                      <a:pt x="675" y="4443"/>
                      <a:pt x="415" y="5153"/>
                    </a:cubicBezTo>
                    <a:cubicBezTo>
                      <a:pt x="155" y="5861"/>
                      <a:pt x="0" y="6589"/>
                      <a:pt x="66" y="7252"/>
                    </a:cubicBezTo>
                    <a:cubicBezTo>
                      <a:pt x="127" y="7915"/>
                      <a:pt x="398" y="8468"/>
                      <a:pt x="686" y="8869"/>
                    </a:cubicBezTo>
                    <a:cubicBezTo>
                      <a:pt x="976" y="9275"/>
                      <a:pt x="1289" y="9535"/>
                      <a:pt x="1510" y="9698"/>
                    </a:cubicBezTo>
                    <a:cubicBezTo>
                      <a:pt x="1623" y="9778"/>
                      <a:pt x="1712" y="9837"/>
                      <a:pt x="1775" y="9873"/>
                    </a:cubicBezTo>
                    <a:cubicBezTo>
                      <a:pt x="1836" y="9909"/>
                      <a:pt x="1870" y="9929"/>
                      <a:pt x="1870" y="9929"/>
                    </a:cubicBezTo>
                    <a:cubicBezTo>
                      <a:pt x="1870" y="9929"/>
                      <a:pt x="1837" y="9908"/>
                      <a:pt x="1778" y="9868"/>
                    </a:cubicBezTo>
                    <a:cubicBezTo>
                      <a:pt x="1717" y="9830"/>
                      <a:pt x="1630" y="9767"/>
                      <a:pt x="1521" y="9683"/>
                    </a:cubicBezTo>
                    <a:cubicBezTo>
                      <a:pt x="1307" y="9512"/>
                      <a:pt x="1008" y="9242"/>
                      <a:pt x="735" y="8835"/>
                    </a:cubicBezTo>
                    <a:cubicBezTo>
                      <a:pt x="464" y="8431"/>
                      <a:pt x="214" y="7885"/>
                      <a:pt x="166" y="7243"/>
                    </a:cubicBezTo>
                    <a:cubicBezTo>
                      <a:pt x="113" y="6600"/>
                      <a:pt x="270" y="5894"/>
                      <a:pt x="527" y="5194"/>
                    </a:cubicBezTo>
                    <a:cubicBezTo>
                      <a:pt x="783" y="4492"/>
                      <a:pt x="1095" y="3843"/>
                      <a:pt x="1303" y="3220"/>
                    </a:cubicBezTo>
                    <a:cubicBezTo>
                      <a:pt x="1408" y="2909"/>
                      <a:pt x="1490" y="2607"/>
                      <a:pt x="1540" y="2318"/>
                    </a:cubicBezTo>
                    <a:cubicBezTo>
                      <a:pt x="1588" y="2029"/>
                      <a:pt x="1605" y="1755"/>
                      <a:pt x="1597" y="1506"/>
                    </a:cubicBezTo>
                    <a:cubicBezTo>
                      <a:pt x="1582" y="1006"/>
                      <a:pt x="1457" y="612"/>
                      <a:pt x="1334" y="364"/>
                    </a:cubicBezTo>
                    <a:cubicBezTo>
                      <a:pt x="1273" y="238"/>
                      <a:pt x="1216" y="147"/>
                      <a:pt x="1173" y="87"/>
                    </a:cubicBezTo>
                    <a:cubicBezTo>
                      <a:pt x="1131" y="31"/>
                      <a:pt x="1107" y="1"/>
                      <a:pt x="1102" y="1"/>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6"/>
              <p:cNvSpPr/>
              <p:nvPr/>
            </p:nvSpPr>
            <p:spPr>
              <a:xfrm>
                <a:off x="2380200" y="4495575"/>
                <a:ext cx="29025" cy="234200"/>
              </a:xfrm>
              <a:custGeom>
                <a:rect b="b" l="l" r="r" t="t"/>
                <a:pathLst>
                  <a:path extrusionOk="0" h="9368" w="1161">
                    <a:moveTo>
                      <a:pt x="425" y="1"/>
                    </a:moveTo>
                    <a:cubicBezTo>
                      <a:pt x="425" y="1"/>
                      <a:pt x="425" y="1"/>
                      <a:pt x="425" y="1"/>
                    </a:cubicBezTo>
                    <a:cubicBezTo>
                      <a:pt x="422" y="4"/>
                      <a:pt x="439" y="34"/>
                      <a:pt x="475" y="89"/>
                    </a:cubicBezTo>
                    <a:cubicBezTo>
                      <a:pt x="513" y="143"/>
                      <a:pt x="562" y="225"/>
                      <a:pt x="622" y="334"/>
                    </a:cubicBezTo>
                    <a:cubicBezTo>
                      <a:pt x="739" y="551"/>
                      <a:pt x="867" y="890"/>
                      <a:pt x="922" y="1328"/>
                    </a:cubicBezTo>
                    <a:cubicBezTo>
                      <a:pt x="976" y="1767"/>
                      <a:pt x="952" y="2298"/>
                      <a:pt x="835" y="2872"/>
                    </a:cubicBezTo>
                    <a:cubicBezTo>
                      <a:pt x="719" y="3446"/>
                      <a:pt x="507" y="4059"/>
                      <a:pt x="318" y="4716"/>
                    </a:cubicBezTo>
                    <a:cubicBezTo>
                      <a:pt x="128" y="5372"/>
                      <a:pt x="0" y="6024"/>
                      <a:pt x="23" y="6623"/>
                    </a:cubicBezTo>
                    <a:cubicBezTo>
                      <a:pt x="45" y="7222"/>
                      <a:pt x="192" y="7748"/>
                      <a:pt x="371" y="8159"/>
                    </a:cubicBezTo>
                    <a:cubicBezTo>
                      <a:pt x="551" y="8572"/>
                      <a:pt x="755" y="8876"/>
                      <a:pt x="909" y="9072"/>
                    </a:cubicBezTo>
                    <a:cubicBezTo>
                      <a:pt x="987" y="9170"/>
                      <a:pt x="1049" y="9245"/>
                      <a:pt x="1094" y="9293"/>
                    </a:cubicBezTo>
                    <a:cubicBezTo>
                      <a:pt x="1137" y="9340"/>
                      <a:pt x="1161" y="9367"/>
                      <a:pt x="1161" y="9367"/>
                    </a:cubicBezTo>
                    <a:cubicBezTo>
                      <a:pt x="1161" y="9367"/>
                      <a:pt x="1139" y="9339"/>
                      <a:pt x="1098" y="9289"/>
                    </a:cubicBezTo>
                    <a:cubicBezTo>
                      <a:pt x="1055" y="9240"/>
                      <a:pt x="998" y="9162"/>
                      <a:pt x="924" y="9061"/>
                    </a:cubicBezTo>
                    <a:cubicBezTo>
                      <a:pt x="779" y="8858"/>
                      <a:pt x="590" y="8549"/>
                      <a:pt x="426" y="8136"/>
                    </a:cubicBezTo>
                    <a:cubicBezTo>
                      <a:pt x="263" y="7725"/>
                      <a:pt x="134" y="7204"/>
                      <a:pt x="124" y="6621"/>
                    </a:cubicBezTo>
                    <a:cubicBezTo>
                      <a:pt x="113" y="6036"/>
                      <a:pt x="244" y="5401"/>
                      <a:pt x="433" y="4749"/>
                    </a:cubicBezTo>
                    <a:cubicBezTo>
                      <a:pt x="620" y="4097"/>
                      <a:pt x="831" y="3479"/>
                      <a:pt x="943" y="2893"/>
                    </a:cubicBezTo>
                    <a:cubicBezTo>
                      <a:pt x="1056" y="2309"/>
                      <a:pt x="1072" y="1765"/>
                      <a:pt x="1006" y="1317"/>
                    </a:cubicBezTo>
                    <a:cubicBezTo>
                      <a:pt x="939" y="869"/>
                      <a:pt x="795" y="525"/>
                      <a:pt x="662" y="311"/>
                    </a:cubicBezTo>
                    <a:cubicBezTo>
                      <a:pt x="595" y="204"/>
                      <a:pt x="539" y="124"/>
                      <a:pt x="494" y="74"/>
                    </a:cubicBezTo>
                    <a:cubicBezTo>
                      <a:pt x="454" y="26"/>
                      <a:pt x="431" y="1"/>
                      <a:pt x="425" y="1"/>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6"/>
              <p:cNvSpPr/>
              <p:nvPr/>
            </p:nvSpPr>
            <p:spPr>
              <a:xfrm>
                <a:off x="2431975" y="4523650"/>
                <a:ext cx="20075" cy="190175"/>
              </a:xfrm>
              <a:custGeom>
                <a:rect b="b" l="l" r="r" t="t"/>
                <a:pathLst>
                  <a:path extrusionOk="0" h="7607" w="803">
                    <a:moveTo>
                      <a:pt x="112" y="0"/>
                    </a:moveTo>
                    <a:cubicBezTo>
                      <a:pt x="112" y="0"/>
                      <a:pt x="111" y="0"/>
                      <a:pt x="111" y="0"/>
                    </a:cubicBezTo>
                    <a:cubicBezTo>
                      <a:pt x="89" y="7"/>
                      <a:pt x="262" y="422"/>
                      <a:pt x="329" y="1132"/>
                    </a:cubicBezTo>
                    <a:cubicBezTo>
                      <a:pt x="361" y="1485"/>
                      <a:pt x="366" y="1910"/>
                      <a:pt x="332" y="2380"/>
                    </a:cubicBezTo>
                    <a:cubicBezTo>
                      <a:pt x="300" y="2850"/>
                      <a:pt x="229" y="3365"/>
                      <a:pt x="157" y="3906"/>
                    </a:cubicBezTo>
                    <a:cubicBezTo>
                      <a:pt x="84" y="4449"/>
                      <a:pt x="25" y="4969"/>
                      <a:pt x="12" y="5445"/>
                    </a:cubicBezTo>
                    <a:cubicBezTo>
                      <a:pt x="1" y="5920"/>
                      <a:pt x="17" y="6355"/>
                      <a:pt x="118" y="6706"/>
                    </a:cubicBezTo>
                    <a:cubicBezTo>
                      <a:pt x="212" y="7058"/>
                      <a:pt x="385" y="7310"/>
                      <a:pt x="538" y="7441"/>
                    </a:cubicBezTo>
                    <a:cubicBezTo>
                      <a:pt x="615" y="7506"/>
                      <a:pt x="682" y="7548"/>
                      <a:pt x="730" y="7572"/>
                    </a:cubicBezTo>
                    <a:cubicBezTo>
                      <a:pt x="776" y="7594"/>
                      <a:pt x="802" y="7607"/>
                      <a:pt x="802" y="7607"/>
                    </a:cubicBezTo>
                    <a:cubicBezTo>
                      <a:pt x="802" y="7607"/>
                      <a:pt x="777" y="7592"/>
                      <a:pt x="732" y="7567"/>
                    </a:cubicBezTo>
                    <a:cubicBezTo>
                      <a:pt x="687" y="7540"/>
                      <a:pt x="623" y="7496"/>
                      <a:pt x="551" y="7428"/>
                    </a:cubicBezTo>
                    <a:cubicBezTo>
                      <a:pt x="407" y="7291"/>
                      <a:pt x="253" y="7038"/>
                      <a:pt x="176" y="6691"/>
                    </a:cubicBezTo>
                    <a:cubicBezTo>
                      <a:pt x="91" y="6346"/>
                      <a:pt x="90" y="5919"/>
                      <a:pt x="113" y="5449"/>
                    </a:cubicBezTo>
                    <a:cubicBezTo>
                      <a:pt x="137" y="4979"/>
                      <a:pt x="202" y="4464"/>
                      <a:pt x="276" y="3922"/>
                    </a:cubicBezTo>
                    <a:cubicBezTo>
                      <a:pt x="348" y="3381"/>
                      <a:pt x="416" y="2863"/>
                      <a:pt x="441" y="2387"/>
                    </a:cubicBezTo>
                    <a:cubicBezTo>
                      <a:pt x="470" y="1912"/>
                      <a:pt x="456" y="1481"/>
                      <a:pt x="413" y="1123"/>
                    </a:cubicBezTo>
                    <a:cubicBezTo>
                      <a:pt x="368" y="764"/>
                      <a:pt x="295" y="480"/>
                      <a:pt x="231" y="289"/>
                    </a:cubicBezTo>
                    <a:cubicBezTo>
                      <a:pt x="200" y="193"/>
                      <a:pt x="171" y="121"/>
                      <a:pt x="149" y="73"/>
                    </a:cubicBezTo>
                    <a:cubicBezTo>
                      <a:pt x="128" y="24"/>
                      <a:pt x="115" y="0"/>
                      <a:pt x="112" y="0"/>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6"/>
              <p:cNvSpPr/>
              <p:nvPr/>
            </p:nvSpPr>
            <p:spPr>
              <a:xfrm>
                <a:off x="2327575" y="4452575"/>
                <a:ext cx="76400" cy="78475"/>
              </a:xfrm>
              <a:custGeom>
                <a:rect b="b" l="l" r="r" t="t"/>
                <a:pathLst>
                  <a:path extrusionOk="0" h="3139" w="3056">
                    <a:moveTo>
                      <a:pt x="1046" y="0"/>
                    </a:moveTo>
                    <a:cubicBezTo>
                      <a:pt x="858" y="0"/>
                      <a:pt x="682" y="50"/>
                      <a:pt x="533" y="155"/>
                    </a:cubicBezTo>
                    <a:cubicBezTo>
                      <a:pt x="0" y="529"/>
                      <a:pt x="14" y="1466"/>
                      <a:pt x="564" y="2248"/>
                    </a:cubicBezTo>
                    <a:cubicBezTo>
                      <a:pt x="960" y="2810"/>
                      <a:pt x="1525" y="3139"/>
                      <a:pt x="2009" y="3139"/>
                    </a:cubicBezTo>
                    <a:cubicBezTo>
                      <a:pt x="2198" y="3139"/>
                      <a:pt x="2374" y="3089"/>
                      <a:pt x="2523" y="2984"/>
                    </a:cubicBezTo>
                    <a:cubicBezTo>
                      <a:pt x="3055" y="2610"/>
                      <a:pt x="3042" y="1673"/>
                      <a:pt x="2492" y="892"/>
                    </a:cubicBezTo>
                    <a:cubicBezTo>
                      <a:pt x="2097" y="329"/>
                      <a:pt x="1531" y="0"/>
                      <a:pt x="1046" y="0"/>
                    </a:cubicBezTo>
                    <a:close/>
                  </a:path>
                </a:pathLst>
              </a:custGeom>
              <a:solidFill>
                <a:srgbClr val="F29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6"/>
              <p:cNvSpPr/>
              <p:nvPr/>
            </p:nvSpPr>
            <p:spPr>
              <a:xfrm>
                <a:off x="2594275" y="4452575"/>
                <a:ext cx="76400" cy="78475"/>
              </a:xfrm>
              <a:custGeom>
                <a:rect b="b" l="l" r="r" t="t"/>
                <a:pathLst>
                  <a:path extrusionOk="0" h="3139" w="3056">
                    <a:moveTo>
                      <a:pt x="2009" y="0"/>
                    </a:moveTo>
                    <a:cubicBezTo>
                      <a:pt x="1525" y="0"/>
                      <a:pt x="960" y="329"/>
                      <a:pt x="563" y="892"/>
                    </a:cubicBezTo>
                    <a:cubicBezTo>
                      <a:pt x="14" y="1673"/>
                      <a:pt x="0" y="2610"/>
                      <a:pt x="533" y="2984"/>
                    </a:cubicBezTo>
                    <a:cubicBezTo>
                      <a:pt x="682" y="3089"/>
                      <a:pt x="858" y="3139"/>
                      <a:pt x="1046" y="3139"/>
                    </a:cubicBezTo>
                    <a:cubicBezTo>
                      <a:pt x="1531" y="3139"/>
                      <a:pt x="2097" y="2810"/>
                      <a:pt x="2492" y="2248"/>
                    </a:cubicBezTo>
                    <a:cubicBezTo>
                      <a:pt x="3042" y="1466"/>
                      <a:pt x="3055" y="529"/>
                      <a:pt x="2523" y="155"/>
                    </a:cubicBezTo>
                    <a:cubicBezTo>
                      <a:pt x="2374" y="50"/>
                      <a:pt x="2198" y="0"/>
                      <a:pt x="2009" y="0"/>
                    </a:cubicBezTo>
                    <a:close/>
                  </a:path>
                </a:pathLst>
              </a:custGeom>
              <a:solidFill>
                <a:srgbClr val="F297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6"/>
              <p:cNvSpPr/>
              <p:nvPr/>
            </p:nvSpPr>
            <p:spPr>
              <a:xfrm>
                <a:off x="2616675" y="4472550"/>
                <a:ext cx="45800" cy="53000"/>
              </a:xfrm>
              <a:custGeom>
                <a:rect b="b" l="l" r="r" t="t"/>
                <a:pathLst>
                  <a:path extrusionOk="0" h="2120" w="1832">
                    <a:moveTo>
                      <a:pt x="1551" y="0"/>
                    </a:moveTo>
                    <a:cubicBezTo>
                      <a:pt x="1517" y="0"/>
                      <a:pt x="1481" y="7"/>
                      <a:pt x="1448" y="17"/>
                    </a:cubicBezTo>
                    <a:cubicBezTo>
                      <a:pt x="1277" y="65"/>
                      <a:pt x="1133" y="173"/>
                      <a:pt x="991" y="278"/>
                    </a:cubicBezTo>
                    <a:cubicBezTo>
                      <a:pt x="879" y="362"/>
                      <a:pt x="766" y="446"/>
                      <a:pt x="676" y="553"/>
                    </a:cubicBezTo>
                    <a:cubicBezTo>
                      <a:pt x="596" y="646"/>
                      <a:pt x="536" y="755"/>
                      <a:pt x="479" y="864"/>
                    </a:cubicBezTo>
                    <a:cubicBezTo>
                      <a:pt x="293" y="1223"/>
                      <a:pt x="132" y="1597"/>
                      <a:pt x="0" y="1980"/>
                    </a:cubicBezTo>
                    <a:lnTo>
                      <a:pt x="71" y="2066"/>
                    </a:lnTo>
                    <a:cubicBezTo>
                      <a:pt x="143" y="2104"/>
                      <a:pt x="214" y="2120"/>
                      <a:pt x="283" y="2120"/>
                    </a:cubicBezTo>
                    <a:cubicBezTo>
                      <a:pt x="495" y="2120"/>
                      <a:pt x="692" y="1972"/>
                      <a:pt x="862" y="1848"/>
                    </a:cubicBezTo>
                    <a:cubicBezTo>
                      <a:pt x="1129" y="1651"/>
                      <a:pt x="1425" y="1388"/>
                      <a:pt x="1573" y="1086"/>
                    </a:cubicBezTo>
                    <a:cubicBezTo>
                      <a:pt x="1709" y="809"/>
                      <a:pt x="1832" y="526"/>
                      <a:pt x="1760" y="209"/>
                    </a:cubicBezTo>
                    <a:cubicBezTo>
                      <a:pt x="1744" y="136"/>
                      <a:pt x="1714" y="61"/>
                      <a:pt x="1650" y="24"/>
                    </a:cubicBezTo>
                    <a:cubicBezTo>
                      <a:pt x="1620" y="7"/>
                      <a:pt x="1586" y="0"/>
                      <a:pt x="15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6"/>
              <p:cNvSpPr/>
              <p:nvPr/>
            </p:nvSpPr>
            <p:spPr>
              <a:xfrm>
                <a:off x="2336375" y="4472550"/>
                <a:ext cx="45825" cy="53000"/>
              </a:xfrm>
              <a:custGeom>
                <a:rect b="b" l="l" r="r" t="t"/>
                <a:pathLst>
                  <a:path extrusionOk="0" h="2120" w="1833">
                    <a:moveTo>
                      <a:pt x="281" y="0"/>
                    </a:moveTo>
                    <a:cubicBezTo>
                      <a:pt x="247" y="0"/>
                      <a:pt x="213" y="7"/>
                      <a:pt x="183" y="24"/>
                    </a:cubicBezTo>
                    <a:cubicBezTo>
                      <a:pt x="119" y="61"/>
                      <a:pt x="88" y="136"/>
                      <a:pt x="72" y="209"/>
                    </a:cubicBezTo>
                    <a:cubicBezTo>
                      <a:pt x="0" y="526"/>
                      <a:pt x="123" y="809"/>
                      <a:pt x="260" y="1086"/>
                    </a:cubicBezTo>
                    <a:cubicBezTo>
                      <a:pt x="407" y="1388"/>
                      <a:pt x="703" y="1651"/>
                      <a:pt x="971" y="1848"/>
                    </a:cubicBezTo>
                    <a:cubicBezTo>
                      <a:pt x="1141" y="1972"/>
                      <a:pt x="1338" y="2120"/>
                      <a:pt x="1550" y="2120"/>
                    </a:cubicBezTo>
                    <a:cubicBezTo>
                      <a:pt x="1619" y="2120"/>
                      <a:pt x="1690" y="2104"/>
                      <a:pt x="1762" y="2066"/>
                    </a:cubicBezTo>
                    <a:lnTo>
                      <a:pt x="1832" y="1980"/>
                    </a:lnTo>
                    <a:cubicBezTo>
                      <a:pt x="1701" y="1597"/>
                      <a:pt x="1540" y="1223"/>
                      <a:pt x="1354" y="864"/>
                    </a:cubicBezTo>
                    <a:cubicBezTo>
                      <a:pt x="1296" y="755"/>
                      <a:pt x="1237" y="646"/>
                      <a:pt x="1157" y="553"/>
                    </a:cubicBezTo>
                    <a:cubicBezTo>
                      <a:pt x="1066" y="446"/>
                      <a:pt x="954" y="362"/>
                      <a:pt x="842" y="278"/>
                    </a:cubicBezTo>
                    <a:cubicBezTo>
                      <a:pt x="700" y="173"/>
                      <a:pt x="555" y="65"/>
                      <a:pt x="385" y="17"/>
                    </a:cubicBezTo>
                    <a:cubicBezTo>
                      <a:pt x="352" y="7"/>
                      <a:pt x="316" y="0"/>
                      <a:pt x="2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6"/>
              <p:cNvSpPr/>
              <p:nvPr/>
            </p:nvSpPr>
            <p:spPr>
              <a:xfrm>
                <a:off x="2342125" y="4471750"/>
                <a:ext cx="39200" cy="50375"/>
              </a:xfrm>
              <a:custGeom>
                <a:rect b="b" l="l" r="r" t="t"/>
                <a:pathLst>
                  <a:path extrusionOk="0" h="2015" w="1568">
                    <a:moveTo>
                      <a:pt x="89" y="1"/>
                    </a:moveTo>
                    <a:cubicBezTo>
                      <a:pt x="31" y="1"/>
                      <a:pt x="1" y="13"/>
                      <a:pt x="1" y="21"/>
                    </a:cubicBezTo>
                    <a:cubicBezTo>
                      <a:pt x="2" y="39"/>
                      <a:pt x="152" y="42"/>
                      <a:pt x="352" y="173"/>
                    </a:cubicBezTo>
                    <a:cubicBezTo>
                      <a:pt x="554" y="293"/>
                      <a:pt x="803" y="512"/>
                      <a:pt x="1003" y="814"/>
                    </a:cubicBezTo>
                    <a:cubicBezTo>
                      <a:pt x="1026" y="848"/>
                      <a:pt x="1044" y="881"/>
                      <a:pt x="1065" y="915"/>
                    </a:cubicBezTo>
                    <a:cubicBezTo>
                      <a:pt x="986" y="881"/>
                      <a:pt x="889" y="853"/>
                      <a:pt x="780" y="848"/>
                    </a:cubicBezTo>
                    <a:cubicBezTo>
                      <a:pt x="765" y="848"/>
                      <a:pt x="751" y="847"/>
                      <a:pt x="737" y="847"/>
                    </a:cubicBezTo>
                    <a:cubicBezTo>
                      <a:pt x="449" y="847"/>
                      <a:pt x="250" y="981"/>
                      <a:pt x="269" y="1010"/>
                    </a:cubicBezTo>
                    <a:cubicBezTo>
                      <a:pt x="272" y="1017"/>
                      <a:pt x="283" y="1020"/>
                      <a:pt x="301" y="1020"/>
                    </a:cubicBezTo>
                    <a:cubicBezTo>
                      <a:pt x="366" y="1020"/>
                      <a:pt x="519" y="984"/>
                      <a:pt x="707" y="984"/>
                    </a:cubicBezTo>
                    <a:cubicBezTo>
                      <a:pt x="728" y="984"/>
                      <a:pt x="751" y="984"/>
                      <a:pt x="773" y="985"/>
                    </a:cubicBezTo>
                    <a:cubicBezTo>
                      <a:pt x="909" y="991"/>
                      <a:pt x="1033" y="1004"/>
                      <a:pt x="1124" y="1020"/>
                    </a:cubicBezTo>
                    <a:cubicBezTo>
                      <a:pt x="1126" y="1020"/>
                      <a:pt x="1128" y="1021"/>
                      <a:pt x="1131" y="1021"/>
                    </a:cubicBezTo>
                    <a:cubicBezTo>
                      <a:pt x="1262" y="1252"/>
                      <a:pt x="1356" y="1474"/>
                      <a:pt x="1426" y="1646"/>
                    </a:cubicBezTo>
                    <a:cubicBezTo>
                      <a:pt x="1497" y="1832"/>
                      <a:pt x="1567" y="2015"/>
                      <a:pt x="1567" y="2015"/>
                    </a:cubicBezTo>
                    <a:cubicBezTo>
                      <a:pt x="1567" y="2015"/>
                      <a:pt x="1549" y="1865"/>
                      <a:pt x="1491" y="1625"/>
                    </a:cubicBezTo>
                    <a:cubicBezTo>
                      <a:pt x="1433" y="1389"/>
                      <a:pt x="1331" y="1056"/>
                      <a:pt x="1117" y="738"/>
                    </a:cubicBezTo>
                    <a:cubicBezTo>
                      <a:pt x="906" y="418"/>
                      <a:pt x="626" y="192"/>
                      <a:pt x="398" y="87"/>
                    </a:cubicBezTo>
                    <a:cubicBezTo>
                      <a:pt x="285" y="32"/>
                      <a:pt x="182" y="5"/>
                      <a:pt x="111" y="1"/>
                    </a:cubicBezTo>
                    <a:cubicBezTo>
                      <a:pt x="103" y="1"/>
                      <a:pt x="96" y="1"/>
                      <a:pt x="89" y="1"/>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6"/>
              <p:cNvSpPr/>
              <p:nvPr/>
            </p:nvSpPr>
            <p:spPr>
              <a:xfrm>
                <a:off x="2616925" y="4471750"/>
                <a:ext cx="39200" cy="50375"/>
              </a:xfrm>
              <a:custGeom>
                <a:rect b="b" l="l" r="r" t="t"/>
                <a:pathLst>
                  <a:path extrusionOk="0" h="2015" w="1568">
                    <a:moveTo>
                      <a:pt x="1479" y="1"/>
                    </a:moveTo>
                    <a:cubicBezTo>
                      <a:pt x="1472" y="1"/>
                      <a:pt x="1465" y="1"/>
                      <a:pt x="1457" y="1"/>
                    </a:cubicBezTo>
                    <a:cubicBezTo>
                      <a:pt x="1385" y="5"/>
                      <a:pt x="1283" y="32"/>
                      <a:pt x="1171" y="87"/>
                    </a:cubicBezTo>
                    <a:cubicBezTo>
                      <a:pt x="943" y="192"/>
                      <a:pt x="662" y="418"/>
                      <a:pt x="451" y="738"/>
                    </a:cubicBezTo>
                    <a:cubicBezTo>
                      <a:pt x="237" y="1056"/>
                      <a:pt x="136" y="1389"/>
                      <a:pt x="77" y="1625"/>
                    </a:cubicBezTo>
                    <a:cubicBezTo>
                      <a:pt x="20" y="1865"/>
                      <a:pt x="1" y="2015"/>
                      <a:pt x="1" y="2015"/>
                    </a:cubicBezTo>
                    <a:cubicBezTo>
                      <a:pt x="1" y="2015"/>
                      <a:pt x="70" y="1832"/>
                      <a:pt x="142" y="1646"/>
                    </a:cubicBezTo>
                    <a:cubicBezTo>
                      <a:pt x="212" y="1474"/>
                      <a:pt x="306" y="1252"/>
                      <a:pt x="437" y="1021"/>
                    </a:cubicBezTo>
                    <a:cubicBezTo>
                      <a:pt x="440" y="1021"/>
                      <a:pt x="442" y="1020"/>
                      <a:pt x="444" y="1020"/>
                    </a:cubicBezTo>
                    <a:cubicBezTo>
                      <a:pt x="536" y="1004"/>
                      <a:pt x="659" y="991"/>
                      <a:pt x="794" y="985"/>
                    </a:cubicBezTo>
                    <a:cubicBezTo>
                      <a:pt x="817" y="984"/>
                      <a:pt x="839" y="984"/>
                      <a:pt x="861" y="984"/>
                    </a:cubicBezTo>
                    <a:cubicBezTo>
                      <a:pt x="1049" y="984"/>
                      <a:pt x="1202" y="1020"/>
                      <a:pt x="1267" y="1020"/>
                    </a:cubicBezTo>
                    <a:cubicBezTo>
                      <a:pt x="1285" y="1020"/>
                      <a:pt x="1296" y="1017"/>
                      <a:pt x="1300" y="1010"/>
                    </a:cubicBezTo>
                    <a:cubicBezTo>
                      <a:pt x="1318" y="981"/>
                      <a:pt x="1119" y="847"/>
                      <a:pt x="831" y="847"/>
                    </a:cubicBezTo>
                    <a:cubicBezTo>
                      <a:pt x="817" y="847"/>
                      <a:pt x="803" y="848"/>
                      <a:pt x="789" y="848"/>
                    </a:cubicBezTo>
                    <a:cubicBezTo>
                      <a:pt x="679" y="853"/>
                      <a:pt x="581" y="881"/>
                      <a:pt x="503" y="915"/>
                    </a:cubicBezTo>
                    <a:cubicBezTo>
                      <a:pt x="524" y="881"/>
                      <a:pt x="542" y="848"/>
                      <a:pt x="565" y="814"/>
                    </a:cubicBezTo>
                    <a:cubicBezTo>
                      <a:pt x="765" y="512"/>
                      <a:pt x="1013" y="293"/>
                      <a:pt x="1217" y="173"/>
                    </a:cubicBezTo>
                    <a:cubicBezTo>
                      <a:pt x="1417" y="42"/>
                      <a:pt x="1566" y="39"/>
                      <a:pt x="1567" y="21"/>
                    </a:cubicBezTo>
                    <a:cubicBezTo>
                      <a:pt x="1568" y="13"/>
                      <a:pt x="1537" y="1"/>
                      <a:pt x="1479" y="1"/>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6"/>
              <p:cNvSpPr/>
              <p:nvPr/>
            </p:nvSpPr>
            <p:spPr>
              <a:xfrm>
                <a:off x="2309275" y="4589900"/>
                <a:ext cx="388175" cy="231950"/>
              </a:xfrm>
              <a:custGeom>
                <a:rect b="b" l="l" r="r" t="t"/>
                <a:pathLst>
                  <a:path extrusionOk="0" h="9278" w="15527">
                    <a:moveTo>
                      <a:pt x="6616" y="0"/>
                    </a:moveTo>
                    <a:lnTo>
                      <a:pt x="6616" y="2071"/>
                    </a:lnTo>
                    <a:cubicBezTo>
                      <a:pt x="6616" y="2438"/>
                      <a:pt x="6478" y="2792"/>
                      <a:pt x="6226" y="3059"/>
                    </a:cubicBezTo>
                    <a:cubicBezTo>
                      <a:pt x="5878" y="3426"/>
                      <a:pt x="5260" y="3909"/>
                      <a:pt x="4227" y="4250"/>
                    </a:cubicBezTo>
                    <a:cubicBezTo>
                      <a:pt x="2344" y="4870"/>
                      <a:pt x="378" y="5724"/>
                      <a:pt x="1" y="7817"/>
                    </a:cubicBezTo>
                    <a:cubicBezTo>
                      <a:pt x="349" y="8126"/>
                      <a:pt x="1344" y="8479"/>
                      <a:pt x="2713" y="8761"/>
                    </a:cubicBezTo>
                    <a:cubicBezTo>
                      <a:pt x="3611" y="8957"/>
                      <a:pt x="4540" y="9085"/>
                      <a:pt x="5471" y="9159"/>
                    </a:cubicBezTo>
                    <a:cubicBezTo>
                      <a:pt x="6286" y="9234"/>
                      <a:pt x="7150" y="9277"/>
                      <a:pt x="8034" y="9277"/>
                    </a:cubicBezTo>
                    <a:cubicBezTo>
                      <a:pt x="10256" y="9277"/>
                      <a:pt x="12607" y="9004"/>
                      <a:pt x="14638" y="8264"/>
                    </a:cubicBezTo>
                    <a:cubicBezTo>
                      <a:pt x="15058" y="8114"/>
                      <a:pt x="15363" y="7961"/>
                      <a:pt x="15527" y="7817"/>
                    </a:cubicBezTo>
                    <a:cubicBezTo>
                      <a:pt x="15149" y="5724"/>
                      <a:pt x="13183" y="4870"/>
                      <a:pt x="11300" y="4250"/>
                    </a:cubicBezTo>
                    <a:cubicBezTo>
                      <a:pt x="10268" y="3909"/>
                      <a:pt x="9650" y="3426"/>
                      <a:pt x="9301" y="3059"/>
                    </a:cubicBezTo>
                    <a:cubicBezTo>
                      <a:pt x="9049" y="2792"/>
                      <a:pt x="8911" y="2438"/>
                      <a:pt x="8911" y="2071"/>
                    </a:cubicBezTo>
                    <a:lnTo>
                      <a:pt x="89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6"/>
              <p:cNvSpPr/>
              <p:nvPr/>
            </p:nvSpPr>
            <p:spPr>
              <a:xfrm>
                <a:off x="2642900" y="4717150"/>
                <a:ext cx="4750" cy="2675"/>
              </a:xfrm>
              <a:custGeom>
                <a:rect b="b" l="l" r="r" t="t"/>
                <a:pathLst>
                  <a:path extrusionOk="0" h="107" w="190">
                    <a:moveTo>
                      <a:pt x="1" y="0"/>
                    </a:moveTo>
                    <a:cubicBezTo>
                      <a:pt x="64" y="35"/>
                      <a:pt x="127" y="70"/>
                      <a:pt x="189" y="107"/>
                    </a:cubicBezTo>
                    <a:cubicBezTo>
                      <a:pt x="127" y="70"/>
                      <a:pt x="64" y="3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6"/>
              <p:cNvSpPr/>
              <p:nvPr/>
            </p:nvSpPr>
            <p:spPr>
              <a:xfrm>
                <a:off x="2634825" y="4712950"/>
                <a:ext cx="6450" cy="3300"/>
              </a:xfrm>
              <a:custGeom>
                <a:rect b="b" l="l" r="r" t="t"/>
                <a:pathLst>
                  <a:path extrusionOk="0" h="132" w="258">
                    <a:moveTo>
                      <a:pt x="1" y="1"/>
                    </a:moveTo>
                    <a:cubicBezTo>
                      <a:pt x="87" y="44"/>
                      <a:pt x="173" y="87"/>
                      <a:pt x="257" y="132"/>
                    </a:cubicBezTo>
                    <a:cubicBezTo>
                      <a:pt x="173" y="87"/>
                      <a:pt x="87" y="4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6"/>
              <p:cNvSpPr/>
              <p:nvPr/>
            </p:nvSpPr>
            <p:spPr>
              <a:xfrm>
                <a:off x="2334425" y="4732975"/>
                <a:ext cx="5800" cy="5275"/>
              </a:xfrm>
              <a:custGeom>
                <a:rect b="b" l="l" r="r" t="t"/>
                <a:pathLst>
                  <a:path extrusionOk="0" h="211" w="232">
                    <a:moveTo>
                      <a:pt x="1" y="211"/>
                    </a:moveTo>
                    <a:cubicBezTo>
                      <a:pt x="75" y="138"/>
                      <a:pt x="152" y="68"/>
                      <a:pt x="232" y="0"/>
                    </a:cubicBezTo>
                    <a:cubicBezTo>
                      <a:pt x="152" y="68"/>
                      <a:pt x="75" y="138"/>
                      <a:pt x="1" y="21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6"/>
              <p:cNvSpPr/>
              <p:nvPr/>
            </p:nvSpPr>
            <p:spPr>
              <a:xfrm>
                <a:off x="2319850" y="4738650"/>
                <a:ext cx="14225" cy="18125"/>
              </a:xfrm>
              <a:custGeom>
                <a:rect b="b" l="l" r="r" t="t"/>
                <a:pathLst>
                  <a:path extrusionOk="0" h="725" w="569">
                    <a:moveTo>
                      <a:pt x="569" y="0"/>
                    </a:moveTo>
                    <a:lnTo>
                      <a:pt x="569" y="0"/>
                    </a:lnTo>
                    <a:cubicBezTo>
                      <a:pt x="350" y="216"/>
                      <a:pt x="158" y="456"/>
                      <a:pt x="0" y="724"/>
                    </a:cubicBezTo>
                    <a:cubicBezTo>
                      <a:pt x="158" y="456"/>
                      <a:pt x="350" y="217"/>
                      <a:pt x="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6"/>
              <p:cNvSpPr/>
              <p:nvPr/>
            </p:nvSpPr>
            <p:spPr>
              <a:xfrm>
                <a:off x="2649300" y="4720800"/>
                <a:ext cx="4775" cy="3000"/>
              </a:xfrm>
              <a:custGeom>
                <a:rect b="b" l="l" r="r" t="t"/>
                <a:pathLst>
                  <a:path extrusionOk="0" h="120" w="191">
                    <a:moveTo>
                      <a:pt x="0" y="0"/>
                    </a:moveTo>
                    <a:lnTo>
                      <a:pt x="0" y="0"/>
                    </a:lnTo>
                    <a:cubicBezTo>
                      <a:pt x="64" y="39"/>
                      <a:pt x="128" y="79"/>
                      <a:pt x="191" y="120"/>
                    </a:cubicBezTo>
                    <a:cubicBezTo>
                      <a:pt x="128" y="79"/>
                      <a:pt x="65" y="39"/>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6"/>
              <p:cNvSpPr/>
              <p:nvPr/>
            </p:nvSpPr>
            <p:spPr>
              <a:xfrm>
                <a:off x="2655300" y="4724600"/>
                <a:ext cx="5775" cy="4075"/>
              </a:xfrm>
              <a:custGeom>
                <a:rect b="b" l="l" r="r" t="t"/>
                <a:pathLst>
                  <a:path extrusionOk="0" h="163" w="231">
                    <a:moveTo>
                      <a:pt x="1" y="1"/>
                    </a:moveTo>
                    <a:lnTo>
                      <a:pt x="1" y="1"/>
                    </a:lnTo>
                    <a:cubicBezTo>
                      <a:pt x="78" y="53"/>
                      <a:pt x="155" y="107"/>
                      <a:pt x="230" y="163"/>
                    </a:cubicBezTo>
                    <a:cubicBezTo>
                      <a:pt x="155" y="107"/>
                      <a:pt x="79" y="5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6"/>
              <p:cNvSpPr/>
              <p:nvPr/>
            </p:nvSpPr>
            <p:spPr>
              <a:xfrm>
                <a:off x="2309275" y="4728650"/>
                <a:ext cx="388175" cy="93200"/>
              </a:xfrm>
              <a:custGeom>
                <a:rect b="b" l="l" r="r" t="t"/>
                <a:pathLst>
                  <a:path extrusionOk="0" h="3728" w="15527">
                    <a:moveTo>
                      <a:pt x="14071" y="1"/>
                    </a:moveTo>
                    <a:cubicBezTo>
                      <a:pt x="12761" y="653"/>
                      <a:pt x="11328" y="1058"/>
                      <a:pt x="9879" y="1283"/>
                    </a:cubicBezTo>
                    <a:cubicBezTo>
                      <a:pt x="8613" y="1480"/>
                      <a:pt x="7331" y="1544"/>
                      <a:pt x="6048" y="1544"/>
                    </a:cubicBezTo>
                    <a:cubicBezTo>
                      <a:pt x="5435" y="1544"/>
                      <a:pt x="4821" y="1530"/>
                      <a:pt x="4209" y="1508"/>
                    </a:cubicBezTo>
                    <a:cubicBezTo>
                      <a:pt x="2942" y="1462"/>
                      <a:pt x="1660" y="1381"/>
                      <a:pt x="423" y="1124"/>
                    </a:cubicBezTo>
                    <a:cubicBezTo>
                      <a:pt x="225" y="1459"/>
                      <a:pt x="78" y="1836"/>
                      <a:pt x="1" y="2267"/>
                    </a:cubicBezTo>
                    <a:cubicBezTo>
                      <a:pt x="349" y="2576"/>
                      <a:pt x="1344" y="2929"/>
                      <a:pt x="2713" y="3211"/>
                    </a:cubicBezTo>
                    <a:cubicBezTo>
                      <a:pt x="3611" y="3407"/>
                      <a:pt x="4540" y="3535"/>
                      <a:pt x="5471" y="3609"/>
                    </a:cubicBezTo>
                    <a:cubicBezTo>
                      <a:pt x="6286" y="3684"/>
                      <a:pt x="7150" y="3727"/>
                      <a:pt x="8034" y="3727"/>
                    </a:cubicBezTo>
                    <a:cubicBezTo>
                      <a:pt x="10256" y="3727"/>
                      <a:pt x="12607" y="3454"/>
                      <a:pt x="14638" y="2714"/>
                    </a:cubicBezTo>
                    <a:cubicBezTo>
                      <a:pt x="15058" y="2564"/>
                      <a:pt x="15363" y="2411"/>
                      <a:pt x="15527" y="2267"/>
                    </a:cubicBezTo>
                    <a:cubicBezTo>
                      <a:pt x="15346" y="1263"/>
                      <a:pt x="14799" y="545"/>
                      <a:pt x="1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6"/>
              <p:cNvSpPr/>
              <p:nvPr/>
            </p:nvSpPr>
            <p:spPr>
              <a:xfrm>
                <a:off x="2334050" y="4738225"/>
                <a:ext cx="400" cy="450"/>
              </a:xfrm>
              <a:custGeom>
                <a:rect b="b" l="l" r="r" t="t"/>
                <a:pathLst>
                  <a:path extrusionOk="0" h="18" w="16">
                    <a:moveTo>
                      <a:pt x="1" y="17"/>
                    </a:moveTo>
                    <a:cubicBezTo>
                      <a:pt x="6" y="12"/>
                      <a:pt x="10" y="6"/>
                      <a:pt x="16" y="1"/>
                    </a:cubicBezTo>
                    <a:cubicBezTo>
                      <a:pt x="10" y="6"/>
                      <a:pt x="6" y="12"/>
                      <a:pt x="1" y="1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6"/>
              <p:cNvSpPr/>
              <p:nvPr/>
            </p:nvSpPr>
            <p:spPr>
              <a:xfrm>
                <a:off x="2654050" y="4723775"/>
                <a:ext cx="1275" cy="850"/>
              </a:xfrm>
              <a:custGeom>
                <a:rect b="b" l="l" r="r" t="t"/>
                <a:pathLst>
                  <a:path extrusionOk="0" h="34" w="51">
                    <a:moveTo>
                      <a:pt x="1" y="1"/>
                    </a:moveTo>
                    <a:cubicBezTo>
                      <a:pt x="17" y="12"/>
                      <a:pt x="34" y="23"/>
                      <a:pt x="51" y="34"/>
                    </a:cubicBezTo>
                    <a:cubicBezTo>
                      <a:pt x="34" y="23"/>
                      <a:pt x="17" y="12"/>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6"/>
              <p:cNvSpPr/>
              <p:nvPr/>
            </p:nvSpPr>
            <p:spPr>
              <a:xfrm>
                <a:off x="2647625" y="4719800"/>
                <a:ext cx="1700" cy="1025"/>
              </a:xfrm>
              <a:custGeom>
                <a:rect b="b" l="l" r="r" t="t"/>
                <a:pathLst>
                  <a:path extrusionOk="0" h="41" w="68">
                    <a:moveTo>
                      <a:pt x="0" y="1"/>
                    </a:moveTo>
                    <a:cubicBezTo>
                      <a:pt x="23" y="14"/>
                      <a:pt x="45" y="27"/>
                      <a:pt x="67" y="40"/>
                    </a:cubicBezTo>
                    <a:cubicBezTo>
                      <a:pt x="45" y="27"/>
                      <a:pt x="23" y="1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6"/>
              <p:cNvSpPr/>
              <p:nvPr/>
            </p:nvSpPr>
            <p:spPr>
              <a:xfrm>
                <a:off x="2641250" y="4716225"/>
                <a:ext cx="1675" cy="950"/>
              </a:xfrm>
              <a:custGeom>
                <a:rect b="b" l="l" r="r" t="t"/>
                <a:pathLst>
                  <a:path extrusionOk="0" h="38" w="67">
                    <a:moveTo>
                      <a:pt x="0" y="1"/>
                    </a:moveTo>
                    <a:cubicBezTo>
                      <a:pt x="22" y="13"/>
                      <a:pt x="44" y="25"/>
                      <a:pt x="67" y="37"/>
                    </a:cubicBezTo>
                    <a:cubicBezTo>
                      <a:pt x="44" y="25"/>
                      <a:pt x="22" y="1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6"/>
              <p:cNvSpPr/>
              <p:nvPr/>
            </p:nvSpPr>
            <p:spPr>
              <a:xfrm>
                <a:off x="2661050" y="4728650"/>
                <a:ext cx="25" cy="25"/>
              </a:xfrm>
              <a:custGeom>
                <a:rect b="b" l="l" r="r" t="t"/>
                <a:pathLst>
                  <a:path extrusionOk="0" h="1" w="1">
                    <a:moveTo>
                      <a:pt x="0" y="1"/>
                    </a:move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6"/>
              <p:cNvSpPr/>
              <p:nvPr/>
            </p:nvSpPr>
            <p:spPr>
              <a:xfrm>
                <a:off x="2319850" y="4712950"/>
                <a:ext cx="341225" cy="54325"/>
              </a:xfrm>
              <a:custGeom>
                <a:rect b="b" l="l" r="r" t="t"/>
                <a:pathLst>
                  <a:path extrusionOk="0" h="2173" w="13649">
                    <a:moveTo>
                      <a:pt x="12600" y="1"/>
                    </a:moveTo>
                    <a:cubicBezTo>
                      <a:pt x="10714" y="715"/>
                      <a:pt x="8698" y="1084"/>
                      <a:pt x="6681" y="1180"/>
                    </a:cubicBezTo>
                    <a:cubicBezTo>
                      <a:pt x="6304" y="1198"/>
                      <a:pt x="5926" y="1207"/>
                      <a:pt x="5549" y="1207"/>
                    </a:cubicBezTo>
                    <a:cubicBezTo>
                      <a:pt x="3965" y="1207"/>
                      <a:pt x="2382" y="1055"/>
                      <a:pt x="815" y="801"/>
                    </a:cubicBezTo>
                    <a:cubicBezTo>
                      <a:pt x="735" y="869"/>
                      <a:pt x="658" y="939"/>
                      <a:pt x="584" y="1012"/>
                    </a:cubicBezTo>
                    <a:cubicBezTo>
                      <a:pt x="578" y="1017"/>
                      <a:pt x="574" y="1023"/>
                      <a:pt x="569" y="1028"/>
                    </a:cubicBezTo>
                    <a:cubicBezTo>
                      <a:pt x="350" y="1245"/>
                      <a:pt x="158" y="1484"/>
                      <a:pt x="0" y="1752"/>
                    </a:cubicBezTo>
                    <a:cubicBezTo>
                      <a:pt x="1237" y="2009"/>
                      <a:pt x="2519" y="2090"/>
                      <a:pt x="3786" y="2136"/>
                    </a:cubicBezTo>
                    <a:cubicBezTo>
                      <a:pt x="4398" y="2158"/>
                      <a:pt x="5012" y="2172"/>
                      <a:pt x="5625" y="2172"/>
                    </a:cubicBezTo>
                    <a:cubicBezTo>
                      <a:pt x="6908" y="2172"/>
                      <a:pt x="8190" y="2108"/>
                      <a:pt x="9456" y="1911"/>
                    </a:cubicBezTo>
                    <a:cubicBezTo>
                      <a:pt x="10905" y="1686"/>
                      <a:pt x="12338" y="1281"/>
                      <a:pt x="13648" y="629"/>
                    </a:cubicBezTo>
                    <a:cubicBezTo>
                      <a:pt x="13573" y="573"/>
                      <a:pt x="13496" y="519"/>
                      <a:pt x="13419" y="467"/>
                    </a:cubicBezTo>
                    <a:cubicBezTo>
                      <a:pt x="13402" y="456"/>
                      <a:pt x="13385" y="445"/>
                      <a:pt x="13369" y="434"/>
                    </a:cubicBezTo>
                    <a:cubicBezTo>
                      <a:pt x="13306" y="393"/>
                      <a:pt x="13242" y="353"/>
                      <a:pt x="13178" y="314"/>
                    </a:cubicBezTo>
                    <a:cubicBezTo>
                      <a:pt x="13156" y="301"/>
                      <a:pt x="13134" y="288"/>
                      <a:pt x="13111" y="275"/>
                    </a:cubicBezTo>
                    <a:cubicBezTo>
                      <a:pt x="13049" y="238"/>
                      <a:pt x="12986" y="203"/>
                      <a:pt x="12923" y="168"/>
                    </a:cubicBezTo>
                    <a:cubicBezTo>
                      <a:pt x="12900" y="156"/>
                      <a:pt x="12878" y="144"/>
                      <a:pt x="12856" y="132"/>
                    </a:cubicBezTo>
                    <a:cubicBezTo>
                      <a:pt x="12772" y="87"/>
                      <a:pt x="12686" y="44"/>
                      <a:pt x="12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6"/>
              <p:cNvSpPr/>
              <p:nvPr/>
            </p:nvSpPr>
            <p:spPr>
              <a:xfrm>
                <a:off x="2473225" y="4589900"/>
                <a:ext cx="58825" cy="61675"/>
              </a:xfrm>
              <a:custGeom>
                <a:rect b="b" l="l" r="r" t="t"/>
                <a:pathLst>
                  <a:path extrusionOk="0" h="2467" w="2353">
                    <a:moveTo>
                      <a:pt x="58" y="0"/>
                    </a:moveTo>
                    <a:lnTo>
                      <a:pt x="58" y="2071"/>
                    </a:lnTo>
                    <a:cubicBezTo>
                      <a:pt x="58" y="2206"/>
                      <a:pt x="37" y="2338"/>
                      <a:pt x="1" y="2467"/>
                    </a:cubicBezTo>
                    <a:cubicBezTo>
                      <a:pt x="815" y="2443"/>
                      <a:pt x="1599" y="2220"/>
                      <a:pt x="2353" y="1882"/>
                    </a:cubicBezTo>
                    <a:lnTo>
                      <a:pt x="23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6"/>
              <p:cNvSpPr/>
              <p:nvPr/>
            </p:nvSpPr>
            <p:spPr>
              <a:xfrm>
                <a:off x="2371125" y="4301300"/>
                <a:ext cx="254125" cy="306275"/>
              </a:xfrm>
              <a:custGeom>
                <a:rect b="b" l="l" r="r" t="t"/>
                <a:pathLst>
                  <a:path extrusionOk="0" h="12251" w="10165">
                    <a:moveTo>
                      <a:pt x="4527" y="0"/>
                    </a:moveTo>
                    <a:cubicBezTo>
                      <a:pt x="2018" y="0"/>
                      <a:pt x="0" y="2064"/>
                      <a:pt x="59" y="4572"/>
                    </a:cubicBezTo>
                    <a:lnTo>
                      <a:pt x="124" y="7406"/>
                    </a:lnTo>
                    <a:cubicBezTo>
                      <a:pt x="187" y="10100"/>
                      <a:pt x="2388" y="12250"/>
                      <a:pt x="5083" y="12250"/>
                    </a:cubicBezTo>
                    <a:cubicBezTo>
                      <a:pt x="7776" y="12250"/>
                      <a:pt x="9978" y="10100"/>
                      <a:pt x="10040" y="7406"/>
                    </a:cubicBezTo>
                    <a:lnTo>
                      <a:pt x="10107" y="4572"/>
                    </a:lnTo>
                    <a:cubicBezTo>
                      <a:pt x="10164" y="2064"/>
                      <a:pt x="8147" y="0"/>
                      <a:pt x="56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6"/>
              <p:cNvSpPr/>
              <p:nvPr/>
            </p:nvSpPr>
            <p:spPr>
              <a:xfrm>
                <a:off x="2486350" y="4481075"/>
                <a:ext cx="29500" cy="34250"/>
              </a:xfrm>
              <a:custGeom>
                <a:rect b="b" l="l" r="r" t="t"/>
                <a:pathLst>
                  <a:path extrusionOk="0" h="1370" w="1180">
                    <a:moveTo>
                      <a:pt x="758" y="1"/>
                    </a:moveTo>
                    <a:cubicBezTo>
                      <a:pt x="497" y="1"/>
                      <a:pt x="266" y="197"/>
                      <a:pt x="149" y="426"/>
                    </a:cubicBezTo>
                    <a:cubicBezTo>
                      <a:pt x="1" y="716"/>
                      <a:pt x="89" y="1094"/>
                      <a:pt x="313" y="1316"/>
                    </a:cubicBezTo>
                    <a:cubicBezTo>
                      <a:pt x="329" y="1333"/>
                      <a:pt x="345" y="1349"/>
                      <a:pt x="366" y="1358"/>
                    </a:cubicBezTo>
                    <a:cubicBezTo>
                      <a:pt x="390" y="1369"/>
                      <a:pt x="416" y="1369"/>
                      <a:pt x="441" y="1369"/>
                    </a:cubicBezTo>
                    <a:cubicBezTo>
                      <a:pt x="627" y="1368"/>
                      <a:pt x="816" y="1322"/>
                      <a:pt x="966" y="1213"/>
                    </a:cubicBezTo>
                    <a:cubicBezTo>
                      <a:pt x="1029" y="1167"/>
                      <a:pt x="1080" y="1110"/>
                      <a:pt x="1119" y="1046"/>
                    </a:cubicBezTo>
                    <a:cubicBezTo>
                      <a:pt x="1157" y="894"/>
                      <a:pt x="1179" y="739"/>
                      <a:pt x="1176" y="592"/>
                    </a:cubicBezTo>
                    <a:cubicBezTo>
                      <a:pt x="1164" y="426"/>
                      <a:pt x="1127" y="273"/>
                      <a:pt x="1055" y="148"/>
                    </a:cubicBezTo>
                    <a:cubicBezTo>
                      <a:pt x="1036" y="118"/>
                      <a:pt x="1016" y="89"/>
                      <a:pt x="992" y="63"/>
                    </a:cubicBezTo>
                    <a:cubicBezTo>
                      <a:pt x="939" y="27"/>
                      <a:pt x="874" y="5"/>
                      <a:pt x="785" y="1"/>
                    </a:cubicBezTo>
                    <a:cubicBezTo>
                      <a:pt x="776" y="1"/>
                      <a:pt x="767" y="1"/>
                      <a:pt x="7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6"/>
              <p:cNvSpPr/>
              <p:nvPr/>
            </p:nvSpPr>
            <p:spPr>
              <a:xfrm>
                <a:off x="2485725" y="4481950"/>
                <a:ext cx="16200" cy="32500"/>
              </a:xfrm>
              <a:custGeom>
                <a:rect b="b" l="l" r="r" t="t"/>
                <a:pathLst>
                  <a:path extrusionOk="0" h="1300" w="648">
                    <a:moveTo>
                      <a:pt x="610" y="0"/>
                    </a:moveTo>
                    <a:cubicBezTo>
                      <a:pt x="568" y="0"/>
                      <a:pt x="490" y="15"/>
                      <a:pt x="393" y="68"/>
                    </a:cubicBezTo>
                    <a:cubicBezTo>
                      <a:pt x="253" y="143"/>
                      <a:pt x="79" y="321"/>
                      <a:pt x="38" y="577"/>
                    </a:cubicBezTo>
                    <a:cubicBezTo>
                      <a:pt x="0" y="834"/>
                      <a:pt x="122" y="1053"/>
                      <a:pt x="236" y="1161"/>
                    </a:cubicBezTo>
                    <a:cubicBezTo>
                      <a:pt x="293" y="1217"/>
                      <a:pt x="347" y="1252"/>
                      <a:pt x="385" y="1272"/>
                    </a:cubicBezTo>
                    <a:cubicBezTo>
                      <a:pt x="425" y="1291"/>
                      <a:pt x="446" y="1300"/>
                      <a:pt x="446" y="1300"/>
                    </a:cubicBezTo>
                    <a:cubicBezTo>
                      <a:pt x="446" y="1300"/>
                      <a:pt x="427" y="1285"/>
                      <a:pt x="396" y="1256"/>
                    </a:cubicBezTo>
                    <a:cubicBezTo>
                      <a:pt x="364" y="1228"/>
                      <a:pt x="322" y="1183"/>
                      <a:pt x="281" y="1122"/>
                    </a:cubicBezTo>
                    <a:cubicBezTo>
                      <a:pt x="198" y="1003"/>
                      <a:pt x="124" y="805"/>
                      <a:pt x="156" y="595"/>
                    </a:cubicBezTo>
                    <a:cubicBezTo>
                      <a:pt x="189" y="384"/>
                      <a:pt x="325" y="222"/>
                      <a:pt x="439" y="138"/>
                    </a:cubicBezTo>
                    <a:cubicBezTo>
                      <a:pt x="555" y="52"/>
                      <a:pt x="647" y="27"/>
                      <a:pt x="643" y="8"/>
                    </a:cubicBezTo>
                    <a:cubicBezTo>
                      <a:pt x="643" y="4"/>
                      <a:pt x="631" y="0"/>
                      <a:pt x="610" y="0"/>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6"/>
              <p:cNvSpPr/>
              <p:nvPr/>
            </p:nvSpPr>
            <p:spPr>
              <a:xfrm>
                <a:off x="2506525" y="4504675"/>
                <a:ext cx="7200" cy="5500"/>
              </a:xfrm>
              <a:custGeom>
                <a:rect b="b" l="l" r="r" t="t"/>
                <a:pathLst>
                  <a:path extrusionOk="0" h="220" w="288">
                    <a:moveTo>
                      <a:pt x="288" y="0"/>
                    </a:moveTo>
                    <a:cubicBezTo>
                      <a:pt x="288" y="0"/>
                      <a:pt x="191" y="0"/>
                      <a:pt x="117" y="58"/>
                    </a:cubicBezTo>
                    <a:cubicBezTo>
                      <a:pt x="44" y="116"/>
                      <a:pt x="0" y="184"/>
                      <a:pt x="21" y="209"/>
                    </a:cubicBezTo>
                    <a:cubicBezTo>
                      <a:pt x="27" y="216"/>
                      <a:pt x="36" y="219"/>
                      <a:pt x="48" y="219"/>
                    </a:cubicBezTo>
                    <a:cubicBezTo>
                      <a:pt x="82" y="219"/>
                      <a:pt x="137" y="194"/>
                      <a:pt x="191" y="152"/>
                    </a:cubicBezTo>
                    <a:cubicBezTo>
                      <a:pt x="265" y="94"/>
                      <a:pt x="288" y="0"/>
                      <a:pt x="288" y="0"/>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6"/>
              <p:cNvSpPr/>
              <p:nvPr/>
            </p:nvSpPr>
            <p:spPr>
              <a:xfrm>
                <a:off x="2414550" y="4415925"/>
                <a:ext cx="63425" cy="23800"/>
              </a:xfrm>
              <a:custGeom>
                <a:rect b="b" l="l" r="r" t="t"/>
                <a:pathLst>
                  <a:path extrusionOk="0" h="952" w="2537">
                    <a:moveTo>
                      <a:pt x="1847" y="0"/>
                    </a:moveTo>
                    <a:cubicBezTo>
                      <a:pt x="1636" y="0"/>
                      <a:pt x="1392" y="31"/>
                      <a:pt x="1141" y="108"/>
                    </a:cubicBezTo>
                    <a:cubicBezTo>
                      <a:pt x="762" y="224"/>
                      <a:pt x="455" y="420"/>
                      <a:pt x="267" y="596"/>
                    </a:cubicBezTo>
                    <a:cubicBezTo>
                      <a:pt x="78" y="771"/>
                      <a:pt x="1" y="914"/>
                      <a:pt x="31" y="944"/>
                    </a:cubicBezTo>
                    <a:cubicBezTo>
                      <a:pt x="37" y="949"/>
                      <a:pt x="44" y="952"/>
                      <a:pt x="55" y="952"/>
                    </a:cubicBezTo>
                    <a:cubicBezTo>
                      <a:pt x="173" y="952"/>
                      <a:pt x="609" y="607"/>
                      <a:pt x="1237" y="421"/>
                    </a:cubicBezTo>
                    <a:cubicBezTo>
                      <a:pt x="1915" y="206"/>
                      <a:pt x="2510" y="273"/>
                      <a:pt x="2528" y="178"/>
                    </a:cubicBezTo>
                    <a:cubicBezTo>
                      <a:pt x="2536" y="137"/>
                      <a:pt x="2393" y="61"/>
                      <a:pt x="2138" y="22"/>
                    </a:cubicBezTo>
                    <a:cubicBezTo>
                      <a:pt x="2053" y="8"/>
                      <a:pt x="1954" y="0"/>
                      <a:pt x="1847" y="0"/>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6"/>
              <p:cNvSpPr/>
              <p:nvPr/>
            </p:nvSpPr>
            <p:spPr>
              <a:xfrm>
                <a:off x="2518400" y="4415925"/>
                <a:ext cx="63400" cy="23800"/>
              </a:xfrm>
              <a:custGeom>
                <a:rect b="b" l="l" r="r" t="t"/>
                <a:pathLst>
                  <a:path extrusionOk="0" h="952" w="2536">
                    <a:moveTo>
                      <a:pt x="691" y="0"/>
                    </a:moveTo>
                    <a:cubicBezTo>
                      <a:pt x="583" y="0"/>
                      <a:pt x="485" y="8"/>
                      <a:pt x="399" y="22"/>
                    </a:cubicBezTo>
                    <a:cubicBezTo>
                      <a:pt x="144" y="61"/>
                      <a:pt x="0" y="137"/>
                      <a:pt x="9" y="178"/>
                    </a:cubicBezTo>
                    <a:cubicBezTo>
                      <a:pt x="26" y="273"/>
                      <a:pt x="623" y="206"/>
                      <a:pt x="1300" y="421"/>
                    </a:cubicBezTo>
                    <a:cubicBezTo>
                      <a:pt x="1929" y="607"/>
                      <a:pt x="2365" y="952"/>
                      <a:pt x="2483" y="952"/>
                    </a:cubicBezTo>
                    <a:cubicBezTo>
                      <a:pt x="2493" y="952"/>
                      <a:pt x="2501" y="949"/>
                      <a:pt x="2506" y="944"/>
                    </a:cubicBezTo>
                    <a:cubicBezTo>
                      <a:pt x="2536" y="914"/>
                      <a:pt x="2459" y="771"/>
                      <a:pt x="2270" y="596"/>
                    </a:cubicBezTo>
                    <a:cubicBezTo>
                      <a:pt x="2083" y="420"/>
                      <a:pt x="1775" y="224"/>
                      <a:pt x="1396" y="108"/>
                    </a:cubicBezTo>
                    <a:cubicBezTo>
                      <a:pt x="1146" y="31"/>
                      <a:pt x="901" y="0"/>
                      <a:pt x="691" y="0"/>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6"/>
              <p:cNvSpPr/>
              <p:nvPr/>
            </p:nvSpPr>
            <p:spPr>
              <a:xfrm>
                <a:off x="2501775" y="4518900"/>
                <a:ext cx="25800" cy="16325"/>
              </a:xfrm>
              <a:custGeom>
                <a:rect b="b" l="l" r="r" t="t"/>
                <a:pathLst>
                  <a:path extrusionOk="0" h="653" w="1032">
                    <a:moveTo>
                      <a:pt x="1006" y="1"/>
                    </a:moveTo>
                    <a:cubicBezTo>
                      <a:pt x="957" y="1"/>
                      <a:pt x="832" y="250"/>
                      <a:pt x="573" y="409"/>
                    </a:cubicBezTo>
                    <a:cubicBezTo>
                      <a:pt x="439" y="490"/>
                      <a:pt x="298" y="521"/>
                      <a:pt x="193" y="526"/>
                    </a:cubicBezTo>
                    <a:cubicBezTo>
                      <a:pt x="89" y="533"/>
                      <a:pt x="19" y="521"/>
                      <a:pt x="10" y="543"/>
                    </a:cubicBezTo>
                    <a:cubicBezTo>
                      <a:pt x="1" y="561"/>
                      <a:pt x="60" y="617"/>
                      <a:pt x="184" y="642"/>
                    </a:cubicBezTo>
                    <a:cubicBezTo>
                      <a:pt x="216" y="649"/>
                      <a:pt x="253" y="653"/>
                      <a:pt x="292" y="653"/>
                    </a:cubicBezTo>
                    <a:cubicBezTo>
                      <a:pt x="402" y="653"/>
                      <a:pt x="535" y="624"/>
                      <a:pt x="657" y="550"/>
                    </a:cubicBezTo>
                    <a:cubicBezTo>
                      <a:pt x="823" y="449"/>
                      <a:pt x="925" y="304"/>
                      <a:pt x="975" y="196"/>
                    </a:cubicBezTo>
                    <a:cubicBezTo>
                      <a:pt x="1026" y="86"/>
                      <a:pt x="1032" y="10"/>
                      <a:pt x="1012" y="2"/>
                    </a:cubicBezTo>
                    <a:cubicBezTo>
                      <a:pt x="1010" y="1"/>
                      <a:pt x="1008" y="1"/>
                      <a:pt x="1006" y="1"/>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6"/>
              <p:cNvSpPr/>
              <p:nvPr/>
            </p:nvSpPr>
            <p:spPr>
              <a:xfrm>
                <a:off x="2415400" y="4477250"/>
                <a:ext cx="54800" cy="24750"/>
              </a:xfrm>
              <a:custGeom>
                <a:rect b="b" l="l" r="r" t="t"/>
                <a:pathLst>
                  <a:path extrusionOk="0" h="990" w="2192">
                    <a:moveTo>
                      <a:pt x="24" y="0"/>
                    </a:moveTo>
                    <a:cubicBezTo>
                      <a:pt x="24" y="0"/>
                      <a:pt x="23" y="1"/>
                      <a:pt x="23" y="1"/>
                    </a:cubicBezTo>
                    <a:cubicBezTo>
                      <a:pt x="4" y="1"/>
                      <a:pt x="1" y="171"/>
                      <a:pt x="133" y="400"/>
                    </a:cubicBezTo>
                    <a:cubicBezTo>
                      <a:pt x="258" y="623"/>
                      <a:pt x="546" y="897"/>
                      <a:pt x="953" y="972"/>
                    </a:cubicBezTo>
                    <a:cubicBezTo>
                      <a:pt x="1024" y="984"/>
                      <a:pt x="1094" y="990"/>
                      <a:pt x="1163" y="990"/>
                    </a:cubicBezTo>
                    <a:cubicBezTo>
                      <a:pt x="1482" y="990"/>
                      <a:pt x="1758" y="865"/>
                      <a:pt x="1923" y="732"/>
                    </a:cubicBezTo>
                    <a:cubicBezTo>
                      <a:pt x="2130" y="570"/>
                      <a:pt x="2192" y="414"/>
                      <a:pt x="2176" y="405"/>
                    </a:cubicBezTo>
                    <a:cubicBezTo>
                      <a:pt x="2175" y="404"/>
                      <a:pt x="2173" y="404"/>
                      <a:pt x="2171" y="404"/>
                    </a:cubicBezTo>
                    <a:cubicBezTo>
                      <a:pt x="2143" y="404"/>
                      <a:pt x="2049" y="521"/>
                      <a:pt x="1857" y="637"/>
                    </a:cubicBezTo>
                    <a:cubicBezTo>
                      <a:pt x="1698" y="736"/>
                      <a:pt x="1455" y="828"/>
                      <a:pt x="1184" y="828"/>
                    </a:cubicBezTo>
                    <a:cubicBezTo>
                      <a:pt x="1118" y="828"/>
                      <a:pt x="1050" y="822"/>
                      <a:pt x="981" y="810"/>
                    </a:cubicBezTo>
                    <a:cubicBezTo>
                      <a:pt x="631" y="747"/>
                      <a:pt x="368" y="523"/>
                      <a:pt x="229" y="336"/>
                    </a:cubicBezTo>
                    <a:cubicBezTo>
                      <a:pt x="89" y="149"/>
                      <a:pt x="50" y="0"/>
                      <a:pt x="24" y="0"/>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6"/>
              <p:cNvSpPr/>
              <p:nvPr/>
            </p:nvSpPr>
            <p:spPr>
              <a:xfrm>
                <a:off x="2524325" y="4477250"/>
                <a:ext cx="54800" cy="24750"/>
              </a:xfrm>
              <a:custGeom>
                <a:rect b="b" l="l" r="r" t="t"/>
                <a:pathLst>
                  <a:path extrusionOk="0" h="990" w="2192">
                    <a:moveTo>
                      <a:pt x="2168" y="0"/>
                    </a:moveTo>
                    <a:cubicBezTo>
                      <a:pt x="2142" y="0"/>
                      <a:pt x="2103" y="149"/>
                      <a:pt x="1964" y="336"/>
                    </a:cubicBezTo>
                    <a:cubicBezTo>
                      <a:pt x="1825" y="523"/>
                      <a:pt x="1561" y="747"/>
                      <a:pt x="1211" y="810"/>
                    </a:cubicBezTo>
                    <a:cubicBezTo>
                      <a:pt x="1142" y="822"/>
                      <a:pt x="1074" y="828"/>
                      <a:pt x="1008" y="828"/>
                    </a:cubicBezTo>
                    <a:cubicBezTo>
                      <a:pt x="737" y="828"/>
                      <a:pt x="494" y="736"/>
                      <a:pt x="335" y="637"/>
                    </a:cubicBezTo>
                    <a:cubicBezTo>
                      <a:pt x="143" y="521"/>
                      <a:pt x="49" y="404"/>
                      <a:pt x="21" y="404"/>
                    </a:cubicBezTo>
                    <a:cubicBezTo>
                      <a:pt x="19" y="404"/>
                      <a:pt x="18" y="404"/>
                      <a:pt x="16" y="405"/>
                    </a:cubicBezTo>
                    <a:cubicBezTo>
                      <a:pt x="1" y="414"/>
                      <a:pt x="63" y="570"/>
                      <a:pt x="269" y="732"/>
                    </a:cubicBezTo>
                    <a:cubicBezTo>
                      <a:pt x="434" y="865"/>
                      <a:pt x="710" y="990"/>
                      <a:pt x="1030" y="990"/>
                    </a:cubicBezTo>
                    <a:cubicBezTo>
                      <a:pt x="1098" y="990"/>
                      <a:pt x="1168" y="984"/>
                      <a:pt x="1240" y="972"/>
                    </a:cubicBezTo>
                    <a:cubicBezTo>
                      <a:pt x="1647" y="897"/>
                      <a:pt x="1934" y="623"/>
                      <a:pt x="2060" y="400"/>
                    </a:cubicBezTo>
                    <a:cubicBezTo>
                      <a:pt x="2191" y="171"/>
                      <a:pt x="2188" y="1"/>
                      <a:pt x="2170" y="1"/>
                    </a:cubicBezTo>
                    <a:cubicBezTo>
                      <a:pt x="2169" y="1"/>
                      <a:pt x="2169" y="0"/>
                      <a:pt x="2168" y="0"/>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6"/>
              <p:cNvSpPr/>
              <p:nvPr/>
            </p:nvSpPr>
            <p:spPr>
              <a:xfrm>
                <a:off x="2402500" y="4504775"/>
                <a:ext cx="61675" cy="43700"/>
              </a:xfrm>
              <a:custGeom>
                <a:rect b="b" l="l" r="r" t="t"/>
                <a:pathLst>
                  <a:path extrusionOk="0" h="1748" w="2467">
                    <a:moveTo>
                      <a:pt x="1171" y="1"/>
                    </a:moveTo>
                    <a:cubicBezTo>
                      <a:pt x="1042" y="1"/>
                      <a:pt x="917" y="12"/>
                      <a:pt x="804" y="33"/>
                    </a:cubicBezTo>
                    <a:cubicBezTo>
                      <a:pt x="471" y="94"/>
                      <a:pt x="149" y="315"/>
                      <a:pt x="77" y="631"/>
                    </a:cubicBezTo>
                    <a:cubicBezTo>
                      <a:pt x="1" y="967"/>
                      <a:pt x="228" y="1311"/>
                      <a:pt x="526" y="1505"/>
                    </a:cubicBezTo>
                    <a:cubicBezTo>
                      <a:pt x="769" y="1663"/>
                      <a:pt x="1064" y="1747"/>
                      <a:pt x="1358" y="1747"/>
                    </a:cubicBezTo>
                    <a:cubicBezTo>
                      <a:pt x="1465" y="1747"/>
                      <a:pt x="1571" y="1736"/>
                      <a:pt x="1675" y="1714"/>
                    </a:cubicBezTo>
                    <a:cubicBezTo>
                      <a:pt x="2033" y="1637"/>
                      <a:pt x="2383" y="1389"/>
                      <a:pt x="2430" y="1041"/>
                    </a:cubicBezTo>
                    <a:cubicBezTo>
                      <a:pt x="2467" y="772"/>
                      <a:pt x="2268" y="378"/>
                      <a:pt x="2031" y="219"/>
                    </a:cubicBezTo>
                    <a:cubicBezTo>
                      <a:pt x="1799" y="65"/>
                      <a:pt x="1475" y="1"/>
                      <a:pt x="1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6"/>
              <p:cNvSpPr/>
              <p:nvPr/>
            </p:nvSpPr>
            <p:spPr>
              <a:xfrm>
                <a:off x="2373100" y="4321350"/>
                <a:ext cx="185600" cy="131250"/>
              </a:xfrm>
              <a:custGeom>
                <a:rect b="b" l="l" r="r" t="t"/>
                <a:pathLst>
                  <a:path extrusionOk="0" h="5250" w="7424">
                    <a:moveTo>
                      <a:pt x="6849" y="1"/>
                    </a:moveTo>
                    <a:cubicBezTo>
                      <a:pt x="6755" y="1"/>
                      <a:pt x="6660" y="10"/>
                      <a:pt x="6568" y="21"/>
                    </a:cubicBezTo>
                    <a:cubicBezTo>
                      <a:pt x="5813" y="111"/>
                      <a:pt x="5074" y="306"/>
                      <a:pt x="4352" y="543"/>
                    </a:cubicBezTo>
                    <a:cubicBezTo>
                      <a:pt x="3804" y="723"/>
                      <a:pt x="3258" y="929"/>
                      <a:pt x="2771" y="1239"/>
                    </a:cubicBezTo>
                    <a:cubicBezTo>
                      <a:pt x="1718" y="1908"/>
                      <a:pt x="1024" y="3002"/>
                      <a:pt x="363" y="4060"/>
                    </a:cubicBezTo>
                    <a:cubicBezTo>
                      <a:pt x="237" y="4262"/>
                      <a:pt x="112" y="4466"/>
                      <a:pt x="1" y="4677"/>
                    </a:cubicBezTo>
                    <a:lnTo>
                      <a:pt x="14" y="5250"/>
                    </a:lnTo>
                    <a:lnTo>
                      <a:pt x="200" y="5187"/>
                    </a:lnTo>
                    <a:cubicBezTo>
                      <a:pt x="298" y="4988"/>
                      <a:pt x="440" y="4820"/>
                      <a:pt x="608" y="4679"/>
                    </a:cubicBezTo>
                    <a:cubicBezTo>
                      <a:pt x="1414" y="3874"/>
                      <a:pt x="2864" y="3694"/>
                      <a:pt x="3881" y="3342"/>
                    </a:cubicBezTo>
                    <a:cubicBezTo>
                      <a:pt x="4861" y="3003"/>
                      <a:pt x="5923" y="2587"/>
                      <a:pt x="6667" y="1833"/>
                    </a:cubicBezTo>
                    <a:cubicBezTo>
                      <a:pt x="6978" y="1519"/>
                      <a:pt x="7338" y="1139"/>
                      <a:pt x="7401" y="680"/>
                    </a:cubicBezTo>
                    <a:cubicBezTo>
                      <a:pt x="7422" y="526"/>
                      <a:pt x="7423" y="368"/>
                      <a:pt x="7414" y="209"/>
                    </a:cubicBezTo>
                    <a:cubicBezTo>
                      <a:pt x="7367" y="160"/>
                      <a:pt x="7314" y="119"/>
                      <a:pt x="7253" y="86"/>
                    </a:cubicBezTo>
                    <a:cubicBezTo>
                      <a:pt x="7129" y="21"/>
                      <a:pt x="6990" y="1"/>
                      <a:pt x="68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6"/>
              <p:cNvSpPr/>
              <p:nvPr/>
            </p:nvSpPr>
            <p:spPr>
              <a:xfrm>
                <a:off x="2537850" y="4504775"/>
                <a:ext cx="61650" cy="43700"/>
              </a:xfrm>
              <a:custGeom>
                <a:rect b="b" l="l" r="r" t="t"/>
                <a:pathLst>
                  <a:path extrusionOk="0" h="1748" w="2466">
                    <a:moveTo>
                      <a:pt x="1296" y="1"/>
                    </a:moveTo>
                    <a:cubicBezTo>
                      <a:pt x="991" y="1"/>
                      <a:pt x="667" y="65"/>
                      <a:pt x="436" y="219"/>
                    </a:cubicBezTo>
                    <a:cubicBezTo>
                      <a:pt x="198" y="378"/>
                      <a:pt x="0" y="772"/>
                      <a:pt x="37" y="1041"/>
                    </a:cubicBezTo>
                    <a:cubicBezTo>
                      <a:pt x="84" y="1389"/>
                      <a:pt x="433" y="1637"/>
                      <a:pt x="791" y="1714"/>
                    </a:cubicBezTo>
                    <a:cubicBezTo>
                      <a:pt x="895" y="1736"/>
                      <a:pt x="1002" y="1747"/>
                      <a:pt x="1109" y="1747"/>
                    </a:cubicBezTo>
                    <a:cubicBezTo>
                      <a:pt x="1403" y="1747"/>
                      <a:pt x="1698" y="1663"/>
                      <a:pt x="1941" y="1505"/>
                    </a:cubicBezTo>
                    <a:cubicBezTo>
                      <a:pt x="2239" y="1311"/>
                      <a:pt x="2466" y="967"/>
                      <a:pt x="2390" y="631"/>
                    </a:cubicBezTo>
                    <a:cubicBezTo>
                      <a:pt x="2318" y="315"/>
                      <a:pt x="1995" y="94"/>
                      <a:pt x="1663" y="33"/>
                    </a:cubicBezTo>
                    <a:cubicBezTo>
                      <a:pt x="1549" y="12"/>
                      <a:pt x="1424" y="1"/>
                      <a:pt x="12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6"/>
              <p:cNvSpPr/>
              <p:nvPr/>
            </p:nvSpPr>
            <p:spPr>
              <a:xfrm>
                <a:off x="2357225" y="4283250"/>
                <a:ext cx="210800" cy="177875"/>
              </a:xfrm>
              <a:custGeom>
                <a:rect b="b" l="l" r="r" t="t"/>
                <a:pathLst>
                  <a:path extrusionOk="0" h="7115" w="8432">
                    <a:moveTo>
                      <a:pt x="4980" y="1"/>
                    </a:moveTo>
                    <a:cubicBezTo>
                      <a:pt x="4612" y="1"/>
                      <a:pt x="4245" y="23"/>
                      <a:pt x="3889" y="108"/>
                    </a:cubicBezTo>
                    <a:cubicBezTo>
                      <a:pt x="3265" y="256"/>
                      <a:pt x="2698" y="590"/>
                      <a:pt x="2195" y="989"/>
                    </a:cubicBezTo>
                    <a:cubicBezTo>
                      <a:pt x="1870" y="1248"/>
                      <a:pt x="1573" y="1540"/>
                      <a:pt x="1307" y="1859"/>
                    </a:cubicBezTo>
                    <a:cubicBezTo>
                      <a:pt x="618" y="2686"/>
                      <a:pt x="128" y="3713"/>
                      <a:pt x="38" y="4794"/>
                    </a:cubicBezTo>
                    <a:cubicBezTo>
                      <a:pt x="0" y="5242"/>
                      <a:pt x="13" y="5742"/>
                      <a:pt x="66" y="6190"/>
                    </a:cubicBezTo>
                    <a:cubicBezTo>
                      <a:pt x="93" y="6426"/>
                      <a:pt x="385" y="7115"/>
                      <a:pt x="674" y="7115"/>
                    </a:cubicBezTo>
                    <a:cubicBezTo>
                      <a:pt x="734" y="7115"/>
                      <a:pt x="793" y="7085"/>
                      <a:pt x="850" y="7017"/>
                    </a:cubicBezTo>
                    <a:cubicBezTo>
                      <a:pt x="1057" y="6768"/>
                      <a:pt x="1137" y="6440"/>
                      <a:pt x="1265" y="6143"/>
                    </a:cubicBezTo>
                    <a:cubicBezTo>
                      <a:pt x="1396" y="5836"/>
                      <a:pt x="1550" y="5532"/>
                      <a:pt x="1861" y="5399"/>
                    </a:cubicBezTo>
                    <a:cubicBezTo>
                      <a:pt x="2232" y="5240"/>
                      <a:pt x="2585" y="5036"/>
                      <a:pt x="2955" y="4872"/>
                    </a:cubicBezTo>
                    <a:cubicBezTo>
                      <a:pt x="3708" y="4537"/>
                      <a:pt x="4481" y="4249"/>
                      <a:pt x="5228" y="3900"/>
                    </a:cubicBezTo>
                    <a:cubicBezTo>
                      <a:pt x="6454" y="3329"/>
                      <a:pt x="7654" y="2547"/>
                      <a:pt x="8301" y="1361"/>
                    </a:cubicBezTo>
                    <a:cubicBezTo>
                      <a:pt x="8369" y="1237"/>
                      <a:pt x="8431" y="1103"/>
                      <a:pt x="8425" y="962"/>
                    </a:cubicBezTo>
                    <a:cubicBezTo>
                      <a:pt x="8413" y="674"/>
                      <a:pt x="8130" y="479"/>
                      <a:pt x="7863" y="368"/>
                    </a:cubicBezTo>
                    <a:cubicBezTo>
                      <a:pt x="7148" y="70"/>
                      <a:pt x="6352" y="40"/>
                      <a:pt x="5577" y="14"/>
                    </a:cubicBezTo>
                    <a:cubicBezTo>
                      <a:pt x="5378" y="7"/>
                      <a:pt x="5179" y="1"/>
                      <a:pt x="4980" y="1"/>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6"/>
              <p:cNvSpPr/>
              <p:nvPr/>
            </p:nvSpPr>
            <p:spPr>
              <a:xfrm>
                <a:off x="2535900" y="4305925"/>
                <a:ext cx="109450" cy="158925"/>
              </a:xfrm>
              <a:custGeom>
                <a:rect b="b" l="l" r="r" t="t"/>
                <a:pathLst>
                  <a:path extrusionOk="0" h="6357" w="4378">
                    <a:moveTo>
                      <a:pt x="15" y="0"/>
                    </a:moveTo>
                    <a:lnTo>
                      <a:pt x="15" y="0"/>
                    </a:lnTo>
                    <a:cubicBezTo>
                      <a:pt x="1" y="370"/>
                      <a:pt x="183" y="723"/>
                      <a:pt x="427" y="1001"/>
                    </a:cubicBezTo>
                    <a:cubicBezTo>
                      <a:pt x="671" y="1278"/>
                      <a:pt x="975" y="1494"/>
                      <a:pt x="1261" y="1727"/>
                    </a:cubicBezTo>
                    <a:cubicBezTo>
                      <a:pt x="1895" y="2243"/>
                      <a:pt x="2455" y="2873"/>
                      <a:pt x="2825" y="3605"/>
                    </a:cubicBezTo>
                    <a:cubicBezTo>
                      <a:pt x="3006" y="3962"/>
                      <a:pt x="3140" y="4343"/>
                      <a:pt x="3205" y="4738"/>
                    </a:cubicBezTo>
                    <a:cubicBezTo>
                      <a:pt x="3256" y="5052"/>
                      <a:pt x="3025" y="6164"/>
                      <a:pt x="3359" y="6338"/>
                    </a:cubicBezTo>
                    <a:cubicBezTo>
                      <a:pt x="3383" y="6351"/>
                      <a:pt x="3407" y="6357"/>
                      <a:pt x="3429" y="6357"/>
                    </a:cubicBezTo>
                    <a:cubicBezTo>
                      <a:pt x="3620" y="6357"/>
                      <a:pt x="3711" y="5910"/>
                      <a:pt x="3751" y="5773"/>
                    </a:cubicBezTo>
                    <a:cubicBezTo>
                      <a:pt x="4053" y="4744"/>
                      <a:pt x="4378" y="3609"/>
                      <a:pt x="3940" y="2573"/>
                    </a:cubicBezTo>
                    <a:cubicBezTo>
                      <a:pt x="3677" y="1949"/>
                      <a:pt x="3185" y="1456"/>
                      <a:pt x="2705" y="980"/>
                    </a:cubicBezTo>
                    <a:cubicBezTo>
                      <a:pt x="2287" y="565"/>
                      <a:pt x="1837" y="133"/>
                      <a:pt x="1262" y="6"/>
                    </a:cubicBezTo>
                    <a:lnTo>
                      <a:pt x="15" y="0"/>
                    </a:ln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6"/>
              <p:cNvSpPr/>
              <p:nvPr/>
            </p:nvSpPr>
            <p:spPr>
              <a:xfrm>
                <a:off x="2556625" y="4310525"/>
                <a:ext cx="30250" cy="25775"/>
              </a:xfrm>
              <a:custGeom>
                <a:rect b="b" l="l" r="r" t="t"/>
                <a:pathLst>
                  <a:path extrusionOk="0" h="1031" w="1210">
                    <a:moveTo>
                      <a:pt x="1209" y="1"/>
                    </a:moveTo>
                    <a:cubicBezTo>
                      <a:pt x="1209" y="1"/>
                      <a:pt x="1125" y="79"/>
                      <a:pt x="1038" y="159"/>
                    </a:cubicBezTo>
                    <a:cubicBezTo>
                      <a:pt x="933" y="256"/>
                      <a:pt x="788" y="386"/>
                      <a:pt x="624" y="527"/>
                    </a:cubicBezTo>
                    <a:cubicBezTo>
                      <a:pt x="299" y="809"/>
                      <a:pt x="1" y="997"/>
                      <a:pt x="18" y="1027"/>
                    </a:cubicBezTo>
                    <a:cubicBezTo>
                      <a:pt x="19" y="1030"/>
                      <a:pt x="22" y="1031"/>
                      <a:pt x="27" y="1031"/>
                    </a:cubicBezTo>
                    <a:cubicBezTo>
                      <a:pt x="85" y="1031"/>
                      <a:pt x="392" y="885"/>
                      <a:pt x="702" y="617"/>
                    </a:cubicBezTo>
                    <a:cubicBezTo>
                      <a:pt x="871" y="472"/>
                      <a:pt x="1000" y="317"/>
                      <a:pt x="1084" y="198"/>
                    </a:cubicBezTo>
                    <a:cubicBezTo>
                      <a:pt x="1167" y="80"/>
                      <a:pt x="1209" y="1"/>
                      <a:pt x="1209" y="1"/>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6"/>
              <p:cNvSpPr/>
              <p:nvPr/>
            </p:nvSpPr>
            <p:spPr>
              <a:xfrm>
                <a:off x="2569800" y="4328950"/>
                <a:ext cx="62600" cy="112975"/>
              </a:xfrm>
              <a:custGeom>
                <a:rect b="b" l="l" r="r" t="t"/>
                <a:pathLst>
                  <a:path extrusionOk="0" h="4519" w="2504">
                    <a:moveTo>
                      <a:pt x="15" y="1"/>
                    </a:moveTo>
                    <a:cubicBezTo>
                      <a:pt x="14" y="1"/>
                      <a:pt x="13" y="1"/>
                      <a:pt x="13" y="1"/>
                    </a:cubicBezTo>
                    <a:cubicBezTo>
                      <a:pt x="0" y="20"/>
                      <a:pt x="250" y="187"/>
                      <a:pt x="603" y="514"/>
                    </a:cubicBezTo>
                    <a:cubicBezTo>
                      <a:pt x="690" y="597"/>
                      <a:pt x="785" y="687"/>
                      <a:pt x="880" y="792"/>
                    </a:cubicBezTo>
                    <a:cubicBezTo>
                      <a:pt x="979" y="893"/>
                      <a:pt x="1074" y="1011"/>
                      <a:pt x="1177" y="1132"/>
                    </a:cubicBezTo>
                    <a:cubicBezTo>
                      <a:pt x="1373" y="1381"/>
                      <a:pt x="1572" y="1668"/>
                      <a:pt x="1750" y="1988"/>
                    </a:cubicBezTo>
                    <a:cubicBezTo>
                      <a:pt x="1926" y="2309"/>
                      <a:pt x="2064" y="2630"/>
                      <a:pt x="2172" y="2929"/>
                    </a:cubicBezTo>
                    <a:cubicBezTo>
                      <a:pt x="2222" y="3080"/>
                      <a:pt x="2272" y="3222"/>
                      <a:pt x="2306" y="3359"/>
                    </a:cubicBezTo>
                    <a:cubicBezTo>
                      <a:pt x="2346" y="3496"/>
                      <a:pt x="2373" y="3625"/>
                      <a:pt x="2396" y="3743"/>
                    </a:cubicBezTo>
                    <a:cubicBezTo>
                      <a:pt x="2425" y="3861"/>
                      <a:pt x="2437" y="3969"/>
                      <a:pt x="2452" y="4064"/>
                    </a:cubicBezTo>
                    <a:cubicBezTo>
                      <a:pt x="2469" y="4158"/>
                      <a:pt x="2478" y="4240"/>
                      <a:pt x="2483" y="4309"/>
                    </a:cubicBezTo>
                    <a:cubicBezTo>
                      <a:pt x="2495" y="4435"/>
                      <a:pt x="2504" y="4518"/>
                      <a:pt x="2504" y="4518"/>
                    </a:cubicBezTo>
                    <a:cubicBezTo>
                      <a:pt x="2504" y="4518"/>
                      <a:pt x="2503" y="4434"/>
                      <a:pt x="2501" y="4307"/>
                    </a:cubicBezTo>
                    <a:cubicBezTo>
                      <a:pt x="2502" y="4239"/>
                      <a:pt x="2499" y="4156"/>
                      <a:pt x="2490" y="4060"/>
                    </a:cubicBezTo>
                    <a:cubicBezTo>
                      <a:pt x="2481" y="3964"/>
                      <a:pt x="2477" y="3853"/>
                      <a:pt x="2456" y="3733"/>
                    </a:cubicBezTo>
                    <a:cubicBezTo>
                      <a:pt x="2438" y="3612"/>
                      <a:pt x="2418" y="3480"/>
                      <a:pt x="2385" y="3340"/>
                    </a:cubicBezTo>
                    <a:cubicBezTo>
                      <a:pt x="2358" y="3199"/>
                      <a:pt x="2313" y="3052"/>
                      <a:pt x="2268" y="2897"/>
                    </a:cubicBezTo>
                    <a:cubicBezTo>
                      <a:pt x="2168" y="2589"/>
                      <a:pt x="2034" y="2258"/>
                      <a:pt x="1855" y="1930"/>
                    </a:cubicBezTo>
                    <a:cubicBezTo>
                      <a:pt x="1673" y="1604"/>
                      <a:pt x="1466" y="1312"/>
                      <a:pt x="1261" y="1062"/>
                    </a:cubicBezTo>
                    <a:cubicBezTo>
                      <a:pt x="1155" y="941"/>
                      <a:pt x="1055" y="823"/>
                      <a:pt x="951" y="723"/>
                    </a:cubicBezTo>
                    <a:cubicBezTo>
                      <a:pt x="852" y="620"/>
                      <a:pt x="751" y="531"/>
                      <a:pt x="659" y="451"/>
                    </a:cubicBezTo>
                    <a:cubicBezTo>
                      <a:pt x="569" y="369"/>
                      <a:pt x="478" y="305"/>
                      <a:pt x="402" y="246"/>
                    </a:cubicBezTo>
                    <a:cubicBezTo>
                      <a:pt x="325" y="186"/>
                      <a:pt x="256" y="139"/>
                      <a:pt x="198" y="104"/>
                    </a:cubicBezTo>
                    <a:cubicBezTo>
                      <a:pt x="92" y="37"/>
                      <a:pt x="28" y="1"/>
                      <a:pt x="15" y="1"/>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6"/>
              <p:cNvSpPr/>
              <p:nvPr/>
            </p:nvSpPr>
            <p:spPr>
              <a:xfrm>
                <a:off x="2581825" y="4316875"/>
                <a:ext cx="70675" cy="117850"/>
              </a:xfrm>
              <a:custGeom>
                <a:rect b="b" l="l" r="r" t="t"/>
                <a:pathLst>
                  <a:path extrusionOk="0" h="4714" w="2827">
                    <a:moveTo>
                      <a:pt x="50" y="0"/>
                    </a:moveTo>
                    <a:cubicBezTo>
                      <a:pt x="22" y="0"/>
                      <a:pt x="8" y="3"/>
                      <a:pt x="8" y="5"/>
                    </a:cubicBezTo>
                    <a:cubicBezTo>
                      <a:pt x="1" y="30"/>
                      <a:pt x="349" y="39"/>
                      <a:pt x="796" y="325"/>
                    </a:cubicBezTo>
                    <a:cubicBezTo>
                      <a:pt x="1020" y="465"/>
                      <a:pt x="1258" y="675"/>
                      <a:pt x="1485" y="939"/>
                    </a:cubicBezTo>
                    <a:cubicBezTo>
                      <a:pt x="1710" y="1206"/>
                      <a:pt x="1928" y="1528"/>
                      <a:pt x="2114" y="1886"/>
                    </a:cubicBezTo>
                    <a:cubicBezTo>
                      <a:pt x="2493" y="2602"/>
                      <a:pt x="2672" y="3325"/>
                      <a:pt x="2744" y="3851"/>
                    </a:cubicBezTo>
                    <a:cubicBezTo>
                      <a:pt x="2782" y="4116"/>
                      <a:pt x="2789" y="4331"/>
                      <a:pt x="2797" y="4482"/>
                    </a:cubicBezTo>
                    <a:cubicBezTo>
                      <a:pt x="2799" y="4622"/>
                      <a:pt x="2800" y="4714"/>
                      <a:pt x="2800" y="4714"/>
                    </a:cubicBezTo>
                    <a:cubicBezTo>
                      <a:pt x="2800" y="4714"/>
                      <a:pt x="2806" y="4622"/>
                      <a:pt x="2816" y="4482"/>
                    </a:cubicBezTo>
                    <a:cubicBezTo>
                      <a:pt x="2819" y="4331"/>
                      <a:pt x="2827" y="4113"/>
                      <a:pt x="2803" y="3845"/>
                    </a:cubicBezTo>
                    <a:cubicBezTo>
                      <a:pt x="2761" y="3311"/>
                      <a:pt x="2608" y="2563"/>
                      <a:pt x="2220" y="1830"/>
                    </a:cubicBezTo>
                    <a:cubicBezTo>
                      <a:pt x="2029" y="1464"/>
                      <a:pt x="1804" y="1138"/>
                      <a:pt x="1568" y="868"/>
                    </a:cubicBezTo>
                    <a:cubicBezTo>
                      <a:pt x="1329" y="599"/>
                      <a:pt x="1077" y="389"/>
                      <a:pt x="841" y="254"/>
                    </a:cubicBezTo>
                    <a:cubicBezTo>
                      <a:pt x="606" y="113"/>
                      <a:pt x="390" y="51"/>
                      <a:pt x="242" y="23"/>
                    </a:cubicBezTo>
                    <a:cubicBezTo>
                      <a:pt x="155" y="5"/>
                      <a:pt x="90" y="0"/>
                      <a:pt x="50" y="0"/>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6"/>
              <p:cNvSpPr/>
              <p:nvPr/>
            </p:nvSpPr>
            <p:spPr>
              <a:xfrm>
                <a:off x="2349200" y="4285000"/>
                <a:ext cx="233175" cy="132600"/>
              </a:xfrm>
              <a:custGeom>
                <a:rect b="b" l="l" r="r" t="t"/>
                <a:pathLst>
                  <a:path extrusionOk="0" h="5304" w="9327">
                    <a:moveTo>
                      <a:pt x="6233" y="1"/>
                    </a:moveTo>
                    <a:cubicBezTo>
                      <a:pt x="6118" y="1"/>
                      <a:pt x="6001" y="5"/>
                      <a:pt x="5883" y="12"/>
                    </a:cubicBezTo>
                    <a:cubicBezTo>
                      <a:pt x="5136" y="55"/>
                      <a:pt x="4322" y="236"/>
                      <a:pt x="3525" y="570"/>
                    </a:cubicBezTo>
                    <a:cubicBezTo>
                      <a:pt x="3127" y="737"/>
                      <a:pt x="2753" y="933"/>
                      <a:pt x="2407" y="1147"/>
                    </a:cubicBezTo>
                    <a:cubicBezTo>
                      <a:pt x="2061" y="1364"/>
                      <a:pt x="1749" y="1609"/>
                      <a:pt x="1494" y="1887"/>
                    </a:cubicBezTo>
                    <a:cubicBezTo>
                      <a:pt x="1238" y="2163"/>
                      <a:pt x="1042" y="2474"/>
                      <a:pt x="926" y="2787"/>
                    </a:cubicBezTo>
                    <a:cubicBezTo>
                      <a:pt x="804" y="3099"/>
                      <a:pt x="738" y="3402"/>
                      <a:pt x="676" y="3676"/>
                    </a:cubicBezTo>
                    <a:cubicBezTo>
                      <a:pt x="562" y="4225"/>
                      <a:pt x="447" y="4664"/>
                      <a:pt x="308" y="4946"/>
                    </a:cubicBezTo>
                    <a:cubicBezTo>
                      <a:pt x="246" y="5090"/>
                      <a:pt x="173" y="5191"/>
                      <a:pt x="109" y="5241"/>
                    </a:cubicBezTo>
                    <a:cubicBezTo>
                      <a:pt x="77" y="5268"/>
                      <a:pt x="50" y="5283"/>
                      <a:pt x="30" y="5292"/>
                    </a:cubicBezTo>
                    <a:cubicBezTo>
                      <a:pt x="10" y="5300"/>
                      <a:pt x="1" y="5303"/>
                      <a:pt x="1" y="5303"/>
                    </a:cubicBezTo>
                    <a:cubicBezTo>
                      <a:pt x="1" y="5303"/>
                      <a:pt x="11" y="5300"/>
                      <a:pt x="30" y="5293"/>
                    </a:cubicBezTo>
                    <a:cubicBezTo>
                      <a:pt x="50" y="5285"/>
                      <a:pt x="79" y="5271"/>
                      <a:pt x="112" y="5246"/>
                    </a:cubicBezTo>
                    <a:cubicBezTo>
                      <a:pt x="180" y="5197"/>
                      <a:pt x="257" y="5097"/>
                      <a:pt x="325" y="4955"/>
                    </a:cubicBezTo>
                    <a:cubicBezTo>
                      <a:pt x="475" y="4677"/>
                      <a:pt x="606" y="4235"/>
                      <a:pt x="734" y="3689"/>
                    </a:cubicBezTo>
                    <a:cubicBezTo>
                      <a:pt x="803" y="3417"/>
                      <a:pt x="876" y="3119"/>
                      <a:pt x="1002" y="2818"/>
                    </a:cubicBezTo>
                    <a:cubicBezTo>
                      <a:pt x="1122" y="2514"/>
                      <a:pt x="1315" y="2220"/>
                      <a:pt x="1568" y="1956"/>
                    </a:cubicBezTo>
                    <a:cubicBezTo>
                      <a:pt x="2073" y="1423"/>
                      <a:pt x="2793" y="1015"/>
                      <a:pt x="3572" y="680"/>
                    </a:cubicBezTo>
                    <a:cubicBezTo>
                      <a:pt x="4356" y="351"/>
                      <a:pt x="5156" y="169"/>
                      <a:pt x="5890" y="121"/>
                    </a:cubicBezTo>
                    <a:cubicBezTo>
                      <a:pt x="6023" y="112"/>
                      <a:pt x="6155" y="108"/>
                      <a:pt x="6284" y="108"/>
                    </a:cubicBezTo>
                    <a:cubicBezTo>
                      <a:pt x="6509" y="108"/>
                      <a:pt x="6726" y="121"/>
                      <a:pt x="6933" y="142"/>
                    </a:cubicBezTo>
                    <a:cubicBezTo>
                      <a:pt x="7258" y="176"/>
                      <a:pt x="7559" y="232"/>
                      <a:pt x="7826" y="309"/>
                    </a:cubicBezTo>
                    <a:cubicBezTo>
                      <a:pt x="8363" y="462"/>
                      <a:pt x="8755" y="700"/>
                      <a:pt x="8987" y="905"/>
                    </a:cubicBezTo>
                    <a:cubicBezTo>
                      <a:pt x="9217" y="1103"/>
                      <a:pt x="9308" y="1254"/>
                      <a:pt x="9323" y="1254"/>
                    </a:cubicBezTo>
                    <a:cubicBezTo>
                      <a:pt x="9323" y="1254"/>
                      <a:pt x="9324" y="1254"/>
                      <a:pt x="9324" y="1254"/>
                    </a:cubicBezTo>
                    <a:cubicBezTo>
                      <a:pt x="9327" y="1251"/>
                      <a:pt x="9305" y="1214"/>
                      <a:pt x="9258" y="1145"/>
                    </a:cubicBezTo>
                    <a:cubicBezTo>
                      <a:pt x="9210" y="1077"/>
                      <a:pt x="9134" y="979"/>
                      <a:pt x="9018" y="871"/>
                    </a:cubicBezTo>
                    <a:cubicBezTo>
                      <a:pt x="8790" y="651"/>
                      <a:pt x="8394" y="394"/>
                      <a:pt x="7850" y="228"/>
                    </a:cubicBezTo>
                    <a:cubicBezTo>
                      <a:pt x="7579" y="145"/>
                      <a:pt x="7275" y="82"/>
                      <a:pt x="6944" y="44"/>
                    </a:cubicBezTo>
                    <a:cubicBezTo>
                      <a:pt x="6718" y="17"/>
                      <a:pt x="6480" y="1"/>
                      <a:pt x="6233" y="1"/>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6"/>
              <p:cNvSpPr/>
              <p:nvPr/>
            </p:nvSpPr>
            <p:spPr>
              <a:xfrm>
                <a:off x="2363250" y="4313375"/>
                <a:ext cx="203400" cy="122650"/>
              </a:xfrm>
              <a:custGeom>
                <a:rect b="b" l="l" r="r" t="t"/>
                <a:pathLst>
                  <a:path extrusionOk="0" h="4906" w="8136">
                    <a:moveTo>
                      <a:pt x="5637" y="1"/>
                    </a:moveTo>
                    <a:cubicBezTo>
                      <a:pt x="5446" y="1"/>
                      <a:pt x="5247" y="15"/>
                      <a:pt x="5043" y="48"/>
                    </a:cubicBezTo>
                    <a:cubicBezTo>
                      <a:pt x="4415" y="145"/>
                      <a:pt x="3747" y="414"/>
                      <a:pt x="3163" y="862"/>
                    </a:cubicBezTo>
                    <a:cubicBezTo>
                      <a:pt x="2874" y="1088"/>
                      <a:pt x="2617" y="1342"/>
                      <a:pt x="2406" y="1617"/>
                    </a:cubicBezTo>
                    <a:cubicBezTo>
                      <a:pt x="2193" y="1891"/>
                      <a:pt x="2027" y="2180"/>
                      <a:pt x="1878" y="2459"/>
                    </a:cubicBezTo>
                    <a:cubicBezTo>
                      <a:pt x="1586" y="3017"/>
                      <a:pt x="1356" y="3532"/>
                      <a:pt x="1102" y="3930"/>
                    </a:cubicBezTo>
                    <a:cubicBezTo>
                      <a:pt x="851" y="4327"/>
                      <a:pt x="604" y="4627"/>
                      <a:pt x="382" y="4763"/>
                    </a:cubicBezTo>
                    <a:cubicBezTo>
                      <a:pt x="159" y="4905"/>
                      <a:pt x="0" y="4885"/>
                      <a:pt x="3" y="4898"/>
                    </a:cubicBezTo>
                    <a:cubicBezTo>
                      <a:pt x="3" y="4900"/>
                      <a:pt x="23" y="4905"/>
                      <a:pt x="61" y="4905"/>
                    </a:cubicBezTo>
                    <a:cubicBezTo>
                      <a:pt x="75" y="4905"/>
                      <a:pt x="92" y="4904"/>
                      <a:pt x="111" y="4903"/>
                    </a:cubicBezTo>
                    <a:cubicBezTo>
                      <a:pt x="182" y="4897"/>
                      <a:pt x="286" y="4870"/>
                      <a:pt x="405" y="4803"/>
                    </a:cubicBezTo>
                    <a:cubicBezTo>
                      <a:pt x="647" y="4671"/>
                      <a:pt x="910" y="4373"/>
                      <a:pt x="1174" y="3976"/>
                    </a:cubicBezTo>
                    <a:cubicBezTo>
                      <a:pt x="1440" y="3577"/>
                      <a:pt x="1680" y="3060"/>
                      <a:pt x="1975" y="2510"/>
                    </a:cubicBezTo>
                    <a:cubicBezTo>
                      <a:pt x="2124" y="2236"/>
                      <a:pt x="2290" y="1953"/>
                      <a:pt x="2498" y="1689"/>
                    </a:cubicBezTo>
                    <a:cubicBezTo>
                      <a:pt x="2704" y="1422"/>
                      <a:pt x="2955" y="1176"/>
                      <a:pt x="3236" y="957"/>
                    </a:cubicBezTo>
                    <a:cubicBezTo>
                      <a:pt x="3803" y="521"/>
                      <a:pt x="4450" y="252"/>
                      <a:pt x="5060" y="147"/>
                    </a:cubicBezTo>
                    <a:cubicBezTo>
                      <a:pt x="5288" y="106"/>
                      <a:pt x="5510" y="88"/>
                      <a:pt x="5723" y="88"/>
                    </a:cubicBezTo>
                    <a:cubicBezTo>
                      <a:pt x="6080" y="88"/>
                      <a:pt x="6411" y="137"/>
                      <a:pt x="6697" y="205"/>
                    </a:cubicBezTo>
                    <a:cubicBezTo>
                      <a:pt x="7157" y="315"/>
                      <a:pt x="7514" y="459"/>
                      <a:pt x="7759" y="562"/>
                    </a:cubicBezTo>
                    <a:cubicBezTo>
                      <a:pt x="8003" y="665"/>
                      <a:pt x="8135" y="729"/>
                      <a:pt x="8135" y="729"/>
                    </a:cubicBezTo>
                    <a:cubicBezTo>
                      <a:pt x="8135" y="729"/>
                      <a:pt x="8007" y="658"/>
                      <a:pt x="7767" y="544"/>
                    </a:cubicBezTo>
                    <a:cubicBezTo>
                      <a:pt x="7526" y="431"/>
                      <a:pt x="7173" y="273"/>
                      <a:pt x="6712" y="148"/>
                    </a:cubicBezTo>
                    <a:cubicBezTo>
                      <a:pt x="6402" y="63"/>
                      <a:pt x="6036" y="1"/>
                      <a:pt x="5637" y="1"/>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6"/>
              <p:cNvSpPr/>
              <p:nvPr/>
            </p:nvSpPr>
            <p:spPr>
              <a:xfrm>
                <a:off x="2414675" y="4336450"/>
                <a:ext cx="117350" cy="60725"/>
              </a:xfrm>
              <a:custGeom>
                <a:rect b="b" l="l" r="r" t="t"/>
                <a:pathLst>
                  <a:path extrusionOk="0" h="2429" w="4694">
                    <a:moveTo>
                      <a:pt x="4249" y="0"/>
                    </a:moveTo>
                    <a:cubicBezTo>
                      <a:pt x="4147" y="0"/>
                      <a:pt x="4030" y="7"/>
                      <a:pt x="3900" y="23"/>
                    </a:cubicBezTo>
                    <a:cubicBezTo>
                      <a:pt x="3409" y="78"/>
                      <a:pt x="2753" y="328"/>
                      <a:pt x="2136" y="760"/>
                    </a:cubicBezTo>
                    <a:cubicBezTo>
                      <a:pt x="1519" y="1192"/>
                      <a:pt x="1020" y="1648"/>
                      <a:pt x="635" y="1945"/>
                    </a:cubicBezTo>
                    <a:cubicBezTo>
                      <a:pt x="254" y="2248"/>
                      <a:pt x="0" y="2412"/>
                      <a:pt x="10" y="2427"/>
                    </a:cubicBezTo>
                    <a:cubicBezTo>
                      <a:pt x="10" y="2428"/>
                      <a:pt x="11" y="2428"/>
                      <a:pt x="12" y="2428"/>
                    </a:cubicBezTo>
                    <a:cubicBezTo>
                      <a:pt x="27" y="2428"/>
                      <a:pt x="94" y="2396"/>
                      <a:pt x="202" y="2333"/>
                    </a:cubicBezTo>
                    <a:cubicBezTo>
                      <a:pt x="321" y="2265"/>
                      <a:pt x="487" y="2156"/>
                      <a:pt x="686" y="2013"/>
                    </a:cubicBezTo>
                    <a:cubicBezTo>
                      <a:pt x="1087" y="1730"/>
                      <a:pt x="1597" y="1283"/>
                      <a:pt x="2203" y="858"/>
                    </a:cubicBezTo>
                    <a:cubicBezTo>
                      <a:pt x="2810" y="435"/>
                      <a:pt x="3432" y="165"/>
                      <a:pt x="3910" y="81"/>
                    </a:cubicBezTo>
                    <a:cubicBezTo>
                      <a:pt x="4114" y="43"/>
                      <a:pt x="4289" y="31"/>
                      <a:pt x="4421" y="31"/>
                    </a:cubicBezTo>
                    <a:cubicBezTo>
                      <a:pt x="4442" y="31"/>
                      <a:pt x="4463" y="31"/>
                      <a:pt x="4482" y="31"/>
                    </a:cubicBezTo>
                    <a:cubicBezTo>
                      <a:pt x="4485" y="31"/>
                      <a:pt x="4489" y="31"/>
                      <a:pt x="4492" y="31"/>
                    </a:cubicBezTo>
                    <a:cubicBezTo>
                      <a:pt x="4555" y="31"/>
                      <a:pt x="4604" y="39"/>
                      <a:pt x="4638" y="40"/>
                    </a:cubicBezTo>
                    <a:cubicBezTo>
                      <a:pt x="4673" y="42"/>
                      <a:pt x="4693" y="44"/>
                      <a:pt x="4693" y="44"/>
                    </a:cubicBezTo>
                    <a:cubicBezTo>
                      <a:pt x="4693" y="44"/>
                      <a:pt x="4674" y="40"/>
                      <a:pt x="4639" y="35"/>
                    </a:cubicBezTo>
                    <a:cubicBezTo>
                      <a:pt x="4603" y="31"/>
                      <a:pt x="4551" y="17"/>
                      <a:pt x="4483" y="13"/>
                    </a:cubicBezTo>
                    <a:cubicBezTo>
                      <a:pt x="4419" y="5"/>
                      <a:pt x="4340" y="0"/>
                      <a:pt x="4249" y="0"/>
                    </a:cubicBezTo>
                    <a:close/>
                  </a:path>
                </a:pathLst>
              </a:custGeom>
              <a:solidFill>
                <a:srgbClr val="AA50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2863" name="Shape 2863"/>
        <p:cNvGrpSpPr/>
        <p:nvPr/>
      </p:nvGrpSpPr>
      <p:grpSpPr>
        <a:xfrm>
          <a:off x="0" y="0"/>
          <a:ext cx="0" cy="0"/>
          <a:chOff x="0" y="0"/>
          <a:chExt cx="0" cy="0"/>
        </a:xfrm>
      </p:grpSpPr>
      <p:sp>
        <p:nvSpPr>
          <p:cNvPr id="2864" name="Google Shape;2864;p97"/>
          <p:cNvSpPr txBox="1"/>
          <p:nvPr/>
        </p:nvSpPr>
        <p:spPr>
          <a:xfrm>
            <a:off x="452450" y="158150"/>
            <a:ext cx="6482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4A2A6F"/>
                </a:solidFill>
                <a:latin typeface="Impact"/>
                <a:ea typeface="Impact"/>
                <a:cs typeface="Impact"/>
                <a:sym typeface="Impact"/>
              </a:rPr>
              <a:t>Model 1: BNB</a:t>
            </a:r>
            <a:endParaRPr sz="2500">
              <a:solidFill>
                <a:srgbClr val="4A2A6F"/>
              </a:solidFill>
              <a:latin typeface="Impact"/>
              <a:ea typeface="Impact"/>
              <a:cs typeface="Impact"/>
              <a:sym typeface="Impact"/>
            </a:endParaRPr>
          </a:p>
        </p:txBody>
      </p:sp>
      <p:pic>
        <p:nvPicPr>
          <p:cNvPr id="2865" name="Google Shape;2865;p97"/>
          <p:cNvPicPr preferRelativeResize="0"/>
          <p:nvPr/>
        </p:nvPicPr>
        <p:blipFill>
          <a:blip r:embed="rId3">
            <a:alphaModFix/>
          </a:blip>
          <a:stretch>
            <a:fillRect/>
          </a:stretch>
        </p:blipFill>
        <p:spPr>
          <a:xfrm>
            <a:off x="3185450" y="2548375"/>
            <a:ext cx="5744026" cy="2300625"/>
          </a:xfrm>
          <a:prstGeom prst="rect">
            <a:avLst/>
          </a:prstGeom>
          <a:noFill/>
          <a:ln>
            <a:noFill/>
          </a:ln>
        </p:spPr>
      </p:pic>
      <p:pic>
        <p:nvPicPr>
          <p:cNvPr id="2866" name="Google Shape;2866;p97"/>
          <p:cNvPicPr preferRelativeResize="0"/>
          <p:nvPr/>
        </p:nvPicPr>
        <p:blipFill>
          <a:blip r:embed="rId4">
            <a:alphaModFix/>
          </a:blip>
          <a:stretch>
            <a:fillRect/>
          </a:stretch>
        </p:blipFill>
        <p:spPr>
          <a:xfrm>
            <a:off x="568150" y="727550"/>
            <a:ext cx="3578350" cy="31561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2870" name="Shape 2870"/>
        <p:cNvGrpSpPr/>
        <p:nvPr/>
      </p:nvGrpSpPr>
      <p:grpSpPr>
        <a:xfrm>
          <a:off x="0" y="0"/>
          <a:ext cx="0" cy="0"/>
          <a:chOff x="0" y="0"/>
          <a:chExt cx="0" cy="0"/>
        </a:xfrm>
      </p:grpSpPr>
      <p:pic>
        <p:nvPicPr>
          <p:cNvPr id="2871" name="Google Shape;2871;p98"/>
          <p:cNvPicPr preferRelativeResize="0"/>
          <p:nvPr/>
        </p:nvPicPr>
        <p:blipFill>
          <a:blip r:embed="rId3">
            <a:alphaModFix/>
          </a:blip>
          <a:stretch>
            <a:fillRect/>
          </a:stretch>
        </p:blipFill>
        <p:spPr>
          <a:xfrm>
            <a:off x="1228725" y="1480475"/>
            <a:ext cx="6686550" cy="24098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875" name="Shape 2875"/>
        <p:cNvGrpSpPr/>
        <p:nvPr/>
      </p:nvGrpSpPr>
      <p:grpSpPr>
        <a:xfrm>
          <a:off x="0" y="0"/>
          <a:ext cx="0" cy="0"/>
          <a:chOff x="0" y="0"/>
          <a:chExt cx="0" cy="0"/>
        </a:xfrm>
      </p:grpSpPr>
      <p:sp>
        <p:nvSpPr>
          <p:cNvPr id="2876" name="Google Shape;2876;p99"/>
          <p:cNvSpPr txBox="1"/>
          <p:nvPr/>
        </p:nvSpPr>
        <p:spPr>
          <a:xfrm>
            <a:off x="452450" y="240850"/>
            <a:ext cx="6482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364E87"/>
                </a:solidFill>
                <a:latin typeface="Impact"/>
                <a:ea typeface="Impact"/>
                <a:cs typeface="Impact"/>
                <a:sym typeface="Impact"/>
              </a:rPr>
              <a:t>Model 2: COUNT DICT</a:t>
            </a:r>
            <a:endParaRPr sz="2500">
              <a:solidFill>
                <a:srgbClr val="364E87"/>
              </a:solidFill>
              <a:latin typeface="Impact"/>
              <a:ea typeface="Impact"/>
              <a:cs typeface="Impact"/>
              <a:sym typeface="Impact"/>
            </a:endParaRPr>
          </a:p>
        </p:txBody>
      </p:sp>
      <p:pic>
        <p:nvPicPr>
          <p:cNvPr id="2877" name="Google Shape;2877;p99"/>
          <p:cNvPicPr preferRelativeResize="0"/>
          <p:nvPr/>
        </p:nvPicPr>
        <p:blipFill>
          <a:blip r:embed="rId3">
            <a:alphaModFix/>
          </a:blip>
          <a:stretch>
            <a:fillRect/>
          </a:stretch>
        </p:blipFill>
        <p:spPr>
          <a:xfrm>
            <a:off x="5250749" y="121150"/>
            <a:ext cx="3589774" cy="3204800"/>
          </a:xfrm>
          <a:prstGeom prst="rect">
            <a:avLst/>
          </a:prstGeom>
          <a:noFill/>
          <a:ln>
            <a:noFill/>
          </a:ln>
        </p:spPr>
      </p:pic>
      <p:pic>
        <p:nvPicPr>
          <p:cNvPr id="2878" name="Google Shape;2878;p99"/>
          <p:cNvPicPr preferRelativeResize="0"/>
          <p:nvPr/>
        </p:nvPicPr>
        <p:blipFill>
          <a:blip r:embed="rId4">
            <a:alphaModFix/>
          </a:blip>
          <a:stretch>
            <a:fillRect/>
          </a:stretch>
        </p:blipFill>
        <p:spPr>
          <a:xfrm>
            <a:off x="201975" y="2513050"/>
            <a:ext cx="5348650" cy="23269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882" name="Shape 2882"/>
        <p:cNvGrpSpPr/>
        <p:nvPr/>
      </p:nvGrpSpPr>
      <p:grpSpPr>
        <a:xfrm>
          <a:off x="0" y="0"/>
          <a:ext cx="0" cy="0"/>
          <a:chOff x="0" y="0"/>
          <a:chExt cx="0" cy="0"/>
        </a:xfrm>
      </p:grpSpPr>
      <p:pic>
        <p:nvPicPr>
          <p:cNvPr id="2883" name="Google Shape;2883;p100"/>
          <p:cNvPicPr preferRelativeResize="0"/>
          <p:nvPr/>
        </p:nvPicPr>
        <p:blipFill>
          <a:blip r:embed="rId3">
            <a:alphaModFix/>
          </a:blip>
          <a:stretch>
            <a:fillRect/>
          </a:stretch>
        </p:blipFill>
        <p:spPr>
          <a:xfrm>
            <a:off x="1524000" y="1536750"/>
            <a:ext cx="6096000" cy="2209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887" name="Shape 2887"/>
        <p:cNvGrpSpPr/>
        <p:nvPr/>
      </p:nvGrpSpPr>
      <p:grpSpPr>
        <a:xfrm>
          <a:off x="0" y="0"/>
          <a:ext cx="0" cy="0"/>
          <a:chOff x="0" y="0"/>
          <a:chExt cx="0" cy="0"/>
        </a:xfrm>
      </p:grpSpPr>
      <p:sp>
        <p:nvSpPr>
          <p:cNvPr id="2888" name="Google Shape;2888;p101"/>
          <p:cNvSpPr txBox="1"/>
          <p:nvPr/>
        </p:nvSpPr>
        <p:spPr>
          <a:xfrm>
            <a:off x="463725" y="235600"/>
            <a:ext cx="6482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68444C"/>
                </a:solidFill>
                <a:latin typeface="Impact"/>
                <a:ea typeface="Impact"/>
                <a:cs typeface="Impact"/>
                <a:sym typeface="Impact"/>
              </a:rPr>
              <a:t>Model 3: Logistic Regression</a:t>
            </a:r>
            <a:endParaRPr sz="2500">
              <a:solidFill>
                <a:srgbClr val="68444C"/>
              </a:solidFill>
              <a:latin typeface="Impact"/>
              <a:ea typeface="Impact"/>
              <a:cs typeface="Impact"/>
              <a:sym typeface="Impact"/>
            </a:endParaRPr>
          </a:p>
        </p:txBody>
      </p:sp>
      <p:pic>
        <p:nvPicPr>
          <p:cNvPr id="2889" name="Google Shape;2889;p101"/>
          <p:cNvPicPr preferRelativeResize="0"/>
          <p:nvPr/>
        </p:nvPicPr>
        <p:blipFill>
          <a:blip r:embed="rId3">
            <a:alphaModFix/>
          </a:blip>
          <a:stretch>
            <a:fillRect/>
          </a:stretch>
        </p:blipFill>
        <p:spPr>
          <a:xfrm>
            <a:off x="152400" y="957400"/>
            <a:ext cx="3890374" cy="4033700"/>
          </a:xfrm>
          <a:prstGeom prst="rect">
            <a:avLst/>
          </a:prstGeom>
          <a:noFill/>
          <a:ln>
            <a:noFill/>
          </a:ln>
        </p:spPr>
      </p:pic>
      <p:pic>
        <p:nvPicPr>
          <p:cNvPr id="2890" name="Google Shape;2890;p101"/>
          <p:cNvPicPr preferRelativeResize="0"/>
          <p:nvPr/>
        </p:nvPicPr>
        <p:blipFill>
          <a:blip r:embed="rId4">
            <a:alphaModFix/>
          </a:blip>
          <a:stretch>
            <a:fillRect/>
          </a:stretch>
        </p:blipFill>
        <p:spPr>
          <a:xfrm>
            <a:off x="4163624" y="1988225"/>
            <a:ext cx="4796425" cy="184477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2894" name="Shape 2894"/>
        <p:cNvGrpSpPr/>
        <p:nvPr/>
      </p:nvGrpSpPr>
      <p:grpSpPr>
        <a:xfrm>
          <a:off x="0" y="0"/>
          <a:ext cx="0" cy="0"/>
          <a:chOff x="0" y="0"/>
          <a:chExt cx="0" cy="0"/>
        </a:xfrm>
      </p:grpSpPr>
      <p:pic>
        <p:nvPicPr>
          <p:cNvPr id="2895" name="Google Shape;2895;p102"/>
          <p:cNvPicPr preferRelativeResize="0"/>
          <p:nvPr/>
        </p:nvPicPr>
        <p:blipFill>
          <a:blip r:embed="rId3">
            <a:alphaModFix/>
          </a:blip>
          <a:stretch>
            <a:fillRect/>
          </a:stretch>
        </p:blipFill>
        <p:spPr>
          <a:xfrm>
            <a:off x="809950" y="1975700"/>
            <a:ext cx="7305675" cy="18573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2899" name="Shape 2899"/>
        <p:cNvGrpSpPr/>
        <p:nvPr/>
      </p:nvGrpSpPr>
      <p:grpSpPr>
        <a:xfrm>
          <a:off x="0" y="0"/>
          <a:ext cx="0" cy="0"/>
          <a:chOff x="0" y="0"/>
          <a:chExt cx="0" cy="0"/>
        </a:xfrm>
      </p:grpSpPr>
      <p:sp>
        <p:nvSpPr>
          <p:cNvPr id="2900" name="Google Shape;2900;p103"/>
          <p:cNvSpPr txBox="1"/>
          <p:nvPr/>
        </p:nvSpPr>
        <p:spPr>
          <a:xfrm>
            <a:off x="452425" y="229600"/>
            <a:ext cx="6482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843650"/>
                </a:solidFill>
                <a:latin typeface="Impact"/>
                <a:ea typeface="Impact"/>
                <a:cs typeface="Impact"/>
                <a:sym typeface="Impact"/>
              </a:rPr>
              <a:t>Model 4: LSTM</a:t>
            </a:r>
            <a:endParaRPr sz="2500">
              <a:solidFill>
                <a:srgbClr val="843650"/>
              </a:solidFill>
              <a:latin typeface="Impact"/>
              <a:ea typeface="Impact"/>
              <a:cs typeface="Impact"/>
              <a:sym typeface="Impact"/>
            </a:endParaRPr>
          </a:p>
        </p:txBody>
      </p:sp>
      <p:pic>
        <p:nvPicPr>
          <p:cNvPr id="2901" name="Google Shape;2901;p103"/>
          <p:cNvPicPr preferRelativeResize="0"/>
          <p:nvPr/>
        </p:nvPicPr>
        <p:blipFill>
          <a:blip r:embed="rId3">
            <a:alphaModFix/>
          </a:blip>
          <a:stretch>
            <a:fillRect/>
          </a:stretch>
        </p:blipFill>
        <p:spPr>
          <a:xfrm>
            <a:off x="152400" y="951400"/>
            <a:ext cx="4183001" cy="4039700"/>
          </a:xfrm>
          <a:prstGeom prst="rect">
            <a:avLst/>
          </a:prstGeom>
          <a:noFill/>
          <a:ln>
            <a:noFill/>
          </a:ln>
        </p:spPr>
      </p:pic>
      <p:pic>
        <p:nvPicPr>
          <p:cNvPr id="2902" name="Google Shape;2902;p103"/>
          <p:cNvPicPr preferRelativeResize="0"/>
          <p:nvPr/>
        </p:nvPicPr>
        <p:blipFill>
          <a:blip r:embed="rId4">
            <a:alphaModFix/>
          </a:blip>
          <a:stretch>
            <a:fillRect/>
          </a:stretch>
        </p:blipFill>
        <p:spPr>
          <a:xfrm>
            <a:off x="4538000" y="2085425"/>
            <a:ext cx="4513200" cy="17716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906" name="Shape 2906"/>
        <p:cNvGrpSpPr/>
        <p:nvPr/>
      </p:nvGrpSpPr>
      <p:grpSpPr>
        <a:xfrm>
          <a:off x="0" y="0"/>
          <a:ext cx="0" cy="0"/>
          <a:chOff x="0" y="0"/>
          <a:chExt cx="0" cy="0"/>
        </a:xfrm>
      </p:grpSpPr>
      <p:pic>
        <p:nvPicPr>
          <p:cNvPr id="2907" name="Google Shape;2907;p104"/>
          <p:cNvPicPr preferRelativeResize="0"/>
          <p:nvPr/>
        </p:nvPicPr>
        <p:blipFill>
          <a:blip r:embed="rId3">
            <a:alphaModFix/>
          </a:blip>
          <a:stretch>
            <a:fillRect/>
          </a:stretch>
        </p:blipFill>
        <p:spPr>
          <a:xfrm>
            <a:off x="1462900" y="152400"/>
            <a:ext cx="6344449" cy="4838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97B1"/>
        </a:solidFill>
      </p:bgPr>
    </p:bg>
    <p:spTree>
      <p:nvGrpSpPr>
        <p:cNvPr id="2911" name="Shape 2911"/>
        <p:cNvGrpSpPr/>
        <p:nvPr/>
      </p:nvGrpSpPr>
      <p:grpSpPr>
        <a:xfrm>
          <a:off x="0" y="0"/>
          <a:ext cx="0" cy="0"/>
          <a:chOff x="0" y="0"/>
          <a:chExt cx="0" cy="0"/>
        </a:xfrm>
      </p:grpSpPr>
      <p:sp>
        <p:nvSpPr>
          <p:cNvPr id="2912" name="Google Shape;2912;p105"/>
          <p:cNvSpPr txBox="1"/>
          <p:nvPr/>
        </p:nvSpPr>
        <p:spPr>
          <a:xfrm>
            <a:off x="452450" y="398425"/>
            <a:ext cx="648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913" name="Google Shape;2913;p105"/>
          <p:cNvSpPr txBox="1"/>
          <p:nvPr/>
        </p:nvSpPr>
        <p:spPr>
          <a:xfrm>
            <a:off x="452450" y="252125"/>
            <a:ext cx="6482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B74057"/>
                </a:solidFill>
                <a:latin typeface="Impact"/>
                <a:ea typeface="Impact"/>
                <a:cs typeface="Impact"/>
                <a:sym typeface="Impact"/>
              </a:rPr>
              <a:t>Model 5: BERT</a:t>
            </a:r>
            <a:endParaRPr sz="2500">
              <a:solidFill>
                <a:srgbClr val="B74057"/>
              </a:solidFill>
              <a:latin typeface="Impact"/>
              <a:ea typeface="Impact"/>
              <a:cs typeface="Impact"/>
              <a:sym typeface="Impact"/>
            </a:endParaRPr>
          </a:p>
        </p:txBody>
      </p:sp>
      <p:pic>
        <p:nvPicPr>
          <p:cNvPr id="2914" name="Google Shape;2914;p105"/>
          <p:cNvPicPr preferRelativeResize="0"/>
          <p:nvPr/>
        </p:nvPicPr>
        <p:blipFill>
          <a:blip r:embed="rId3">
            <a:alphaModFix/>
          </a:blip>
          <a:stretch>
            <a:fillRect/>
          </a:stretch>
        </p:blipFill>
        <p:spPr>
          <a:xfrm>
            <a:off x="1334175" y="1559200"/>
            <a:ext cx="5838825" cy="2352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E9ED"/>
        </a:solidFill>
      </p:bgPr>
    </p:bg>
    <p:spTree>
      <p:nvGrpSpPr>
        <p:cNvPr id="2318" name="Shape 2318"/>
        <p:cNvGrpSpPr/>
        <p:nvPr/>
      </p:nvGrpSpPr>
      <p:grpSpPr>
        <a:xfrm>
          <a:off x="0" y="0"/>
          <a:ext cx="0" cy="0"/>
          <a:chOff x="0" y="0"/>
          <a:chExt cx="0" cy="0"/>
        </a:xfrm>
      </p:grpSpPr>
      <p:pic>
        <p:nvPicPr>
          <p:cNvPr id="2319" name="Google Shape;2319;p52"/>
          <p:cNvPicPr preferRelativeResize="0"/>
          <p:nvPr/>
        </p:nvPicPr>
        <p:blipFill>
          <a:blip r:embed="rId3">
            <a:alphaModFix/>
          </a:blip>
          <a:stretch>
            <a:fillRect/>
          </a:stretch>
        </p:blipFill>
        <p:spPr>
          <a:xfrm>
            <a:off x="152400" y="152400"/>
            <a:ext cx="4030974" cy="3048725"/>
          </a:xfrm>
          <a:prstGeom prst="rect">
            <a:avLst/>
          </a:prstGeom>
          <a:noFill/>
          <a:ln>
            <a:noFill/>
          </a:ln>
        </p:spPr>
      </p:pic>
      <p:pic>
        <p:nvPicPr>
          <p:cNvPr id="2320" name="Google Shape;2320;p52"/>
          <p:cNvPicPr preferRelativeResize="0"/>
          <p:nvPr/>
        </p:nvPicPr>
        <p:blipFill>
          <a:blip r:embed="rId4">
            <a:alphaModFix/>
          </a:blip>
          <a:stretch>
            <a:fillRect/>
          </a:stretch>
        </p:blipFill>
        <p:spPr>
          <a:xfrm>
            <a:off x="484225" y="3456375"/>
            <a:ext cx="1608550" cy="742950"/>
          </a:xfrm>
          <a:prstGeom prst="rect">
            <a:avLst/>
          </a:prstGeom>
          <a:noFill/>
          <a:ln>
            <a:noFill/>
          </a:ln>
        </p:spPr>
      </p:pic>
      <p:pic>
        <p:nvPicPr>
          <p:cNvPr id="2321" name="Google Shape;2321;p52"/>
          <p:cNvPicPr preferRelativeResize="0"/>
          <p:nvPr/>
        </p:nvPicPr>
        <p:blipFill>
          <a:blip r:embed="rId5">
            <a:alphaModFix/>
          </a:blip>
          <a:stretch>
            <a:fillRect/>
          </a:stretch>
        </p:blipFill>
        <p:spPr>
          <a:xfrm>
            <a:off x="152400" y="4382488"/>
            <a:ext cx="4578240" cy="639375"/>
          </a:xfrm>
          <a:prstGeom prst="rect">
            <a:avLst/>
          </a:prstGeom>
          <a:noFill/>
          <a:ln>
            <a:noFill/>
          </a:ln>
        </p:spPr>
      </p:pic>
      <p:cxnSp>
        <p:nvCxnSpPr>
          <p:cNvPr id="2322" name="Google Shape;2322;p52"/>
          <p:cNvCxnSpPr>
            <a:endCxn id="2323" idx="1"/>
          </p:cNvCxnSpPr>
          <p:nvPr/>
        </p:nvCxnSpPr>
        <p:spPr>
          <a:xfrm flipH="1" rot="10800000">
            <a:off x="3984175" y="1492225"/>
            <a:ext cx="1227900" cy="381600"/>
          </a:xfrm>
          <a:prstGeom prst="straightConnector1">
            <a:avLst/>
          </a:prstGeom>
          <a:noFill/>
          <a:ln cap="flat" cmpd="sng" w="38100">
            <a:solidFill>
              <a:schemeClr val="accent3"/>
            </a:solidFill>
            <a:prstDash val="solid"/>
            <a:round/>
            <a:headEnd len="med" w="med" type="none"/>
            <a:tailEnd len="med" w="med" type="triangle"/>
          </a:ln>
        </p:spPr>
      </p:cxnSp>
      <p:cxnSp>
        <p:nvCxnSpPr>
          <p:cNvPr id="2324" name="Google Shape;2324;p52"/>
          <p:cNvCxnSpPr>
            <a:stCxn id="2320" idx="3"/>
            <a:endCxn id="2325" idx="1"/>
          </p:cNvCxnSpPr>
          <p:nvPr/>
        </p:nvCxnSpPr>
        <p:spPr>
          <a:xfrm flipH="1" rot="10800000">
            <a:off x="2092775" y="3057450"/>
            <a:ext cx="3119400" cy="770400"/>
          </a:xfrm>
          <a:prstGeom prst="straightConnector1">
            <a:avLst/>
          </a:prstGeom>
          <a:noFill/>
          <a:ln cap="flat" cmpd="sng" w="38100">
            <a:solidFill>
              <a:schemeClr val="accent3"/>
            </a:solidFill>
            <a:prstDash val="solid"/>
            <a:round/>
            <a:headEnd len="med" w="med" type="none"/>
            <a:tailEnd len="med" w="med" type="triangle"/>
          </a:ln>
        </p:spPr>
      </p:cxnSp>
      <p:cxnSp>
        <p:nvCxnSpPr>
          <p:cNvPr id="2326" name="Google Shape;2326;p52"/>
          <p:cNvCxnSpPr>
            <a:stCxn id="2321" idx="3"/>
            <a:endCxn id="2327" idx="1"/>
          </p:cNvCxnSpPr>
          <p:nvPr/>
        </p:nvCxnSpPr>
        <p:spPr>
          <a:xfrm flipH="1" rot="10800000">
            <a:off x="4730640" y="4358975"/>
            <a:ext cx="1211400" cy="343200"/>
          </a:xfrm>
          <a:prstGeom prst="straightConnector1">
            <a:avLst/>
          </a:prstGeom>
          <a:noFill/>
          <a:ln cap="flat" cmpd="sng" w="38100">
            <a:solidFill>
              <a:schemeClr val="accent3"/>
            </a:solidFill>
            <a:prstDash val="solid"/>
            <a:round/>
            <a:headEnd len="med" w="med" type="none"/>
            <a:tailEnd len="med" w="med" type="triangle"/>
          </a:ln>
        </p:spPr>
      </p:cxnSp>
      <p:sp>
        <p:nvSpPr>
          <p:cNvPr id="2323" name="Google Shape;2323;p52"/>
          <p:cNvSpPr/>
          <p:nvPr/>
        </p:nvSpPr>
        <p:spPr>
          <a:xfrm>
            <a:off x="5212075" y="745525"/>
            <a:ext cx="3417900" cy="1493400"/>
          </a:xfrm>
          <a:prstGeom prst="roundRect">
            <a:avLst>
              <a:gd fmla="val 16667" name="adj"/>
            </a:avLst>
          </a:prstGeom>
          <a:solidFill>
            <a:srgbClr val="F4CCCC"/>
          </a:solidFill>
          <a:ln cap="flat" cmpd="sng" w="9525">
            <a:solidFill>
              <a:srgbClr val="EC633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Our dataset contains 10 features in total. The features and it’s Dtype is given in the snippet to the left.</a:t>
            </a:r>
            <a:endParaRPr/>
          </a:p>
        </p:txBody>
      </p:sp>
      <p:sp>
        <p:nvSpPr>
          <p:cNvPr id="2325" name="Google Shape;2325;p52"/>
          <p:cNvSpPr/>
          <p:nvPr/>
        </p:nvSpPr>
        <p:spPr>
          <a:xfrm>
            <a:off x="5212175" y="2526450"/>
            <a:ext cx="2179200" cy="1062000"/>
          </a:xfrm>
          <a:prstGeom prst="roundRect">
            <a:avLst>
              <a:gd fmla="val 16667" name="adj"/>
            </a:avLst>
          </a:prstGeom>
          <a:solidFill>
            <a:srgbClr val="F4CCC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This shows that our dataset contains 27481 rows and 10 columns.</a:t>
            </a:r>
            <a:endParaRPr/>
          </a:p>
        </p:txBody>
      </p:sp>
      <p:sp>
        <p:nvSpPr>
          <p:cNvPr id="2327" name="Google Shape;2327;p52"/>
          <p:cNvSpPr/>
          <p:nvPr/>
        </p:nvSpPr>
        <p:spPr>
          <a:xfrm>
            <a:off x="5942125" y="3827850"/>
            <a:ext cx="2300700" cy="1062000"/>
          </a:xfrm>
          <a:prstGeom prst="roundRect">
            <a:avLst>
              <a:gd fmla="val 16667" name="adj"/>
            </a:avLst>
          </a:prstGeom>
          <a:solidFill>
            <a:srgbClr val="F4CCC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The unique values that the feature ‘sentiment’ can take are positive, negative, and neutral.</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918" name="Shape 2918"/>
        <p:cNvGrpSpPr/>
        <p:nvPr/>
      </p:nvGrpSpPr>
      <p:grpSpPr>
        <a:xfrm>
          <a:off x="0" y="0"/>
          <a:ext cx="0" cy="0"/>
          <a:chOff x="0" y="0"/>
          <a:chExt cx="0" cy="0"/>
        </a:xfrm>
      </p:grpSpPr>
      <p:pic>
        <p:nvPicPr>
          <p:cNvPr id="2919" name="Google Shape;2919;p106"/>
          <p:cNvPicPr preferRelativeResize="0"/>
          <p:nvPr/>
        </p:nvPicPr>
        <p:blipFill>
          <a:blip r:embed="rId3">
            <a:alphaModFix/>
          </a:blip>
          <a:stretch>
            <a:fillRect/>
          </a:stretch>
        </p:blipFill>
        <p:spPr>
          <a:xfrm>
            <a:off x="1183300" y="956525"/>
            <a:ext cx="6910500" cy="4092300"/>
          </a:xfrm>
          <a:prstGeom prst="rect">
            <a:avLst/>
          </a:prstGeom>
          <a:noFill/>
          <a:ln>
            <a:noFill/>
          </a:ln>
        </p:spPr>
      </p:pic>
      <p:sp>
        <p:nvSpPr>
          <p:cNvPr id="2920" name="Google Shape;2920;p106"/>
          <p:cNvSpPr txBox="1"/>
          <p:nvPr/>
        </p:nvSpPr>
        <p:spPr>
          <a:xfrm>
            <a:off x="358525" y="46900"/>
            <a:ext cx="6482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rgbClr val="364E87"/>
                </a:solidFill>
                <a:latin typeface="Lilita One"/>
                <a:ea typeface="Lilita One"/>
                <a:cs typeface="Lilita One"/>
                <a:sym typeface="Lilita One"/>
              </a:rPr>
              <a:t>Bar Chart comparing the different model’s accuracy</a:t>
            </a:r>
            <a:endParaRPr b="1" sz="2600">
              <a:solidFill>
                <a:srgbClr val="364E87"/>
              </a:solidFill>
              <a:latin typeface="Lilita One"/>
              <a:ea typeface="Lilita One"/>
              <a:cs typeface="Lilita One"/>
              <a:sym typeface="Lilita On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2924" name="Shape 2924"/>
        <p:cNvGrpSpPr/>
        <p:nvPr/>
      </p:nvGrpSpPr>
      <p:grpSpPr>
        <a:xfrm>
          <a:off x="0" y="0"/>
          <a:ext cx="0" cy="0"/>
          <a:chOff x="0" y="0"/>
          <a:chExt cx="0" cy="0"/>
        </a:xfrm>
      </p:grpSpPr>
      <p:sp>
        <p:nvSpPr>
          <p:cNvPr id="2925" name="Google Shape;2925;p107"/>
          <p:cNvSpPr txBox="1"/>
          <p:nvPr/>
        </p:nvSpPr>
        <p:spPr>
          <a:xfrm>
            <a:off x="242800" y="108550"/>
            <a:ext cx="6482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A64D79"/>
                </a:solidFill>
                <a:latin typeface="Impact"/>
                <a:ea typeface="Impact"/>
                <a:cs typeface="Impact"/>
                <a:sym typeface="Impact"/>
              </a:rPr>
              <a:t>Pie Charts comparing the model’s accuracy, precision, and recall scores</a:t>
            </a:r>
            <a:endParaRPr sz="2200">
              <a:solidFill>
                <a:srgbClr val="A64D79"/>
              </a:solidFill>
              <a:latin typeface="Impact"/>
              <a:ea typeface="Impact"/>
              <a:cs typeface="Impact"/>
              <a:sym typeface="Impact"/>
            </a:endParaRPr>
          </a:p>
        </p:txBody>
      </p:sp>
      <p:pic>
        <p:nvPicPr>
          <p:cNvPr id="2926" name="Google Shape;2926;p107"/>
          <p:cNvPicPr preferRelativeResize="0"/>
          <p:nvPr/>
        </p:nvPicPr>
        <p:blipFill rotWithShape="1">
          <a:blip r:embed="rId3">
            <a:alphaModFix/>
          </a:blip>
          <a:srcRect b="0" l="4874" r="6181" t="0"/>
          <a:stretch/>
        </p:blipFill>
        <p:spPr>
          <a:xfrm>
            <a:off x="169150" y="1884400"/>
            <a:ext cx="2746525" cy="3033824"/>
          </a:xfrm>
          <a:prstGeom prst="rect">
            <a:avLst/>
          </a:prstGeom>
          <a:noFill/>
          <a:ln>
            <a:noFill/>
          </a:ln>
        </p:spPr>
      </p:pic>
      <p:pic>
        <p:nvPicPr>
          <p:cNvPr id="2927" name="Google Shape;2927;p107"/>
          <p:cNvPicPr preferRelativeResize="0"/>
          <p:nvPr/>
        </p:nvPicPr>
        <p:blipFill rotWithShape="1">
          <a:blip r:embed="rId4">
            <a:alphaModFix/>
          </a:blip>
          <a:srcRect b="0" l="0" r="10338" t="0"/>
          <a:stretch/>
        </p:blipFill>
        <p:spPr>
          <a:xfrm>
            <a:off x="6245825" y="1630125"/>
            <a:ext cx="2816076" cy="3288100"/>
          </a:xfrm>
          <a:prstGeom prst="rect">
            <a:avLst/>
          </a:prstGeom>
          <a:noFill/>
          <a:ln>
            <a:noFill/>
          </a:ln>
        </p:spPr>
      </p:pic>
      <p:pic>
        <p:nvPicPr>
          <p:cNvPr id="2928" name="Google Shape;2928;p107"/>
          <p:cNvPicPr preferRelativeResize="0"/>
          <p:nvPr/>
        </p:nvPicPr>
        <p:blipFill rotWithShape="1">
          <a:blip r:embed="rId5">
            <a:alphaModFix/>
          </a:blip>
          <a:srcRect b="0" l="4905" r="8416" t="0"/>
          <a:stretch/>
        </p:blipFill>
        <p:spPr>
          <a:xfrm>
            <a:off x="3098025" y="883300"/>
            <a:ext cx="2965475" cy="30338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4057">
            <a:alpha val="15080"/>
          </a:srgbClr>
        </a:solidFill>
      </p:bgPr>
    </p:bg>
    <p:spTree>
      <p:nvGrpSpPr>
        <p:cNvPr id="2932" name="Shape 2932"/>
        <p:cNvGrpSpPr/>
        <p:nvPr/>
      </p:nvGrpSpPr>
      <p:grpSpPr>
        <a:xfrm>
          <a:off x="0" y="0"/>
          <a:ext cx="0" cy="0"/>
          <a:chOff x="0" y="0"/>
          <a:chExt cx="0" cy="0"/>
        </a:xfrm>
      </p:grpSpPr>
      <p:graphicFrame>
        <p:nvGraphicFramePr>
          <p:cNvPr id="2933" name="Google Shape;2933;p108"/>
          <p:cNvGraphicFramePr/>
          <p:nvPr/>
        </p:nvGraphicFramePr>
        <p:xfrm>
          <a:off x="952500" y="1428750"/>
          <a:ext cx="3000000" cy="3000000"/>
        </p:xfrm>
        <a:graphic>
          <a:graphicData uri="http://schemas.openxmlformats.org/drawingml/2006/table">
            <a:tbl>
              <a:tblPr>
                <a:noFill/>
                <a:tableStyleId>{2386C864-9F3A-4706-BFC8-555077478D6E}</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c>
                  <a:txBody>
                    <a:bodyPr/>
                    <a:lstStyle/>
                    <a:p>
                      <a:pPr indent="0" lvl="0" marL="0" rtl="0" algn="l">
                        <a:spcBef>
                          <a:spcPts val="0"/>
                        </a:spcBef>
                        <a:spcAft>
                          <a:spcPts val="0"/>
                        </a:spcAft>
                        <a:buNone/>
                      </a:pPr>
                      <a:r>
                        <a:rPr lang="en"/>
                        <a:t>Accuracy</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c>
                  <a:txBody>
                    <a:bodyPr/>
                    <a:lstStyle/>
                    <a:p>
                      <a:pPr indent="0" lvl="0" marL="0" rtl="0" algn="l">
                        <a:spcBef>
                          <a:spcPts val="0"/>
                        </a:spcBef>
                        <a:spcAft>
                          <a:spcPts val="0"/>
                        </a:spcAft>
                        <a:buNone/>
                      </a:pPr>
                      <a:r>
                        <a:rPr lang="en"/>
                        <a:t>Precision</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c>
                  <a:txBody>
                    <a:bodyPr/>
                    <a:lstStyle/>
                    <a:p>
                      <a:pPr indent="0" lvl="0" marL="0" rtl="0" algn="l">
                        <a:spcBef>
                          <a:spcPts val="0"/>
                        </a:spcBef>
                        <a:spcAft>
                          <a:spcPts val="0"/>
                        </a:spcAft>
                        <a:buNone/>
                      </a:pPr>
                      <a:r>
                        <a:rPr lang="en"/>
                        <a:t>Recall</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r>
              <a:tr h="381000">
                <a:tc>
                  <a:txBody>
                    <a:bodyPr/>
                    <a:lstStyle/>
                    <a:p>
                      <a:pPr indent="0" lvl="0" marL="0" rtl="0" algn="l">
                        <a:spcBef>
                          <a:spcPts val="0"/>
                        </a:spcBef>
                        <a:spcAft>
                          <a:spcPts val="0"/>
                        </a:spcAft>
                        <a:buNone/>
                      </a:pPr>
                      <a:r>
                        <a:rPr lang="en"/>
                        <a:t>LSTM</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c>
                  <a:txBody>
                    <a:bodyPr/>
                    <a:lstStyle/>
                    <a:p>
                      <a:pPr indent="0" lvl="0" marL="0" rtl="0" algn="l">
                        <a:spcBef>
                          <a:spcPts val="0"/>
                        </a:spcBef>
                        <a:spcAft>
                          <a:spcPts val="0"/>
                        </a:spcAft>
                        <a:buNone/>
                      </a:pPr>
                      <a:r>
                        <a:rPr lang="en"/>
                        <a:t>0.43</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c>
                  <a:txBody>
                    <a:bodyPr/>
                    <a:lstStyle/>
                    <a:p>
                      <a:pPr indent="0" lvl="0" marL="0" rtl="0" algn="l">
                        <a:spcBef>
                          <a:spcPts val="0"/>
                        </a:spcBef>
                        <a:spcAft>
                          <a:spcPts val="0"/>
                        </a:spcAft>
                        <a:buNone/>
                      </a:pPr>
                      <a:r>
                        <a:rPr lang="en"/>
                        <a:t>0.43</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c>
                  <a:txBody>
                    <a:bodyPr/>
                    <a:lstStyle/>
                    <a:p>
                      <a:pPr indent="0" lvl="0" marL="0" rtl="0" algn="l">
                        <a:spcBef>
                          <a:spcPts val="0"/>
                        </a:spcBef>
                        <a:spcAft>
                          <a:spcPts val="0"/>
                        </a:spcAft>
                        <a:buNone/>
                      </a:pPr>
                      <a:r>
                        <a:rPr lang="en"/>
                        <a:t>1.0</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r>
              <a:tr h="381000">
                <a:tc>
                  <a:txBody>
                    <a:bodyPr/>
                    <a:lstStyle/>
                    <a:p>
                      <a:pPr indent="0" lvl="0" marL="0" rtl="0" algn="l">
                        <a:spcBef>
                          <a:spcPts val="0"/>
                        </a:spcBef>
                        <a:spcAft>
                          <a:spcPts val="0"/>
                        </a:spcAft>
                        <a:buNone/>
                      </a:pPr>
                      <a:r>
                        <a:rPr lang="en"/>
                        <a:t>Logistic Regression</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c>
                  <a:txBody>
                    <a:bodyPr/>
                    <a:lstStyle/>
                    <a:p>
                      <a:pPr indent="0" lvl="0" marL="0" rtl="0" algn="l">
                        <a:spcBef>
                          <a:spcPts val="0"/>
                        </a:spcBef>
                        <a:spcAft>
                          <a:spcPts val="0"/>
                        </a:spcAft>
                        <a:buNone/>
                      </a:pPr>
                      <a:r>
                        <a:rPr lang="en"/>
                        <a:t>0.87</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c>
                  <a:txBody>
                    <a:bodyPr/>
                    <a:lstStyle/>
                    <a:p>
                      <a:pPr indent="0" lvl="0" marL="0" rtl="0" algn="l">
                        <a:spcBef>
                          <a:spcPts val="0"/>
                        </a:spcBef>
                        <a:spcAft>
                          <a:spcPts val="0"/>
                        </a:spcAft>
                        <a:buNone/>
                      </a:pPr>
                      <a:r>
                        <a:rPr lang="en"/>
                        <a:t>0.87</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c>
                  <a:txBody>
                    <a:bodyPr/>
                    <a:lstStyle/>
                    <a:p>
                      <a:pPr indent="0" lvl="0" marL="0" rtl="0" algn="l">
                        <a:spcBef>
                          <a:spcPts val="0"/>
                        </a:spcBef>
                        <a:spcAft>
                          <a:spcPts val="0"/>
                        </a:spcAft>
                        <a:buNone/>
                      </a:pPr>
                      <a:r>
                        <a:rPr lang="en"/>
                        <a:t>0.69</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r>
              <a:tr h="381000">
                <a:tc>
                  <a:txBody>
                    <a:bodyPr/>
                    <a:lstStyle/>
                    <a:p>
                      <a:pPr indent="0" lvl="0" marL="0" rtl="0" algn="l">
                        <a:spcBef>
                          <a:spcPts val="0"/>
                        </a:spcBef>
                        <a:spcAft>
                          <a:spcPts val="0"/>
                        </a:spcAft>
                        <a:buNone/>
                      </a:pPr>
                      <a:r>
                        <a:rPr lang="en"/>
                        <a:t>BNB</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c>
                  <a:txBody>
                    <a:bodyPr/>
                    <a:lstStyle/>
                    <a:p>
                      <a:pPr indent="0" lvl="0" marL="0" rtl="0" algn="l">
                        <a:spcBef>
                          <a:spcPts val="0"/>
                        </a:spcBef>
                        <a:spcAft>
                          <a:spcPts val="0"/>
                        </a:spcAft>
                        <a:buNone/>
                      </a:pPr>
                      <a:r>
                        <a:rPr lang="en"/>
                        <a:t>0.72</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c>
                  <a:txBody>
                    <a:bodyPr/>
                    <a:lstStyle/>
                    <a:p>
                      <a:pPr indent="0" lvl="0" marL="0" rtl="0" algn="l">
                        <a:spcBef>
                          <a:spcPts val="0"/>
                        </a:spcBef>
                        <a:spcAft>
                          <a:spcPts val="0"/>
                        </a:spcAft>
                        <a:buNone/>
                      </a:pPr>
                      <a:r>
                        <a:rPr lang="en"/>
                        <a:t>0.94</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c>
                  <a:txBody>
                    <a:bodyPr/>
                    <a:lstStyle/>
                    <a:p>
                      <a:pPr indent="0" lvl="0" marL="0" rtl="0" algn="l">
                        <a:spcBef>
                          <a:spcPts val="0"/>
                        </a:spcBef>
                        <a:spcAft>
                          <a:spcPts val="0"/>
                        </a:spcAft>
                        <a:buNone/>
                      </a:pPr>
                      <a:r>
                        <a:rPr lang="en"/>
                        <a:t>0.14</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r>
              <a:tr h="381000">
                <a:tc>
                  <a:txBody>
                    <a:bodyPr/>
                    <a:lstStyle/>
                    <a:p>
                      <a:pPr indent="0" lvl="0" marL="0" rtl="0" algn="l">
                        <a:spcBef>
                          <a:spcPts val="0"/>
                        </a:spcBef>
                        <a:spcAft>
                          <a:spcPts val="0"/>
                        </a:spcAft>
                        <a:buNone/>
                      </a:pPr>
                      <a:r>
                        <a:rPr lang="en"/>
                        <a:t>BERT</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c>
                  <a:txBody>
                    <a:bodyPr/>
                    <a:lstStyle/>
                    <a:p>
                      <a:pPr indent="0" lvl="0" marL="0" rtl="0" algn="l">
                        <a:spcBef>
                          <a:spcPts val="0"/>
                        </a:spcBef>
                        <a:spcAft>
                          <a:spcPts val="0"/>
                        </a:spcAft>
                        <a:buNone/>
                      </a:pPr>
                      <a:r>
                        <a:rPr lang="en"/>
                        <a:t>0.80</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c>
                  <a:txBody>
                    <a:bodyPr/>
                    <a:lstStyle/>
                    <a:p>
                      <a:pPr indent="0" lvl="0" marL="0" rtl="0" algn="l">
                        <a:spcBef>
                          <a:spcPts val="0"/>
                        </a:spcBef>
                        <a:spcAft>
                          <a:spcPts val="0"/>
                        </a:spcAft>
                        <a:buNone/>
                      </a:pPr>
                      <a:r>
                        <a:rPr lang="en"/>
                        <a:t>0.79</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c>
                  <a:txBody>
                    <a:bodyPr/>
                    <a:lstStyle/>
                    <a:p>
                      <a:pPr indent="0" lvl="0" marL="0" rtl="0" algn="l">
                        <a:spcBef>
                          <a:spcPts val="0"/>
                        </a:spcBef>
                        <a:spcAft>
                          <a:spcPts val="0"/>
                        </a:spcAft>
                        <a:buNone/>
                      </a:pPr>
                      <a:r>
                        <a:rPr lang="en"/>
                        <a:t>0.81</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r>
              <a:tr h="381000">
                <a:tc>
                  <a:txBody>
                    <a:bodyPr/>
                    <a:lstStyle/>
                    <a:p>
                      <a:pPr indent="0" lvl="0" marL="0" rtl="0" algn="l">
                        <a:spcBef>
                          <a:spcPts val="0"/>
                        </a:spcBef>
                        <a:spcAft>
                          <a:spcPts val="0"/>
                        </a:spcAft>
                        <a:buNone/>
                      </a:pPr>
                      <a:r>
                        <a:rPr lang="en"/>
                        <a:t>COUNT DICT</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c>
                  <a:txBody>
                    <a:bodyPr/>
                    <a:lstStyle/>
                    <a:p>
                      <a:pPr indent="0" lvl="0" marL="0" rtl="0" algn="l">
                        <a:spcBef>
                          <a:spcPts val="0"/>
                        </a:spcBef>
                        <a:spcAft>
                          <a:spcPts val="0"/>
                        </a:spcAft>
                        <a:buNone/>
                      </a:pPr>
                      <a:r>
                        <a:rPr lang="en"/>
                        <a:t>0.86</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c>
                  <a:txBody>
                    <a:bodyPr/>
                    <a:lstStyle/>
                    <a:p>
                      <a:pPr indent="0" lvl="0" marL="0" rtl="0" algn="l">
                        <a:spcBef>
                          <a:spcPts val="0"/>
                        </a:spcBef>
                        <a:spcAft>
                          <a:spcPts val="0"/>
                        </a:spcAft>
                        <a:buNone/>
                      </a:pPr>
                      <a:r>
                        <a:rPr lang="en"/>
                        <a:t>0.81</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c>
                  <a:txBody>
                    <a:bodyPr/>
                    <a:lstStyle/>
                    <a:p>
                      <a:pPr indent="0" lvl="0" marL="0" rtl="0" algn="l">
                        <a:spcBef>
                          <a:spcPts val="0"/>
                        </a:spcBef>
                        <a:spcAft>
                          <a:spcPts val="0"/>
                        </a:spcAft>
                        <a:buNone/>
                      </a:pPr>
                      <a:r>
                        <a:rPr lang="en"/>
                        <a:t>0.73</a:t>
                      </a:r>
                      <a:endParaRPr/>
                    </a:p>
                  </a:txBody>
                  <a:tcPr marT="91425" marB="91425" marR="91425" marL="91425">
                    <a:lnL cap="flat" cmpd="sng" w="28575">
                      <a:solidFill>
                        <a:srgbClr val="2E5668"/>
                      </a:solidFill>
                      <a:prstDash val="solid"/>
                      <a:round/>
                      <a:headEnd len="sm" w="sm" type="none"/>
                      <a:tailEnd len="sm" w="sm" type="none"/>
                    </a:lnL>
                    <a:lnR cap="flat" cmpd="sng" w="28575">
                      <a:solidFill>
                        <a:srgbClr val="2E5668"/>
                      </a:solidFill>
                      <a:prstDash val="solid"/>
                      <a:round/>
                      <a:headEnd len="sm" w="sm" type="none"/>
                      <a:tailEnd len="sm" w="sm" type="none"/>
                    </a:lnR>
                    <a:lnT cap="flat" cmpd="sng" w="28575">
                      <a:solidFill>
                        <a:srgbClr val="2E5668"/>
                      </a:solidFill>
                      <a:prstDash val="solid"/>
                      <a:round/>
                      <a:headEnd len="sm" w="sm" type="none"/>
                      <a:tailEnd len="sm" w="sm" type="none"/>
                    </a:lnT>
                    <a:lnB cap="flat" cmpd="sng" w="28575">
                      <a:solidFill>
                        <a:srgbClr val="2E5668"/>
                      </a:solidFill>
                      <a:prstDash val="solid"/>
                      <a:round/>
                      <a:headEnd len="sm" w="sm" type="none"/>
                      <a:tailEnd len="sm" w="sm" type="none"/>
                    </a:lnB>
                    <a:solidFill>
                      <a:srgbClr val="E3E9ED"/>
                    </a:solidFill>
                  </a:tcPr>
                </a:tc>
              </a:tr>
            </a:tbl>
          </a:graphicData>
        </a:graphic>
      </p:graphicFrame>
      <p:sp>
        <p:nvSpPr>
          <p:cNvPr id="2934" name="Google Shape;2934;p108"/>
          <p:cNvSpPr txBox="1"/>
          <p:nvPr/>
        </p:nvSpPr>
        <p:spPr>
          <a:xfrm>
            <a:off x="452450" y="488450"/>
            <a:ext cx="6482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latin typeface="Impact"/>
                <a:ea typeface="Impact"/>
                <a:cs typeface="Impact"/>
                <a:sym typeface="Impact"/>
              </a:rPr>
              <a:t>Comparison table</a:t>
            </a:r>
            <a:endParaRPr b="1" sz="2600">
              <a:latin typeface="Impact"/>
              <a:ea typeface="Impact"/>
              <a:cs typeface="Impact"/>
              <a:sym typeface="Impac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2938" name="Shape 2938"/>
        <p:cNvGrpSpPr/>
        <p:nvPr/>
      </p:nvGrpSpPr>
      <p:grpSpPr>
        <a:xfrm>
          <a:off x="0" y="0"/>
          <a:ext cx="0" cy="0"/>
          <a:chOff x="0" y="0"/>
          <a:chExt cx="0" cy="0"/>
        </a:xfrm>
      </p:grpSpPr>
      <p:sp>
        <p:nvSpPr>
          <p:cNvPr id="2939" name="Google Shape;2939;p109"/>
          <p:cNvSpPr txBox="1"/>
          <p:nvPr/>
        </p:nvSpPr>
        <p:spPr>
          <a:xfrm>
            <a:off x="323000" y="247000"/>
            <a:ext cx="6371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latin typeface="Impact"/>
                <a:ea typeface="Impact"/>
                <a:cs typeface="Impact"/>
                <a:sym typeface="Impact"/>
              </a:rPr>
              <a:t>Dataset link-</a:t>
            </a:r>
            <a:endParaRPr sz="2600">
              <a:latin typeface="Impact"/>
              <a:ea typeface="Impact"/>
              <a:cs typeface="Impact"/>
              <a:sym typeface="Impact"/>
            </a:endParaRPr>
          </a:p>
        </p:txBody>
      </p:sp>
      <p:sp>
        <p:nvSpPr>
          <p:cNvPr id="2940" name="Google Shape;2940;p109"/>
          <p:cNvSpPr txBox="1"/>
          <p:nvPr/>
        </p:nvSpPr>
        <p:spPr>
          <a:xfrm>
            <a:off x="0" y="2371650"/>
            <a:ext cx="914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Courier New"/>
                <a:ea typeface="Courier New"/>
                <a:cs typeface="Courier New"/>
                <a:sym typeface="Courier New"/>
              </a:rPr>
              <a:t>https://www.kaggle.com/datasets/abhi8923shriv/sentiment-analysis-dataset</a:t>
            </a:r>
            <a:endParaRPr b="1" sz="1600">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E9ED"/>
        </a:solidFill>
      </p:bgPr>
    </p:bg>
    <p:spTree>
      <p:nvGrpSpPr>
        <p:cNvPr id="2331" name="Shape 2331"/>
        <p:cNvGrpSpPr/>
        <p:nvPr/>
      </p:nvGrpSpPr>
      <p:grpSpPr>
        <a:xfrm>
          <a:off x="0" y="0"/>
          <a:ext cx="0" cy="0"/>
          <a:chOff x="0" y="0"/>
          <a:chExt cx="0" cy="0"/>
        </a:xfrm>
      </p:grpSpPr>
      <p:sp>
        <p:nvSpPr>
          <p:cNvPr id="2332" name="Google Shape;2332;p53"/>
          <p:cNvSpPr txBox="1"/>
          <p:nvPr/>
        </p:nvSpPr>
        <p:spPr>
          <a:xfrm>
            <a:off x="5532850" y="1232225"/>
            <a:ext cx="363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2333" name="Google Shape;2333;p53"/>
          <p:cNvPicPr preferRelativeResize="0"/>
          <p:nvPr/>
        </p:nvPicPr>
        <p:blipFill>
          <a:blip r:embed="rId3">
            <a:alphaModFix/>
          </a:blip>
          <a:stretch>
            <a:fillRect/>
          </a:stretch>
        </p:blipFill>
        <p:spPr>
          <a:xfrm>
            <a:off x="755438" y="1402300"/>
            <a:ext cx="7633120" cy="3206275"/>
          </a:xfrm>
          <a:prstGeom prst="rect">
            <a:avLst/>
          </a:prstGeom>
          <a:noFill/>
          <a:ln>
            <a:noFill/>
          </a:ln>
        </p:spPr>
      </p:pic>
      <p:sp>
        <p:nvSpPr>
          <p:cNvPr id="2334" name="Google Shape;2334;p53"/>
          <p:cNvSpPr txBox="1"/>
          <p:nvPr/>
        </p:nvSpPr>
        <p:spPr>
          <a:xfrm>
            <a:off x="-63050" y="415150"/>
            <a:ext cx="9144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Roboto Medium"/>
                <a:ea typeface="Roboto Medium"/>
                <a:cs typeface="Roboto Medium"/>
                <a:sym typeface="Roboto Medium"/>
              </a:rPr>
              <a:t>Below is a sample of the first 10 rows of our dataset.</a:t>
            </a:r>
            <a:endParaRPr sz="2100">
              <a:latin typeface="Roboto Medium"/>
              <a:ea typeface="Roboto Medium"/>
              <a:cs typeface="Roboto Medium"/>
              <a:sym typeface="Robot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54"/>
          <p:cNvSpPr/>
          <p:nvPr/>
        </p:nvSpPr>
        <p:spPr>
          <a:xfrm rot="-523356">
            <a:off x="1610305" y="1297641"/>
            <a:ext cx="1670221" cy="2460031"/>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rgbClr val="4A2A6F"/>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4"/>
          <p:cNvSpPr txBox="1"/>
          <p:nvPr>
            <p:ph type="title"/>
          </p:nvPr>
        </p:nvSpPr>
        <p:spPr>
          <a:xfrm>
            <a:off x="4669850" y="3029850"/>
            <a:ext cx="3760800" cy="56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EDA - Data Visualization</a:t>
            </a:r>
            <a:endParaRPr/>
          </a:p>
        </p:txBody>
      </p:sp>
      <p:sp>
        <p:nvSpPr>
          <p:cNvPr id="2341" name="Google Shape;2341;p54"/>
          <p:cNvSpPr txBox="1"/>
          <p:nvPr>
            <p:ph idx="2" type="title"/>
          </p:nvPr>
        </p:nvSpPr>
        <p:spPr>
          <a:xfrm>
            <a:off x="4669838" y="1360175"/>
            <a:ext cx="3760800" cy="9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342" name="Google Shape;2342;p54"/>
          <p:cNvSpPr/>
          <p:nvPr/>
        </p:nvSpPr>
        <p:spPr>
          <a:xfrm rot="1318253">
            <a:off x="2115927" y="1512488"/>
            <a:ext cx="1670269" cy="2460102"/>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rgbClr val="573281"/>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4"/>
          <p:cNvSpPr/>
          <p:nvPr/>
        </p:nvSpPr>
        <p:spPr>
          <a:xfrm rot="1318253">
            <a:off x="2003733" y="1242735"/>
            <a:ext cx="1670269" cy="2460102"/>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chemeClr val="dk1"/>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4" name="Google Shape;2344;p54"/>
          <p:cNvGrpSpPr/>
          <p:nvPr/>
        </p:nvGrpSpPr>
        <p:grpSpPr>
          <a:xfrm rot="460336">
            <a:off x="1664521" y="1054140"/>
            <a:ext cx="1762407" cy="2521565"/>
            <a:chOff x="1237788" y="888474"/>
            <a:chExt cx="1762492" cy="2521687"/>
          </a:xfrm>
        </p:grpSpPr>
        <p:grpSp>
          <p:nvGrpSpPr>
            <p:cNvPr id="2345" name="Google Shape;2345;p54"/>
            <p:cNvGrpSpPr/>
            <p:nvPr/>
          </p:nvGrpSpPr>
          <p:grpSpPr>
            <a:xfrm rot="130722">
              <a:off x="1283943" y="919332"/>
              <a:ext cx="1670181" cy="2459972"/>
              <a:chOff x="2903825" y="2119650"/>
              <a:chExt cx="623100" cy="917750"/>
            </a:xfrm>
          </p:grpSpPr>
          <p:sp>
            <p:nvSpPr>
              <p:cNvPr id="2346" name="Google Shape;2346;p54"/>
              <p:cNvSpPr/>
              <p:nvPr/>
            </p:nvSpPr>
            <p:spPr>
              <a:xfrm>
                <a:off x="2903825" y="2119650"/>
                <a:ext cx="623100" cy="917750"/>
              </a:xfrm>
              <a:custGeom>
                <a:rect b="b" l="l" r="r" t="t"/>
                <a:pathLst>
                  <a:path extrusionOk="0" h="36710" w="24924">
                    <a:moveTo>
                      <a:pt x="3392" y="0"/>
                    </a:moveTo>
                    <a:cubicBezTo>
                      <a:pt x="1527" y="0"/>
                      <a:pt x="0" y="1526"/>
                      <a:pt x="0" y="3392"/>
                    </a:cubicBezTo>
                    <a:lnTo>
                      <a:pt x="0" y="33318"/>
                    </a:lnTo>
                    <a:cubicBezTo>
                      <a:pt x="0" y="35184"/>
                      <a:pt x="1527" y="36710"/>
                      <a:pt x="3392" y="36710"/>
                    </a:cubicBezTo>
                    <a:lnTo>
                      <a:pt x="21532" y="36710"/>
                    </a:lnTo>
                    <a:cubicBezTo>
                      <a:pt x="23398" y="36710"/>
                      <a:pt x="24924" y="35184"/>
                      <a:pt x="24924" y="33318"/>
                    </a:cubicBezTo>
                    <a:lnTo>
                      <a:pt x="24924" y="3392"/>
                    </a:lnTo>
                    <a:cubicBezTo>
                      <a:pt x="24924" y="1526"/>
                      <a:pt x="23398" y="0"/>
                      <a:pt x="21532" y="0"/>
                    </a:cubicBezTo>
                    <a:close/>
                  </a:path>
                </a:pathLst>
              </a:custGeom>
              <a:solidFill>
                <a:schemeClr val="accent5"/>
              </a:solidFill>
              <a:ln>
                <a:noFill/>
              </a:ln>
              <a:effectLst>
                <a:outerShdw blurRad="85725" rotWithShape="0" algn="bl" dir="7860000" dist="76200">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4"/>
              <p:cNvSpPr/>
              <p:nvPr/>
            </p:nvSpPr>
            <p:spPr>
              <a:xfrm>
                <a:off x="2903825" y="2858150"/>
                <a:ext cx="623100" cy="179250"/>
              </a:xfrm>
              <a:custGeom>
                <a:rect b="b" l="l" r="r" t="t"/>
                <a:pathLst>
                  <a:path extrusionOk="0" h="7170" w="24924">
                    <a:moveTo>
                      <a:pt x="0" y="0"/>
                    </a:moveTo>
                    <a:lnTo>
                      <a:pt x="0" y="3778"/>
                    </a:lnTo>
                    <a:cubicBezTo>
                      <a:pt x="0" y="5644"/>
                      <a:pt x="1527" y="7170"/>
                      <a:pt x="3392" y="7170"/>
                    </a:cubicBezTo>
                    <a:lnTo>
                      <a:pt x="21532" y="7170"/>
                    </a:lnTo>
                    <a:cubicBezTo>
                      <a:pt x="23398" y="7170"/>
                      <a:pt x="24924" y="5644"/>
                      <a:pt x="24924" y="3778"/>
                    </a:cubicBezTo>
                    <a:lnTo>
                      <a:pt x="249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8" name="Google Shape;2348;p54"/>
            <p:cNvGrpSpPr/>
            <p:nvPr/>
          </p:nvGrpSpPr>
          <p:grpSpPr>
            <a:xfrm rot="143496">
              <a:off x="1714835" y="1420817"/>
              <a:ext cx="810520" cy="1198621"/>
              <a:chOff x="5370175" y="823000"/>
              <a:chExt cx="356025" cy="526500"/>
            </a:xfrm>
          </p:grpSpPr>
          <p:sp>
            <p:nvSpPr>
              <p:cNvPr id="2349" name="Google Shape;2349;p54"/>
              <p:cNvSpPr/>
              <p:nvPr/>
            </p:nvSpPr>
            <p:spPr>
              <a:xfrm>
                <a:off x="5397300" y="823000"/>
                <a:ext cx="303200" cy="204450"/>
              </a:xfrm>
              <a:custGeom>
                <a:rect b="b" l="l" r="r" t="t"/>
                <a:pathLst>
                  <a:path extrusionOk="0" h="8178" w="12128">
                    <a:moveTo>
                      <a:pt x="8939" y="0"/>
                    </a:moveTo>
                    <a:cubicBezTo>
                      <a:pt x="8325" y="0"/>
                      <a:pt x="7729" y="227"/>
                      <a:pt x="7117" y="300"/>
                    </a:cubicBezTo>
                    <a:cubicBezTo>
                      <a:pt x="6936" y="322"/>
                      <a:pt x="6755" y="330"/>
                      <a:pt x="6572" y="330"/>
                    </a:cubicBezTo>
                    <a:cubicBezTo>
                      <a:pt x="6007" y="330"/>
                      <a:pt x="5437" y="251"/>
                      <a:pt x="4874" y="251"/>
                    </a:cubicBezTo>
                    <a:cubicBezTo>
                      <a:pt x="4591" y="251"/>
                      <a:pt x="4310" y="271"/>
                      <a:pt x="4033" y="331"/>
                    </a:cubicBezTo>
                    <a:cubicBezTo>
                      <a:pt x="3196" y="511"/>
                      <a:pt x="2448" y="1063"/>
                      <a:pt x="2031" y="1809"/>
                    </a:cubicBezTo>
                    <a:cubicBezTo>
                      <a:pt x="2004" y="1858"/>
                      <a:pt x="1975" y="1910"/>
                      <a:pt x="1925" y="1935"/>
                    </a:cubicBezTo>
                    <a:cubicBezTo>
                      <a:pt x="1899" y="1948"/>
                      <a:pt x="1871" y="1952"/>
                      <a:pt x="1841" y="1952"/>
                    </a:cubicBezTo>
                    <a:cubicBezTo>
                      <a:pt x="1814" y="1952"/>
                      <a:pt x="1786" y="1949"/>
                      <a:pt x="1758" y="1946"/>
                    </a:cubicBezTo>
                    <a:cubicBezTo>
                      <a:pt x="1722" y="1943"/>
                      <a:pt x="1687" y="1941"/>
                      <a:pt x="1652" y="1941"/>
                    </a:cubicBezTo>
                    <a:cubicBezTo>
                      <a:pt x="1014" y="1941"/>
                      <a:pt x="626" y="2491"/>
                      <a:pt x="457" y="3061"/>
                    </a:cubicBezTo>
                    <a:cubicBezTo>
                      <a:pt x="1" y="4597"/>
                      <a:pt x="698" y="6221"/>
                      <a:pt x="718" y="7823"/>
                    </a:cubicBezTo>
                    <a:lnTo>
                      <a:pt x="11448" y="8178"/>
                    </a:lnTo>
                    <a:cubicBezTo>
                      <a:pt x="11673" y="7147"/>
                      <a:pt x="11675" y="6068"/>
                      <a:pt x="11454" y="5037"/>
                    </a:cubicBezTo>
                    <a:cubicBezTo>
                      <a:pt x="11865" y="4833"/>
                      <a:pt x="12128" y="4362"/>
                      <a:pt x="12085" y="3905"/>
                    </a:cubicBezTo>
                    <a:cubicBezTo>
                      <a:pt x="12043" y="3448"/>
                      <a:pt x="11698" y="3034"/>
                      <a:pt x="11257" y="2908"/>
                    </a:cubicBezTo>
                    <a:cubicBezTo>
                      <a:pt x="11372" y="2572"/>
                      <a:pt x="11579" y="2193"/>
                      <a:pt x="11562" y="1840"/>
                    </a:cubicBezTo>
                    <a:cubicBezTo>
                      <a:pt x="11546" y="1502"/>
                      <a:pt x="11354" y="1135"/>
                      <a:pt x="11152" y="875"/>
                    </a:cubicBezTo>
                    <a:cubicBezTo>
                      <a:pt x="10572" y="126"/>
                      <a:pt x="9936" y="47"/>
                      <a:pt x="9056" y="3"/>
                    </a:cubicBezTo>
                    <a:cubicBezTo>
                      <a:pt x="9017" y="1"/>
                      <a:pt x="8978" y="0"/>
                      <a:pt x="8939" y="0"/>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4"/>
              <p:cNvSpPr/>
              <p:nvPr/>
            </p:nvSpPr>
            <p:spPr>
              <a:xfrm>
                <a:off x="5639425" y="1010325"/>
                <a:ext cx="71025" cy="72025"/>
              </a:xfrm>
              <a:custGeom>
                <a:rect b="b" l="l" r="r" t="t"/>
                <a:pathLst>
                  <a:path extrusionOk="0" h="2881" w="2841">
                    <a:moveTo>
                      <a:pt x="1910" y="0"/>
                    </a:moveTo>
                    <a:cubicBezTo>
                      <a:pt x="1470" y="0"/>
                      <a:pt x="947" y="301"/>
                      <a:pt x="569" y="817"/>
                    </a:cubicBezTo>
                    <a:cubicBezTo>
                      <a:pt x="44" y="1534"/>
                      <a:pt x="1" y="2394"/>
                      <a:pt x="470" y="2738"/>
                    </a:cubicBezTo>
                    <a:cubicBezTo>
                      <a:pt x="602" y="2835"/>
                      <a:pt x="761" y="2880"/>
                      <a:pt x="932" y="2880"/>
                    </a:cubicBezTo>
                    <a:cubicBezTo>
                      <a:pt x="1371" y="2880"/>
                      <a:pt x="1895" y="2579"/>
                      <a:pt x="2272" y="2063"/>
                    </a:cubicBezTo>
                    <a:cubicBezTo>
                      <a:pt x="2796" y="1346"/>
                      <a:pt x="2841" y="486"/>
                      <a:pt x="2370" y="142"/>
                    </a:cubicBezTo>
                    <a:cubicBezTo>
                      <a:pt x="2239" y="46"/>
                      <a:pt x="2080" y="0"/>
                      <a:pt x="1910" y="0"/>
                    </a:cubicBezTo>
                    <a:close/>
                  </a:path>
                </a:pathLst>
              </a:custGeom>
              <a:solidFill>
                <a:srgbClr val="D68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4"/>
              <p:cNvSpPr/>
              <p:nvPr/>
            </p:nvSpPr>
            <p:spPr>
              <a:xfrm>
                <a:off x="5657550" y="1026250"/>
                <a:ext cx="42375" cy="48000"/>
              </a:xfrm>
              <a:custGeom>
                <a:rect b="b" l="l" r="r" t="t"/>
                <a:pathLst>
                  <a:path extrusionOk="0" h="1920" w="1695">
                    <a:moveTo>
                      <a:pt x="1497" y="0"/>
                    </a:moveTo>
                    <a:cubicBezTo>
                      <a:pt x="1430" y="0"/>
                      <a:pt x="1368" y="41"/>
                      <a:pt x="1308" y="68"/>
                    </a:cubicBezTo>
                    <a:cubicBezTo>
                      <a:pt x="1244" y="96"/>
                      <a:pt x="1182" y="132"/>
                      <a:pt x="1122" y="172"/>
                    </a:cubicBezTo>
                    <a:cubicBezTo>
                      <a:pt x="1006" y="250"/>
                      <a:pt x="902" y="346"/>
                      <a:pt x="809" y="451"/>
                    </a:cubicBezTo>
                    <a:cubicBezTo>
                      <a:pt x="627" y="656"/>
                      <a:pt x="488" y="895"/>
                      <a:pt x="350" y="1132"/>
                    </a:cubicBezTo>
                    <a:cubicBezTo>
                      <a:pt x="249" y="1304"/>
                      <a:pt x="150" y="1475"/>
                      <a:pt x="50" y="1647"/>
                    </a:cubicBezTo>
                    <a:cubicBezTo>
                      <a:pt x="26" y="1688"/>
                      <a:pt x="0" y="1734"/>
                      <a:pt x="4" y="1782"/>
                    </a:cubicBezTo>
                    <a:cubicBezTo>
                      <a:pt x="9" y="1846"/>
                      <a:pt x="68" y="1897"/>
                      <a:pt x="131" y="1913"/>
                    </a:cubicBezTo>
                    <a:cubicBezTo>
                      <a:pt x="152" y="1918"/>
                      <a:pt x="173" y="1920"/>
                      <a:pt x="195" y="1920"/>
                    </a:cubicBezTo>
                    <a:cubicBezTo>
                      <a:pt x="238" y="1920"/>
                      <a:pt x="282" y="1911"/>
                      <a:pt x="324" y="1901"/>
                    </a:cubicBezTo>
                    <a:cubicBezTo>
                      <a:pt x="701" y="1812"/>
                      <a:pt x="1059" y="1617"/>
                      <a:pt x="1309" y="1320"/>
                    </a:cubicBezTo>
                    <a:cubicBezTo>
                      <a:pt x="1560" y="1024"/>
                      <a:pt x="1694" y="624"/>
                      <a:pt x="1639" y="240"/>
                    </a:cubicBezTo>
                    <a:cubicBezTo>
                      <a:pt x="1628" y="159"/>
                      <a:pt x="1604" y="3"/>
                      <a:pt x="1503" y="0"/>
                    </a:cubicBezTo>
                    <a:cubicBezTo>
                      <a:pt x="1501" y="0"/>
                      <a:pt x="1499" y="0"/>
                      <a:pt x="1497" y="0"/>
                    </a:cubicBezTo>
                    <a:close/>
                  </a:path>
                </a:pathLst>
              </a:custGeom>
              <a:solidFill>
                <a:srgbClr val="AB73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4"/>
              <p:cNvSpPr/>
              <p:nvPr/>
            </p:nvSpPr>
            <p:spPr>
              <a:xfrm>
                <a:off x="5660075" y="1025325"/>
                <a:ext cx="36175" cy="45750"/>
              </a:xfrm>
              <a:custGeom>
                <a:rect b="b" l="l" r="r" t="t"/>
                <a:pathLst>
                  <a:path extrusionOk="0" h="1830" w="1447">
                    <a:moveTo>
                      <a:pt x="1420" y="0"/>
                    </a:moveTo>
                    <a:cubicBezTo>
                      <a:pt x="1372" y="0"/>
                      <a:pt x="1250" y="22"/>
                      <a:pt x="1098" y="107"/>
                    </a:cubicBezTo>
                    <a:cubicBezTo>
                      <a:pt x="901" y="215"/>
                      <a:pt x="672" y="433"/>
                      <a:pt x="487" y="716"/>
                    </a:cubicBezTo>
                    <a:cubicBezTo>
                      <a:pt x="301" y="1000"/>
                      <a:pt x="187" y="1283"/>
                      <a:pt x="111" y="1488"/>
                    </a:cubicBezTo>
                    <a:cubicBezTo>
                      <a:pt x="36" y="1693"/>
                      <a:pt x="1" y="1824"/>
                      <a:pt x="14" y="1829"/>
                    </a:cubicBezTo>
                    <a:cubicBezTo>
                      <a:pt x="14" y="1829"/>
                      <a:pt x="14" y="1829"/>
                      <a:pt x="15" y="1829"/>
                    </a:cubicBezTo>
                    <a:cubicBezTo>
                      <a:pt x="30" y="1829"/>
                      <a:pt x="90" y="1709"/>
                      <a:pt x="180" y="1517"/>
                    </a:cubicBezTo>
                    <a:cubicBezTo>
                      <a:pt x="273" y="1321"/>
                      <a:pt x="396" y="1048"/>
                      <a:pt x="575" y="774"/>
                    </a:cubicBezTo>
                    <a:cubicBezTo>
                      <a:pt x="754" y="502"/>
                      <a:pt x="962" y="288"/>
                      <a:pt x="1137" y="171"/>
                    </a:cubicBezTo>
                    <a:cubicBezTo>
                      <a:pt x="1313" y="51"/>
                      <a:pt x="1446" y="22"/>
                      <a:pt x="1442" y="5"/>
                    </a:cubicBezTo>
                    <a:cubicBezTo>
                      <a:pt x="1442" y="2"/>
                      <a:pt x="1434" y="0"/>
                      <a:pt x="1420" y="0"/>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4"/>
              <p:cNvSpPr/>
              <p:nvPr/>
            </p:nvSpPr>
            <p:spPr>
              <a:xfrm>
                <a:off x="5671300" y="1045825"/>
                <a:ext cx="19475" cy="5250"/>
              </a:xfrm>
              <a:custGeom>
                <a:rect b="b" l="l" r="r" t="t"/>
                <a:pathLst>
                  <a:path extrusionOk="0" h="210" w="779">
                    <a:moveTo>
                      <a:pt x="206" y="1"/>
                    </a:moveTo>
                    <a:cubicBezTo>
                      <a:pt x="84" y="1"/>
                      <a:pt x="1" y="26"/>
                      <a:pt x="4" y="44"/>
                    </a:cubicBezTo>
                    <a:cubicBezTo>
                      <a:pt x="6" y="75"/>
                      <a:pt x="179" y="82"/>
                      <a:pt x="384" y="126"/>
                    </a:cubicBezTo>
                    <a:cubicBezTo>
                      <a:pt x="554" y="160"/>
                      <a:pt x="694" y="210"/>
                      <a:pt x="744" y="210"/>
                    </a:cubicBezTo>
                    <a:cubicBezTo>
                      <a:pt x="755" y="210"/>
                      <a:pt x="761" y="208"/>
                      <a:pt x="763" y="203"/>
                    </a:cubicBezTo>
                    <a:cubicBezTo>
                      <a:pt x="778" y="180"/>
                      <a:pt x="627" y="68"/>
                      <a:pt x="405" y="22"/>
                    </a:cubicBezTo>
                    <a:cubicBezTo>
                      <a:pt x="333" y="6"/>
                      <a:pt x="265" y="1"/>
                      <a:pt x="206"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4"/>
              <p:cNvSpPr/>
              <p:nvPr/>
            </p:nvSpPr>
            <p:spPr>
              <a:xfrm>
                <a:off x="5385925" y="1010325"/>
                <a:ext cx="71025" cy="72025"/>
              </a:xfrm>
              <a:custGeom>
                <a:rect b="b" l="l" r="r" t="t"/>
                <a:pathLst>
                  <a:path extrusionOk="0" h="2881" w="2841">
                    <a:moveTo>
                      <a:pt x="931" y="0"/>
                    </a:moveTo>
                    <a:cubicBezTo>
                      <a:pt x="760" y="0"/>
                      <a:pt x="602" y="46"/>
                      <a:pt x="471" y="142"/>
                    </a:cubicBezTo>
                    <a:cubicBezTo>
                      <a:pt x="0" y="486"/>
                      <a:pt x="45" y="1346"/>
                      <a:pt x="568" y="2063"/>
                    </a:cubicBezTo>
                    <a:cubicBezTo>
                      <a:pt x="946" y="2579"/>
                      <a:pt x="1470" y="2880"/>
                      <a:pt x="1909" y="2880"/>
                    </a:cubicBezTo>
                    <a:cubicBezTo>
                      <a:pt x="2080" y="2880"/>
                      <a:pt x="2239" y="2835"/>
                      <a:pt x="2371" y="2738"/>
                    </a:cubicBezTo>
                    <a:cubicBezTo>
                      <a:pt x="2840" y="2394"/>
                      <a:pt x="2797" y="1534"/>
                      <a:pt x="2272" y="817"/>
                    </a:cubicBezTo>
                    <a:cubicBezTo>
                      <a:pt x="1894" y="301"/>
                      <a:pt x="1371" y="0"/>
                      <a:pt x="931" y="0"/>
                    </a:cubicBezTo>
                    <a:close/>
                  </a:path>
                </a:pathLst>
              </a:custGeom>
              <a:solidFill>
                <a:srgbClr val="D68F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4"/>
              <p:cNvSpPr/>
              <p:nvPr/>
            </p:nvSpPr>
            <p:spPr>
              <a:xfrm>
                <a:off x="5396450" y="1026250"/>
                <a:ext cx="42375" cy="48000"/>
              </a:xfrm>
              <a:custGeom>
                <a:rect b="b" l="l" r="r" t="t"/>
                <a:pathLst>
                  <a:path extrusionOk="0" h="1920" w="1695">
                    <a:moveTo>
                      <a:pt x="198" y="0"/>
                    </a:moveTo>
                    <a:cubicBezTo>
                      <a:pt x="196" y="0"/>
                      <a:pt x="194" y="0"/>
                      <a:pt x="192" y="0"/>
                    </a:cubicBezTo>
                    <a:cubicBezTo>
                      <a:pt x="90" y="3"/>
                      <a:pt x="67" y="159"/>
                      <a:pt x="56" y="240"/>
                    </a:cubicBezTo>
                    <a:cubicBezTo>
                      <a:pt x="1" y="624"/>
                      <a:pt x="135" y="1024"/>
                      <a:pt x="386" y="1320"/>
                    </a:cubicBezTo>
                    <a:cubicBezTo>
                      <a:pt x="636" y="1617"/>
                      <a:pt x="994" y="1812"/>
                      <a:pt x="1371" y="1901"/>
                    </a:cubicBezTo>
                    <a:cubicBezTo>
                      <a:pt x="1413" y="1911"/>
                      <a:pt x="1457" y="1920"/>
                      <a:pt x="1500" y="1920"/>
                    </a:cubicBezTo>
                    <a:cubicBezTo>
                      <a:pt x="1522" y="1920"/>
                      <a:pt x="1543" y="1918"/>
                      <a:pt x="1564" y="1913"/>
                    </a:cubicBezTo>
                    <a:cubicBezTo>
                      <a:pt x="1627" y="1897"/>
                      <a:pt x="1686" y="1846"/>
                      <a:pt x="1691" y="1782"/>
                    </a:cubicBezTo>
                    <a:cubicBezTo>
                      <a:pt x="1695" y="1734"/>
                      <a:pt x="1669" y="1688"/>
                      <a:pt x="1645" y="1647"/>
                    </a:cubicBezTo>
                    <a:cubicBezTo>
                      <a:pt x="1545" y="1475"/>
                      <a:pt x="1445" y="1304"/>
                      <a:pt x="1345" y="1132"/>
                    </a:cubicBezTo>
                    <a:cubicBezTo>
                      <a:pt x="1207" y="895"/>
                      <a:pt x="1068" y="656"/>
                      <a:pt x="886" y="451"/>
                    </a:cubicBezTo>
                    <a:cubicBezTo>
                      <a:pt x="793" y="346"/>
                      <a:pt x="689" y="250"/>
                      <a:pt x="573" y="172"/>
                    </a:cubicBezTo>
                    <a:cubicBezTo>
                      <a:pt x="513" y="132"/>
                      <a:pt x="451" y="96"/>
                      <a:pt x="387" y="68"/>
                    </a:cubicBezTo>
                    <a:cubicBezTo>
                      <a:pt x="327" y="41"/>
                      <a:pt x="265" y="0"/>
                      <a:pt x="198" y="0"/>
                    </a:cubicBezTo>
                    <a:close/>
                  </a:path>
                </a:pathLst>
              </a:custGeom>
              <a:solidFill>
                <a:srgbClr val="AB73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4"/>
              <p:cNvSpPr/>
              <p:nvPr/>
            </p:nvSpPr>
            <p:spPr>
              <a:xfrm>
                <a:off x="5400125" y="1025325"/>
                <a:ext cx="36175" cy="45750"/>
              </a:xfrm>
              <a:custGeom>
                <a:rect b="b" l="l" r="r" t="t"/>
                <a:pathLst>
                  <a:path extrusionOk="0" h="1830" w="1447">
                    <a:moveTo>
                      <a:pt x="27" y="0"/>
                    </a:moveTo>
                    <a:cubicBezTo>
                      <a:pt x="13" y="0"/>
                      <a:pt x="5" y="2"/>
                      <a:pt x="5" y="5"/>
                    </a:cubicBezTo>
                    <a:cubicBezTo>
                      <a:pt x="0" y="22"/>
                      <a:pt x="134" y="51"/>
                      <a:pt x="310" y="171"/>
                    </a:cubicBezTo>
                    <a:cubicBezTo>
                      <a:pt x="485" y="288"/>
                      <a:pt x="693" y="502"/>
                      <a:pt x="872" y="774"/>
                    </a:cubicBezTo>
                    <a:cubicBezTo>
                      <a:pt x="1051" y="1048"/>
                      <a:pt x="1174" y="1321"/>
                      <a:pt x="1267" y="1517"/>
                    </a:cubicBezTo>
                    <a:cubicBezTo>
                      <a:pt x="1357" y="1709"/>
                      <a:pt x="1417" y="1829"/>
                      <a:pt x="1432" y="1829"/>
                    </a:cubicBezTo>
                    <a:cubicBezTo>
                      <a:pt x="1433" y="1829"/>
                      <a:pt x="1433" y="1829"/>
                      <a:pt x="1433" y="1829"/>
                    </a:cubicBezTo>
                    <a:cubicBezTo>
                      <a:pt x="1446" y="1824"/>
                      <a:pt x="1411" y="1693"/>
                      <a:pt x="1336" y="1488"/>
                    </a:cubicBezTo>
                    <a:cubicBezTo>
                      <a:pt x="1260" y="1283"/>
                      <a:pt x="1146" y="1000"/>
                      <a:pt x="960" y="716"/>
                    </a:cubicBezTo>
                    <a:cubicBezTo>
                      <a:pt x="775" y="433"/>
                      <a:pt x="546" y="215"/>
                      <a:pt x="349" y="107"/>
                    </a:cubicBezTo>
                    <a:cubicBezTo>
                      <a:pt x="197" y="22"/>
                      <a:pt x="75" y="0"/>
                      <a:pt x="27" y="0"/>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4"/>
              <p:cNvSpPr/>
              <p:nvPr/>
            </p:nvSpPr>
            <p:spPr>
              <a:xfrm>
                <a:off x="5405600" y="1045825"/>
                <a:ext cx="19475" cy="5250"/>
              </a:xfrm>
              <a:custGeom>
                <a:rect b="b" l="l" r="r" t="t"/>
                <a:pathLst>
                  <a:path extrusionOk="0" h="210" w="779">
                    <a:moveTo>
                      <a:pt x="573" y="1"/>
                    </a:moveTo>
                    <a:cubicBezTo>
                      <a:pt x="514" y="1"/>
                      <a:pt x="446" y="6"/>
                      <a:pt x="374" y="22"/>
                    </a:cubicBezTo>
                    <a:cubicBezTo>
                      <a:pt x="152" y="68"/>
                      <a:pt x="1" y="180"/>
                      <a:pt x="15" y="203"/>
                    </a:cubicBezTo>
                    <a:cubicBezTo>
                      <a:pt x="18" y="208"/>
                      <a:pt x="24" y="210"/>
                      <a:pt x="34" y="210"/>
                    </a:cubicBezTo>
                    <a:cubicBezTo>
                      <a:pt x="85" y="210"/>
                      <a:pt x="225" y="160"/>
                      <a:pt x="395" y="126"/>
                    </a:cubicBezTo>
                    <a:cubicBezTo>
                      <a:pt x="600" y="82"/>
                      <a:pt x="772" y="75"/>
                      <a:pt x="775" y="44"/>
                    </a:cubicBezTo>
                    <a:cubicBezTo>
                      <a:pt x="778" y="26"/>
                      <a:pt x="695" y="1"/>
                      <a:pt x="573"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4"/>
              <p:cNvSpPr/>
              <p:nvPr/>
            </p:nvSpPr>
            <p:spPr>
              <a:xfrm>
                <a:off x="5370175" y="1123700"/>
                <a:ext cx="356025" cy="225800"/>
              </a:xfrm>
              <a:custGeom>
                <a:rect b="b" l="l" r="r" t="t"/>
                <a:pathLst>
                  <a:path extrusionOk="0" h="9032" w="14241">
                    <a:moveTo>
                      <a:pt x="5965" y="0"/>
                    </a:moveTo>
                    <a:lnTo>
                      <a:pt x="5965" y="2476"/>
                    </a:lnTo>
                    <a:cubicBezTo>
                      <a:pt x="5965" y="2693"/>
                      <a:pt x="5914" y="2907"/>
                      <a:pt x="5808" y="3095"/>
                    </a:cubicBezTo>
                    <a:cubicBezTo>
                      <a:pt x="5584" y="3492"/>
                      <a:pt x="5041" y="4053"/>
                      <a:pt x="3727" y="4394"/>
                    </a:cubicBezTo>
                    <a:cubicBezTo>
                      <a:pt x="1363" y="5007"/>
                      <a:pt x="1" y="6714"/>
                      <a:pt x="1" y="7485"/>
                    </a:cubicBezTo>
                    <a:cubicBezTo>
                      <a:pt x="13" y="7627"/>
                      <a:pt x="2566" y="9032"/>
                      <a:pt x="6767" y="9032"/>
                    </a:cubicBezTo>
                    <a:cubicBezTo>
                      <a:pt x="6883" y="9032"/>
                      <a:pt x="7001" y="9031"/>
                      <a:pt x="7120" y="9028"/>
                    </a:cubicBezTo>
                    <a:cubicBezTo>
                      <a:pt x="7239" y="9031"/>
                      <a:pt x="7357" y="9032"/>
                      <a:pt x="7473" y="9032"/>
                    </a:cubicBezTo>
                    <a:cubicBezTo>
                      <a:pt x="11675" y="9032"/>
                      <a:pt x="14228" y="7627"/>
                      <a:pt x="14240" y="7485"/>
                    </a:cubicBezTo>
                    <a:cubicBezTo>
                      <a:pt x="14240" y="6714"/>
                      <a:pt x="12877" y="5007"/>
                      <a:pt x="10514" y="4394"/>
                    </a:cubicBezTo>
                    <a:cubicBezTo>
                      <a:pt x="9200" y="4053"/>
                      <a:pt x="8657" y="3492"/>
                      <a:pt x="8433" y="3095"/>
                    </a:cubicBezTo>
                    <a:cubicBezTo>
                      <a:pt x="8327" y="2907"/>
                      <a:pt x="8276" y="2693"/>
                      <a:pt x="8276" y="2476"/>
                    </a:cubicBezTo>
                    <a:lnTo>
                      <a:pt x="8276" y="0"/>
                    </a:lnTo>
                    <a:close/>
                  </a:path>
                </a:pathLst>
              </a:custGeom>
              <a:solidFill>
                <a:srgbClr val="D18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4"/>
              <p:cNvSpPr/>
              <p:nvPr/>
            </p:nvSpPr>
            <p:spPr>
              <a:xfrm>
                <a:off x="5370175" y="1222050"/>
                <a:ext cx="356025" cy="127450"/>
              </a:xfrm>
              <a:custGeom>
                <a:rect b="b" l="l" r="r" t="t"/>
                <a:pathLst>
                  <a:path extrusionOk="0" h="5098" w="14241">
                    <a:moveTo>
                      <a:pt x="9333" y="0"/>
                    </a:moveTo>
                    <a:cubicBezTo>
                      <a:pt x="8666" y="464"/>
                      <a:pt x="7863" y="692"/>
                      <a:pt x="7060" y="692"/>
                    </a:cubicBezTo>
                    <a:cubicBezTo>
                      <a:pt x="6274" y="692"/>
                      <a:pt x="5487" y="474"/>
                      <a:pt x="4824" y="46"/>
                    </a:cubicBezTo>
                    <a:cubicBezTo>
                      <a:pt x="4536" y="200"/>
                      <a:pt x="4178" y="343"/>
                      <a:pt x="3727" y="460"/>
                    </a:cubicBezTo>
                    <a:cubicBezTo>
                      <a:pt x="1363" y="1073"/>
                      <a:pt x="1" y="2780"/>
                      <a:pt x="1" y="3551"/>
                    </a:cubicBezTo>
                    <a:cubicBezTo>
                      <a:pt x="13" y="3693"/>
                      <a:pt x="2566" y="5098"/>
                      <a:pt x="6767" y="5098"/>
                    </a:cubicBezTo>
                    <a:cubicBezTo>
                      <a:pt x="6883" y="5098"/>
                      <a:pt x="7001" y="5097"/>
                      <a:pt x="7120" y="5094"/>
                    </a:cubicBezTo>
                    <a:cubicBezTo>
                      <a:pt x="7239" y="5097"/>
                      <a:pt x="7357" y="5098"/>
                      <a:pt x="7473" y="5098"/>
                    </a:cubicBezTo>
                    <a:cubicBezTo>
                      <a:pt x="11675" y="5098"/>
                      <a:pt x="14228" y="3693"/>
                      <a:pt x="14240" y="3551"/>
                    </a:cubicBezTo>
                    <a:cubicBezTo>
                      <a:pt x="14240" y="2780"/>
                      <a:pt x="12877" y="1073"/>
                      <a:pt x="10514" y="460"/>
                    </a:cubicBezTo>
                    <a:cubicBezTo>
                      <a:pt x="10018" y="331"/>
                      <a:pt x="9633" y="172"/>
                      <a:pt x="9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4"/>
              <p:cNvSpPr/>
              <p:nvPr/>
            </p:nvSpPr>
            <p:spPr>
              <a:xfrm>
                <a:off x="5468225" y="1222050"/>
                <a:ext cx="159925" cy="42975"/>
              </a:xfrm>
              <a:custGeom>
                <a:rect b="b" l="l" r="r" t="t"/>
                <a:pathLst>
                  <a:path extrusionOk="0" h="1719" w="6397">
                    <a:moveTo>
                      <a:pt x="5424" y="0"/>
                    </a:moveTo>
                    <a:cubicBezTo>
                      <a:pt x="4757" y="464"/>
                      <a:pt x="3954" y="692"/>
                      <a:pt x="3150" y="692"/>
                    </a:cubicBezTo>
                    <a:cubicBezTo>
                      <a:pt x="2365" y="692"/>
                      <a:pt x="1578" y="474"/>
                      <a:pt x="915" y="46"/>
                    </a:cubicBezTo>
                    <a:cubicBezTo>
                      <a:pt x="668" y="178"/>
                      <a:pt x="367" y="303"/>
                      <a:pt x="1" y="409"/>
                    </a:cubicBezTo>
                    <a:cubicBezTo>
                      <a:pt x="218" y="714"/>
                      <a:pt x="504" y="969"/>
                      <a:pt x="820" y="1160"/>
                    </a:cubicBezTo>
                    <a:cubicBezTo>
                      <a:pt x="1309" y="1453"/>
                      <a:pt x="1866" y="1606"/>
                      <a:pt x="2426" y="1675"/>
                    </a:cubicBezTo>
                    <a:cubicBezTo>
                      <a:pt x="2657" y="1704"/>
                      <a:pt x="2890" y="1719"/>
                      <a:pt x="3123" y="1719"/>
                    </a:cubicBezTo>
                    <a:cubicBezTo>
                      <a:pt x="3733" y="1719"/>
                      <a:pt x="4342" y="1617"/>
                      <a:pt x="4911" y="1393"/>
                    </a:cubicBezTo>
                    <a:cubicBezTo>
                      <a:pt x="5466" y="1176"/>
                      <a:pt x="5979" y="837"/>
                      <a:pt x="6396" y="401"/>
                    </a:cubicBezTo>
                    <a:cubicBezTo>
                      <a:pt x="6000" y="284"/>
                      <a:pt x="5680" y="146"/>
                      <a:pt x="5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4"/>
              <p:cNvSpPr/>
              <p:nvPr/>
            </p:nvSpPr>
            <p:spPr>
              <a:xfrm>
                <a:off x="5519275" y="1134075"/>
                <a:ext cx="57825" cy="58100"/>
              </a:xfrm>
              <a:custGeom>
                <a:rect b="b" l="l" r="r" t="t"/>
                <a:pathLst>
                  <a:path extrusionOk="0" h="2324" w="2313">
                    <a:moveTo>
                      <a:pt x="2312" y="1"/>
                    </a:moveTo>
                    <a:cubicBezTo>
                      <a:pt x="1890" y="52"/>
                      <a:pt x="1461" y="72"/>
                      <a:pt x="1029" y="72"/>
                    </a:cubicBezTo>
                    <a:cubicBezTo>
                      <a:pt x="687" y="72"/>
                      <a:pt x="344" y="59"/>
                      <a:pt x="1" y="40"/>
                    </a:cubicBezTo>
                    <a:lnTo>
                      <a:pt x="1" y="2320"/>
                    </a:lnTo>
                    <a:cubicBezTo>
                      <a:pt x="76" y="2322"/>
                      <a:pt x="154" y="2323"/>
                      <a:pt x="232" y="2323"/>
                    </a:cubicBezTo>
                    <a:cubicBezTo>
                      <a:pt x="899" y="2323"/>
                      <a:pt x="1671" y="2233"/>
                      <a:pt x="2312" y="1982"/>
                    </a:cubicBezTo>
                    <a:lnTo>
                      <a:pt x="2312" y="1"/>
                    </a:lnTo>
                    <a:close/>
                  </a:path>
                </a:pathLst>
              </a:custGeom>
              <a:solidFill>
                <a:srgbClr val="AB73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4"/>
              <p:cNvSpPr/>
              <p:nvPr/>
            </p:nvSpPr>
            <p:spPr>
              <a:xfrm>
                <a:off x="5429900" y="874300"/>
                <a:ext cx="236575" cy="285069"/>
              </a:xfrm>
              <a:custGeom>
                <a:rect b="b" l="l" r="r" t="t"/>
                <a:pathLst>
                  <a:path extrusionOk="0" h="11787" w="9463">
                    <a:moveTo>
                      <a:pt x="538" y="0"/>
                    </a:moveTo>
                    <a:cubicBezTo>
                      <a:pt x="241" y="0"/>
                      <a:pt x="0" y="241"/>
                      <a:pt x="0" y="538"/>
                    </a:cubicBezTo>
                    <a:lnTo>
                      <a:pt x="0" y="11223"/>
                    </a:lnTo>
                    <a:cubicBezTo>
                      <a:pt x="0" y="11534"/>
                      <a:pt x="253" y="11787"/>
                      <a:pt x="564" y="11787"/>
                    </a:cubicBezTo>
                    <a:lnTo>
                      <a:pt x="8899" y="11787"/>
                    </a:lnTo>
                    <a:cubicBezTo>
                      <a:pt x="9210" y="11787"/>
                      <a:pt x="9463" y="11534"/>
                      <a:pt x="9463" y="11223"/>
                    </a:cubicBezTo>
                    <a:lnTo>
                      <a:pt x="9463" y="538"/>
                    </a:lnTo>
                    <a:cubicBezTo>
                      <a:pt x="9463" y="241"/>
                      <a:pt x="9222" y="0"/>
                      <a:pt x="8925" y="0"/>
                    </a:cubicBezTo>
                    <a:close/>
                  </a:path>
                </a:pathLst>
              </a:custGeom>
              <a:solidFill>
                <a:srgbClr val="D18C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4"/>
              <p:cNvSpPr/>
              <p:nvPr/>
            </p:nvSpPr>
            <p:spPr>
              <a:xfrm>
                <a:off x="5413775" y="869425"/>
                <a:ext cx="239475" cy="150300"/>
              </a:xfrm>
              <a:custGeom>
                <a:rect b="b" l="l" r="r" t="t"/>
                <a:pathLst>
                  <a:path extrusionOk="0" h="6012" w="9579">
                    <a:moveTo>
                      <a:pt x="5845" y="0"/>
                    </a:moveTo>
                    <a:cubicBezTo>
                      <a:pt x="5150" y="0"/>
                      <a:pt x="4455" y="72"/>
                      <a:pt x="3774" y="215"/>
                    </a:cubicBezTo>
                    <a:cubicBezTo>
                      <a:pt x="3318" y="311"/>
                      <a:pt x="2866" y="439"/>
                      <a:pt x="2445" y="640"/>
                    </a:cubicBezTo>
                    <a:cubicBezTo>
                      <a:pt x="1528" y="1078"/>
                      <a:pt x="785" y="1867"/>
                      <a:pt x="402" y="2808"/>
                    </a:cubicBezTo>
                    <a:cubicBezTo>
                      <a:pt x="19" y="3749"/>
                      <a:pt x="0" y="4833"/>
                      <a:pt x="351" y="5786"/>
                    </a:cubicBezTo>
                    <a:lnTo>
                      <a:pt x="649" y="6012"/>
                    </a:lnTo>
                    <a:cubicBezTo>
                      <a:pt x="1569" y="5141"/>
                      <a:pt x="2167" y="3936"/>
                      <a:pt x="2303" y="2676"/>
                    </a:cubicBezTo>
                    <a:cubicBezTo>
                      <a:pt x="2842" y="2769"/>
                      <a:pt x="3386" y="2808"/>
                      <a:pt x="3931" y="2808"/>
                    </a:cubicBezTo>
                    <a:cubicBezTo>
                      <a:pt x="4905" y="2808"/>
                      <a:pt x="5883" y="2685"/>
                      <a:pt x="6846" y="2525"/>
                    </a:cubicBezTo>
                    <a:cubicBezTo>
                      <a:pt x="7733" y="2378"/>
                      <a:pt x="8655" y="2184"/>
                      <a:pt x="9349" y="1611"/>
                    </a:cubicBezTo>
                    <a:cubicBezTo>
                      <a:pt x="9405" y="1565"/>
                      <a:pt x="9460" y="1516"/>
                      <a:pt x="9495" y="1453"/>
                    </a:cubicBezTo>
                    <a:cubicBezTo>
                      <a:pt x="9578" y="1309"/>
                      <a:pt x="9544" y="1124"/>
                      <a:pt x="9465" y="979"/>
                    </a:cubicBezTo>
                    <a:cubicBezTo>
                      <a:pt x="9259" y="602"/>
                      <a:pt x="8812" y="436"/>
                      <a:pt x="8395" y="327"/>
                    </a:cubicBezTo>
                    <a:cubicBezTo>
                      <a:pt x="7564" y="109"/>
                      <a:pt x="6705" y="0"/>
                      <a:pt x="5845" y="0"/>
                    </a:cubicBezTo>
                    <a:close/>
                  </a:path>
                </a:pathLst>
              </a:custGeom>
              <a:solidFill>
                <a:srgbClr val="AB73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4"/>
              <p:cNvSpPr/>
              <p:nvPr/>
            </p:nvSpPr>
            <p:spPr>
              <a:xfrm>
                <a:off x="5414475" y="847075"/>
                <a:ext cx="261675" cy="174650"/>
              </a:xfrm>
              <a:custGeom>
                <a:rect b="b" l="l" r="r" t="t"/>
                <a:pathLst>
                  <a:path extrusionOk="0" h="6986" w="10467">
                    <a:moveTo>
                      <a:pt x="6634" y="1"/>
                    </a:moveTo>
                    <a:cubicBezTo>
                      <a:pt x="5750" y="1"/>
                      <a:pt x="4878" y="227"/>
                      <a:pt x="4051" y="542"/>
                    </a:cubicBezTo>
                    <a:cubicBezTo>
                      <a:pt x="2927" y="972"/>
                      <a:pt x="1867" y="1568"/>
                      <a:pt x="917" y="2307"/>
                    </a:cubicBezTo>
                    <a:cubicBezTo>
                      <a:pt x="606" y="2548"/>
                      <a:pt x="297" y="2817"/>
                      <a:pt x="144" y="3180"/>
                    </a:cubicBezTo>
                    <a:cubicBezTo>
                      <a:pt x="1" y="3517"/>
                      <a:pt x="9" y="3897"/>
                      <a:pt x="19" y="4263"/>
                    </a:cubicBezTo>
                    <a:cubicBezTo>
                      <a:pt x="42" y="5039"/>
                      <a:pt x="64" y="5814"/>
                      <a:pt x="87" y="6589"/>
                    </a:cubicBezTo>
                    <a:lnTo>
                      <a:pt x="557" y="6986"/>
                    </a:lnTo>
                    <a:cubicBezTo>
                      <a:pt x="1301" y="5831"/>
                      <a:pt x="1670" y="4420"/>
                      <a:pt x="1939" y="3090"/>
                    </a:cubicBezTo>
                    <a:cubicBezTo>
                      <a:pt x="2818" y="3124"/>
                      <a:pt x="3694" y="3220"/>
                      <a:pt x="4572" y="3220"/>
                    </a:cubicBezTo>
                    <a:cubicBezTo>
                      <a:pt x="4644" y="3220"/>
                      <a:pt x="4716" y="3220"/>
                      <a:pt x="4788" y="3218"/>
                    </a:cubicBezTo>
                    <a:cubicBezTo>
                      <a:pt x="5520" y="3205"/>
                      <a:pt x="6248" y="3116"/>
                      <a:pt x="6975" y="3027"/>
                    </a:cubicBezTo>
                    <a:cubicBezTo>
                      <a:pt x="7509" y="2962"/>
                      <a:pt x="10466" y="2570"/>
                      <a:pt x="9740" y="1499"/>
                    </a:cubicBezTo>
                    <a:cubicBezTo>
                      <a:pt x="9599" y="1292"/>
                      <a:pt x="9365" y="1142"/>
                      <a:pt x="9172" y="989"/>
                    </a:cubicBezTo>
                    <a:cubicBezTo>
                      <a:pt x="8918" y="788"/>
                      <a:pt x="8683" y="563"/>
                      <a:pt x="8414" y="381"/>
                    </a:cubicBezTo>
                    <a:cubicBezTo>
                      <a:pt x="7910" y="42"/>
                      <a:pt x="7321" y="14"/>
                      <a:pt x="6731" y="2"/>
                    </a:cubicBezTo>
                    <a:cubicBezTo>
                      <a:pt x="6699" y="1"/>
                      <a:pt x="6666" y="1"/>
                      <a:pt x="6634" y="1"/>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4"/>
              <p:cNvSpPr/>
              <p:nvPr/>
            </p:nvSpPr>
            <p:spPr>
              <a:xfrm>
                <a:off x="5638050" y="874300"/>
                <a:ext cx="48475" cy="147925"/>
              </a:xfrm>
              <a:custGeom>
                <a:rect b="b" l="l" r="r" t="t"/>
                <a:pathLst>
                  <a:path extrusionOk="0" h="5917" w="1939">
                    <a:moveTo>
                      <a:pt x="195" y="1"/>
                    </a:moveTo>
                    <a:lnTo>
                      <a:pt x="351" y="212"/>
                    </a:lnTo>
                    <a:cubicBezTo>
                      <a:pt x="77" y="1151"/>
                      <a:pt x="1" y="2145"/>
                      <a:pt x="117" y="3116"/>
                    </a:cubicBezTo>
                    <a:cubicBezTo>
                      <a:pt x="175" y="3602"/>
                      <a:pt x="282" y="4083"/>
                      <a:pt x="434" y="4550"/>
                    </a:cubicBezTo>
                    <a:cubicBezTo>
                      <a:pt x="559" y="4932"/>
                      <a:pt x="719" y="5557"/>
                      <a:pt x="1019" y="5841"/>
                    </a:cubicBezTo>
                    <a:cubicBezTo>
                      <a:pt x="1068" y="5887"/>
                      <a:pt x="1137" y="5917"/>
                      <a:pt x="1203" y="5917"/>
                    </a:cubicBezTo>
                    <a:cubicBezTo>
                      <a:pt x="1247" y="5917"/>
                      <a:pt x="1288" y="5904"/>
                      <a:pt x="1322" y="5876"/>
                    </a:cubicBezTo>
                    <a:cubicBezTo>
                      <a:pt x="1353" y="5850"/>
                      <a:pt x="1374" y="5814"/>
                      <a:pt x="1393" y="5778"/>
                    </a:cubicBezTo>
                    <a:cubicBezTo>
                      <a:pt x="1938" y="4772"/>
                      <a:pt x="1857" y="3450"/>
                      <a:pt x="1604" y="2371"/>
                    </a:cubicBezTo>
                    <a:cubicBezTo>
                      <a:pt x="1393" y="1471"/>
                      <a:pt x="1027" y="525"/>
                      <a:pt x="195" y="1"/>
                    </a:cubicBezTo>
                    <a:close/>
                  </a:path>
                </a:pathLst>
              </a:custGeom>
              <a:solidFill>
                <a:srgbClr val="9B47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4"/>
              <p:cNvSpPr/>
              <p:nvPr/>
            </p:nvSpPr>
            <p:spPr>
              <a:xfrm>
                <a:off x="5446625" y="872325"/>
                <a:ext cx="17650" cy="52275"/>
              </a:xfrm>
              <a:custGeom>
                <a:rect b="b" l="l" r="r" t="t"/>
                <a:pathLst>
                  <a:path extrusionOk="0" h="2091" w="706">
                    <a:moveTo>
                      <a:pt x="26" y="1"/>
                    </a:moveTo>
                    <a:cubicBezTo>
                      <a:pt x="12" y="2"/>
                      <a:pt x="0" y="128"/>
                      <a:pt x="2" y="334"/>
                    </a:cubicBezTo>
                    <a:cubicBezTo>
                      <a:pt x="5" y="538"/>
                      <a:pt x="21" y="824"/>
                      <a:pt x="99" y="1133"/>
                    </a:cubicBezTo>
                    <a:cubicBezTo>
                      <a:pt x="177" y="1441"/>
                      <a:pt x="315" y="1702"/>
                      <a:pt x="446" y="1864"/>
                    </a:cubicBezTo>
                    <a:cubicBezTo>
                      <a:pt x="568" y="2019"/>
                      <a:pt x="673" y="2090"/>
                      <a:pt x="691" y="2090"/>
                    </a:cubicBezTo>
                    <a:cubicBezTo>
                      <a:pt x="692" y="2090"/>
                      <a:pt x="693" y="2090"/>
                      <a:pt x="693" y="2090"/>
                    </a:cubicBezTo>
                    <a:cubicBezTo>
                      <a:pt x="706" y="2077"/>
                      <a:pt x="615" y="1988"/>
                      <a:pt x="507" y="1821"/>
                    </a:cubicBezTo>
                    <a:cubicBezTo>
                      <a:pt x="397" y="1654"/>
                      <a:pt x="277" y="1402"/>
                      <a:pt x="202" y="1106"/>
                    </a:cubicBezTo>
                    <a:cubicBezTo>
                      <a:pt x="127" y="809"/>
                      <a:pt x="99" y="531"/>
                      <a:pt x="77" y="329"/>
                    </a:cubicBezTo>
                    <a:cubicBezTo>
                      <a:pt x="56" y="127"/>
                      <a:pt x="40" y="1"/>
                      <a:pt x="26"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4"/>
              <p:cNvSpPr/>
              <p:nvPr/>
            </p:nvSpPr>
            <p:spPr>
              <a:xfrm>
                <a:off x="5417000" y="894950"/>
                <a:ext cx="31800" cy="120400"/>
              </a:xfrm>
              <a:custGeom>
                <a:rect b="b" l="l" r="r" t="t"/>
                <a:pathLst>
                  <a:path extrusionOk="0" h="4816" w="1272">
                    <a:moveTo>
                      <a:pt x="1256" y="0"/>
                    </a:moveTo>
                    <a:cubicBezTo>
                      <a:pt x="1246" y="0"/>
                      <a:pt x="1177" y="31"/>
                      <a:pt x="1070" y="104"/>
                    </a:cubicBezTo>
                    <a:cubicBezTo>
                      <a:pt x="956" y="183"/>
                      <a:pt x="801" y="316"/>
                      <a:pt x="649" y="513"/>
                    </a:cubicBezTo>
                    <a:cubicBezTo>
                      <a:pt x="497" y="710"/>
                      <a:pt x="351" y="973"/>
                      <a:pt x="247" y="1286"/>
                    </a:cubicBezTo>
                    <a:cubicBezTo>
                      <a:pt x="144" y="1598"/>
                      <a:pt x="81" y="1956"/>
                      <a:pt x="53" y="2332"/>
                    </a:cubicBezTo>
                    <a:cubicBezTo>
                      <a:pt x="0" y="3083"/>
                      <a:pt x="37" y="3763"/>
                      <a:pt x="89" y="4252"/>
                    </a:cubicBezTo>
                    <a:cubicBezTo>
                      <a:pt x="112" y="4472"/>
                      <a:pt x="138" y="4650"/>
                      <a:pt x="162" y="4783"/>
                    </a:cubicBezTo>
                    <a:cubicBezTo>
                      <a:pt x="178" y="4793"/>
                      <a:pt x="193" y="4805"/>
                      <a:pt x="209" y="4816"/>
                    </a:cubicBezTo>
                    <a:cubicBezTo>
                      <a:pt x="198" y="4680"/>
                      <a:pt x="180" y="4485"/>
                      <a:pt x="164" y="4245"/>
                    </a:cubicBezTo>
                    <a:cubicBezTo>
                      <a:pt x="131" y="3759"/>
                      <a:pt x="107" y="3082"/>
                      <a:pt x="158" y="2340"/>
                    </a:cubicBezTo>
                    <a:cubicBezTo>
                      <a:pt x="186" y="1969"/>
                      <a:pt x="245" y="1621"/>
                      <a:pt x="341" y="1316"/>
                    </a:cubicBezTo>
                    <a:cubicBezTo>
                      <a:pt x="436" y="1012"/>
                      <a:pt x="570" y="754"/>
                      <a:pt x="709" y="558"/>
                    </a:cubicBezTo>
                    <a:cubicBezTo>
                      <a:pt x="991" y="161"/>
                      <a:pt x="1272" y="17"/>
                      <a:pt x="1258" y="1"/>
                    </a:cubicBezTo>
                    <a:cubicBezTo>
                      <a:pt x="1258" y="0"/>
                      <a:pt x="1257" y="0"/>
                      <a:pt x="1256" y="0"/>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4"/>
              <p:cNvSpPr/>
              <p:nvPr/>
            </p:nvSpPr>
            <p:spPr>
              <a:xfrm>
                <a:off x="5436375" y="912700"/>
                <a:ext cx="18575" cy="67275"/>
              </a:xfrm>
              <a:custGeom>
                <a:rect b="b" l="l" r="r" t="t"/>
                <a:pathLst>
                  <a:path extrusionOk="0" h="2691" w="743">
                    <a:moveTo>
                      <a:pt x="712" y="0"/>
                    </a:moveTo>
                    <a:cubicBezTo>
                      <a:pt x="696" y="0"/>
                      <a:pt x="593" y="121"/>
                      <a:pt x="467" y="337"/>
                    </a:cubicBezTo>
                    <a:cubicBezTo>
                      <a:pt x="336" y="559"/>
                      <a:pt x="190" y="890"/>
                      <a:pt x="100" y="1276"/>
                    </a:cubicBezTo>
                    <a:cubicBezTo>
                      <a:pt x="13" y="1662"/>
                      <a:pt x="1" y="2023"/>
                      <a:pt x="21" y="2280"/>
                    </a:cubicBezTo>
                    <a:cubicBezTo>
                      <a:pt x="41" y="2536"/>
                      <a:pt x="83" y="2691"/>
                      <a:pt x="96" y="2691"/>
                    </a:cubicBezTo>
                    <a:cubicBezTo>
                      <a:pt x="96" y="2691"/>
                      <a:pt x="96" y="2691"/>
                      <a:pt x="96" y="2691"/>
                    </a:cubicBezTo>
                    <a:cubicBezTo>
                      <a:pt x="131" y="2689"/>
                      <a:pt x="26" y="2054"/>
                      <a:pt x="204" y="1300"/>
                    </a:cubicBezTo>
                    <a:cubicBezTo>
                      <a:pt x="373" y="543"/>
                      <a:pt x="743" y="17"/>
                      <a:pt x="713" y="0"/>
                    </a:cubicBezTo>
                    <a:cubicBezTo>
                      <a:pt x="713" y="0"/>
                      <a:pt x="712" y="0"/>
                      <a:pt x="712" y="0"/>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4"/>
              <p:cNvSpPr/>
              <p:nvPr/>
            </p:nvSpPr>
            <p:spPr>
              <a:xfrm>
                <a:off x="5449175" y="832650"/>
                <a:ext cx="224875" cy="54100"/>
              </a:xfrm>
              <a:custGeom>
                <a:rect b="b" l="l" r="r" t="t"/>
                <a:pathLst>
                  <a:path extrusionOk="0" h="2164" w="8995">
                    <a:moveTo>
                      <a:pt x="7010" y="1"/>
                    </a:moveTo>
                    <a:cubicBezTo>
                      <a:pt x="6751" y="1"/>
                      <a:pt x="6474" y="49"/>
                      <a:pt x="6202" y="150"/>
                    </a:cubicBezTo>
                    <a:cubicBezTo>
                      <a:pt x="5911" y="260"/>
                      <a:pt x="5634" y="424"/>
                      <a:pt x="5333" y="552"/>
                    </a:cubicBezTo>
                    <a:cubicBezTo>
                      <a:pt x="5054" y="675"/>
                      <a:pt x="4745" y="736"/>
                      <a:pt x="4424" y="736"/>
                    </a:cubicBezTo>
                    <a:cubicBezTo>
                      <a:pt x="4400" y="736"/>
                      <a:pt x="4377" y="736"/>
                      <a:pt x="4353" y="735"/>
                    </a:cubicBezTo>
                    <a:cubicBezTo>
                      <a:pt x="3668" y="718"/>
                      <a:pt x="3020" y="524"/>
                      <a:pt x="2406" y="524"/>
                    </a:cubicBezTo>
                    <a:cubicBezTo>
                      <a:pt x="2398" y="524"/>
                      <a:pt x="2390" y="524"/>
                      <a:pt x="2381" y="524"/>
                    </a:cubicBezTo>
                    <a:cubicBezTo>
                      <a:pt x="2368" y="524"/>
                      <a:pt x="2356" y="524"/>
                      <a:pt x="2343" y="524"/>
                    </a:cubicBezTo>
                    <a:cubicBezTo>
                      <a:pt x="1741" y="524"/>
                      <a:pt x="1196" y="684"/>
                      <a:pt x="814" y="941"/>
                    </a:cubicBezTo>
                    <a:cubicBezTo>
                      <a:pt x="421" y="1203"/>
                      <a:pt x="204" y="1535"/>
                      <a:pt x="103" y="1773"/>
                    </a:cubicBezTo>
                    <a:cubicBezTo>
                      <a:pt x="51" y="1893"/>
                      <a:pt x="29" y="1993"/>
                      <a:pt x="14" y="2059"/>
                    </a:cubicBezTo>
                    <a:cubicBezTo>
                      <a:pt x="4" y="2127"/>
                      <a:pt x="0" y="2162"/>
                      <a:pt x="4" y="2163"/>
                    </a:cubicBezTo>
                    <a:cubicBezTo>
                      <a:pt x="4" y="2163"/>
                      <a:pt x="4" y="2163"/>
                      <a:pt x="4" y="2163"/>
                    </a:cubicBezTo>
                    <a:cubicBezTo>
                      <a:pt x="16" y="2163"/>
                      <a:pt x="32" y="2019"/>
                      <a:pt x="141" y="1791"/>
                    </a:cubicBezTo>
                    <a:cubicBezTo>
                      <a:pt x="250" y="1563"/>
                      <a:pt x="470" y="1249"/>
                      <a:pt x="855" y="1004"/>
                    </a:cubicBezTo>
                    <a:cubicBezTo>
                      <a:pt x="1222" y="768"/>
                      <a:pt x="1737" y="622"/>
                      <a:pt x="2312" y="622"/>
                    </a:cubicBezTo>
                    <a:cubicBezTo>
                      <a:pt x="2334" y="622"/>
                      <a:pt x="2357" y="622"/>
                      <a:pt x="2381" y="622"/>
                    </a:cubicBezTo>
                    <a:cubicBezTo>
                      <a:pt x="2682" y="625"/>
                      <a:pt x="2997" y="670"/>
                      <a:pt x="3324" y="724"/>
                    </a:cubicBezTo>
                    <a:cubicBezTo>
                      <a:pt x="3651" y="775"/>
                      <a:pt x="3993" y="834"/>
                      <a:pt x="4351" y="841"/>
                    </a:cubicBezTo>
                    <a:cubicBezTo>
                      <a:pt x="4376" y="842"/>
                      <a:pt x="4400" y="843"/>
                      <a:pt x="4424" y="843"/>
                    </a:cubicBezTo>
                    <a:cubicBezTo>
                      <a:pt x="4756" y="843"/>
                      <a:pt x="5086" y="776"/>
                      <a:pt x="5374" y="648"/>
                    </a:cubicBezTo>
                    <a:cubicBezTo>
                      <a:pt x="5683" y="514"/>
                      <a:pt x="5958" y="349"/>
                      <a:pt x="6238" y="242"/>
                    </a:cubicBezTo>
                    <a:cubicBezTo>
                      <a:pt x="6505" y="139"/>
                      <a:pt x="6777" y="89"/>
                      <a:pt x="7034" y="89"/>
                    </a:cubicBezTo>
                    <a:cubicBezTo>
                      <a:pt x="7045" y="89"/>
                      <a:pt x="7056" y="89"/>
                      <a:pt x="7067" y="90"/>
                    </a:cubicBezTo>
                    <a:cubicBezTo>
                      <a:pt x="7333" y="92"/>
                      <a:pt x="7580" y="140"/>
                      <a:pt x="7796" y="209"/>
                    </a:cubicBezTo>
                    <a:cubicBezTo>
                      <a:pt x="8230" y="352"/>
                      <a:pt x="8533" y="579"/>
                      <a:pt x="8719" y="752"/>
                    </a:cubicBezTo>
                    <a:cubicBezTo>
                      <a:pt x="8898" y="925"/>
                      <a:pt x="8977" y="1043"/>
                      <a:pt x="8990" y="1043"/>
                    </a:cubicBezTo>
                    <a:cubicBezTo>
                      <a:pt x="8990" y="1043"/>
                      <a:pt x="8991" y="1043"/>
                      <a:pt x="8991" y="1043"/>
                    </a:cubicBezTo>
                    <a:cubicBezTo>
                      <a:pt x="8995" y="1041"/>
                      <a:pt x="8975" y="1011"/>
                      <a:pt x="8937" y="954"/>
                    </a:cubicBezTo>
                    <a:cubicBezTo>
                      <a:pt x="8900" y="896"/>
                      <a:pt x="8836" y="819"/>
                      <a:pt x="8747" y="723"/>
                    </a:cubicBezTo>
                    <a:cubicBezTo>
                      <a:pt x="8568" y="538"/>
                      <a:pt x="8264" y="294"/>
                      <a:pt x="7820" y="139"/>
                    </a:cubicBezTo>
                    <a:cubicBezTo>
                      <a:pt x="7598" y="63"/>
                      <a:pt x="7344" y="8"/>
                      <a:pt x="7068" y="1"/>
                    </a:cubicBezTo>
                    <a:cubicBezTo>
                      <a:pt x="7049" y="1"/>
                      <a:pt x="7030" y="1"/>
                      <a:pt x="7010"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4"/>
              <p:cNvSpPr/>
              <p:nvPr/>
            </p:nvSpPr>
            <p:spPr>
              <a:xfrm>
                <a:off x="5406000" y="884300"/>
                <a:ext cx="41625" cy="27875"/>
              </a:xfrm>
              <a:custGeom>
                <a:rect b="b" l="l" r="r" t="t"/>
                <a:pathLst>
                  <a:path extrusionOk="0" h="1115" w="1665">
                    <a:moveTo>
                      <a:pt x="1637" y="1"/>
                    </a:moveTo>
                    <a:cubicBezTo>
                      <a:pt x="1581" y="1"/>
                      <a:pt x="1429" y="22"/>
                      <a:pt x="1217" y="77"/>
                    </a:cubicBezTo>
                    <a:cubicBezTo>
                      <a:pt x="951" y="151"/>
                      <a:pt x="571" y="282"/>
                      <a:pt x="253" y="585"/>
                    </a:cubicBezTo>
                    <a:cubicBezTo>
                      <a:pt x="178" y="657"/>
                      <a:pt x="113" y="736"/>
                      <a:pt x="57" y="816"/>
                    </a:cubicBezTo>
                    <a:cubicBezTo>
                      <a:pt x="34" y="915"/>
                      <a:pt x="15" y="1015"/>
                      <a:pt x="0" y="1115"/>
                    </a:cubicBezTo>
                    <a:cubicBezTo>
                      <a:pt x="76" y="958"/>
                      <a:pt x="180" y="799"/>
                      <a:pt x="326" y="661"/>
                    </a:cubicBezTo>
                    <a:cubicBezTo>
                      <a:pt x="623" y="379"/>
                      <a:pt x="983" y="239"/>
                      <a:pt x="1238" y="149"/>
                    </a:cubicBezTo>
                    <a:cubicBezTo>
                      <a:pt x="1498" y="62"/>
                      <a:pt x="1665" y="21"/>
                      <a:pt x="1661" y="5"/>
                    </a:cubicBezTo>
                    <a:cubicBezTo>
                      <a:pt x="1660" y="2"/>
                      <a:pt x="1652" y="1"/>
                      <a:pt x="1637"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4"/>
              <p:cNvSpPr/>
              <p:nvPr/>
            </p:nvSpPr>
            <p:spPr>
              <a:xfrm>
                <a:off x="5450650" y="856350"/>
                <a:ext cx="221875" cy="44125"/>
              </a:xfrm>
              <a:custGeom>
                <a:rect b="b" l="l" r="r" t="t"/>
                <a:pathLst>
                  <a:path extrusionOk="0" h="1765" w="8875">
                    <a:moveTo>
                      <a:pt x="6950" y="1"/>
                    </a:moveTo>
                    <a:cubicBezTo>
                      <a:pt x="6809" y="1"/>
                      <a:pt x="6665" y="14"/>
                      <a:pt x="6519" y="41"/>
                    </a:cubicBezTo>
                    <a:cubicBezTo>
                      <a:pt x="6205" y="95"/>
                      <a:pt x="5895" y="228"/>
                      <a:pt x="5598" y="391"/>
                    </a:cubicBezTo>
                    <a:cubicBezTo>
                      <a:pt x="5299" y="553"/>
                      <a:pt x="5004" y="740"/>
                      <a:pt x="4681" y="880"/>
                    </a:cubicBezTo>
                    <a:cubicBezTo>
                      <a:pt x="4358" y="1021"/>
                      <a:pt x="4015" y="1080"/>
                      <a:pt x="3683" y="1089"/>
                    </a:cubicBezTo>
                    <a:cubicBezTo>
                      <a:pt x="3651" y="1090"/>
                      <a:pt x="3619" y="1090"/>
                      <a:pt x="3588" y="1090"/>
                    </a:cubicBezTo>
                    <a:cubicBezTo>
                      <a:pt x="3289" y="1090"/>
                      <a:pt x="3000" y="1054"/>
                      <a:pt x="2725" y="1006"/>
                    </a:cubicBezTo>
                    <a:cubicBezTo>
                      <a:pt x="2422" y="953"/>
                      <a:pt x="2135" y="882"/>
                      <a:pt x="1860" y="840"/>
                    </a:cubicBezTo>
                    <a:cubicBezTo>
                      <a:pt x="1690" y="813"/>
                      <a:pt x="1524" y="797"/>
                      <a:pt x="1367" y="797"/>
                    </a:cubicBezTo>
                    <a:cubicBezTo>
                      <a:pt x="1269" y="797"/>
                      <a:pt x="1174" y="803"/>
                      <a:pt x="1083" y="816"/>
                    </a:cubicBezTo>
                    <a:cubicBezTo>
                      <a:pt x="603" y="885"/>
                      <a:pt x="274" y="1152"/>
                      <a:pt x="133" y="1377"/>
                    </a:cubicBezTo>
                    <a:cubicBezTo>
                      <a:pt x="61" y="1490"/>
                      <a:pt x="30" y="1591"/>
                      <a:pt x="14" y="1659"/>
                    </a:cubicBezTo>
                    <a:cubicBezTo>
                      <a:pt x="3" y="1728"/>
                      <a:pt x="1" y="1765"/>
                      <a:pt x="4" y="1765"/>
                    </a:cubicBezTo>
                    <a:cubicBezTo>
                      <a:pt x="4" y="1765"/>
                      <a:pt x="5" y="1765"/>
                      <a:pt x="5" y="1765"/>
                    </a:cubicBezTo>
                    <a:cubicBezTo>
                      <a:pt x="17" y="1765"/>
                      <a:pt x="21" y="1610"/>
                      <a:pt x="168" y="1400"/>
                    </a:cubicBezTo>
                    <a:cubicBezTo>
                      <a:pt x="312" y="1192"/>
                      <a:pt x="635" y="946"/>
                      <a:pt x="1093" y="891"/>
                    </a:cubicBezTo>
                    <a:cubicBezTo>
                      <a:pt x="1168" y="881"/>
                      <a:pt x="1245" y="877"/>
                      <a:pt x="1325" y="877"/>
                    </a:cubicBezTo>
                    <a:cubicBezTo>
                      <a:pt x="1490" y="877"/>
                      <a:pt x="1664" y="895"/>
                      <a:pt x="1846" y="926"/>
                    </a:cubicBezTo>
                    <a:cubicBezTo>
                      <a:pt x="2115" y="971"/>
                      <a:pt x="2400" y="1045"/>
                      <a:pt x="2707" y="1102"/>
                    </a:cubicBezTo>
                    <a:cubicBezTo>
                      <a:pt x="2992" y="1154"/>
                      <a:pt x="3294" y="1193"/>
                      <a:pt x="3609" y="1193"/>
                    </a:cubicBezTo>
                    <a:cubicBezTo>
                      <a:pt x="3634" y="1193"/>
                      <a:pt x="3660" y="1193"/>
                      <a:pt x="3685" y="1193"/>
                    </a:cubicBezTo>
                    <a:cubicBezTo>
                      <a:pt x="4028" y="1186"/>
                      <a:pt x="4386" y="1124"/>
                      <a:pt x="4722" y="977"/>
                    </a:cubicBezTo>
                    <a:cubicBezTo>
                      <a:pt x="5057" y="833"/>
                      <a:pt x="5353" y="643"/>
                      <a:pt x="5647" y="482"/>
                    </a:cubicBezTo>
                    <a:cubicBezTo>
                      <a:pt x="5941" y="320"/>
                      <a:pt x="6237" y="192"/>
                      <a:pt x="6536" y="137"/>
                    </a:cubicBezTo>
                    <a:cubicBezTo>
                      <a:pt x="6685" y="108"/>
                      <a:pt x="6833" y="94"/>
                      <a:pt x="6976" y="94"/>
                    </a:cubicBezTo>
                    <a:cubicBezTo>
                      <a:pt x="7408" y="94"/>
                      <a:pt x="7802" y="218"/>
                      <a:pt x="8085" y="414"/>
                    </a:cubicBezTo>
                    <a:cubicBezTo>
                      <a:pt x="8470" y="672"/>
                      <a:pt x="8671" y="1011"/>
                      <a:pt x="8763" y="1249"/>
                    </a:cubicBezTo>
                    <a:cubicBezTo>
                      <a:pt x="8856" y="1490"/>
                      <a:pt x="8859" y="1639"/>
                      <a:pt x="8871" y="1639"/>
                    </a:cubicBezTo>
                    <a:cubicBezTo>
                      <a:pt x="8871" y="1639"/>
                      <a:pt x="8871" y="1639"/>
                      <a:pt x="8871" y="1639"/>
                    </a:cubicBezTo>
                    <a:cubicBezTo>
                      <a:pt x="8874" y="1639"/>
                      <a:pt x="8874" y="1602"/>
                      <a:pt x="8869" y="1533"/>
                    </a:cubicBezTo>
                    <a:cubicBezTo>
                      <a:pt x="8860" y="1464"/>
                      <a:pt x="8846" y="1361"/>
                      <a:pt x="8802" y="1235"/>
                    </a:cubicBezTo>
                    <a:cubicBezTo>
                      <a:pt x="8720" y="987"/>
                      <a:pt x="8523" y="629"/>
                      <a:pt x="8128" y="352"/>
                    </a:cubicBezTo>
                    <a:cubicBezTo>
                      <a:pt x="7830" y="138"/>
                      <a:pt x="7410" y="1"/>
                      <a:pt x="6950"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4"/>
              <p:cNvSpPr/>
              <p:nvPr/>
            </p:nvSpPr>
            <p:spPr>
              <a:xfrm>
                <a:off x="5457325" y="880200"/>
                <a:ext cx="200850" cy="35850"/>
              </a:xfrm>
              <a:custGeom>
                <a:rect b="b" l="l" r="r" t="t"/>
                <a:pathLst>
                  <a:path extrusionOk="0" h="1434" w="8034">
                    <a:moveTo>
                      <a:pt x="7041" y="0"/>
                    </a:moveTo>
                    <a:cubicBezTo>
                      <a:pt x="7024" y="0"/>
                      <a:pt x="7006" y="1"/>
                      <a:pt x="6989" y="1"/>
                    </a:cubicBezTo>
                    <a:cubicBezTo>
                      <a:pt x="6785" y="4"/>
                      <a:pt x="6566" y="66"/>
                      <a:pt x="6351" y="161"/>
                    </a:cubicBezTo>
                    <a:cubicBezTo>
                      <a:pt x="6135" y="256"/>
                      <a:pt x="5920" y="385"/>
                      <a:pt x="5696" y="519"/>
                    </a:cubicBezTo>
                    <a:cubicBezTo>
                      <a:pt x="5471" y="652"/>
                      <a:pt x="5235" y="786"/>
                      <a:pt x="4972" y="880"/>
                    </a:cubicBezTo>
                    <a:cubicBezTo>
                      <a:pt x="4709" y="973"/>
                      <a:pt x="4422" y="1031"/>
                      <a:pt x="4126" y="1058"/>
                    </a:cubicBezTo>
                    <a:cubicBezTo>
                      <a:pt x="3980" y="1071"/>
                      <a:pt x="3835" y="1076"/>
                      <a:pt x="3692" y="1076"/>
                    </a:cubicBezTo>
                    <a:cubicBezTo>
                      <a:pt x="3254" y="1076"/>
                      <a:pt x="2833" y="1024"/>
                      <a:pt x="2446" y="968"/>
                    </a:cubicBezTo>
                    <a:cubicBezTo>
                      <a:pt x="1970" y="902"/>
                      <a:pt x="1540" y="802"/>
                      <a:pt x="1157" y="802"/>
                    </a:cubicBezTo>
                    <a:cubicBezTo>
                      <a:pt x="1125" y="802"/>
                      <a:pt x="1093" y="803"/>
                      <a:pt x="1062" y="804"/>
                    </a:cubicBezTo>
                    <a:cubicBezTo>
                      <a:pt x="656" y="817"/>
                      <a:pt x="347" y="983"/>
                      <a:pt x="190" y="1142"/>
                    </a:cubicBezTo>
                    <a:cubicBezTo>
                      <a:pt x="108" y="1222"/>
                      <a:pt x="61" y="1297"/>
                      <a:pt x="35" y="1349"/>
                    </a:cubicBezTo>
                    <a:cubicBezTo>
                      <a:pt x="8" y="1402"/>
                      <a:pt x="0" y="1432"/>
                      <a:pt x="3" y="1433"/>
                    </a:cubicBezTo>
                    <a:cubicBezTo>
                      <a:pt x="3" y="1433"/>
                      <a:pt x="3" y="1433"/>
                      <a:pt x="4" y="1433"/>
                    </a:cubicBezTo>
                    <a:cubicBezTo>
                      <a:pt x="15" y="1433"/>
                      <a:pt x="59" y="1313"/>
                      <a:pt x="217" y="1173"/>
                    </a:cubicBezTo>
                    <a:cubicBezTo>
                      <a:pt x="377" y="1030"/>
                      <a:pt x="674" y="881"/>
                      <a:pt x="1064" y="880"/>
                    </a:cubicBezTo>
                    <a:cubicBezTo>
                      <a:pt x="1081" y="879"/>
                      <a:pt x="1097" y="879"/>
                      <a:pt x="1114" y="879"/>
                    </a:cubicBezTo>
                    <a:cubicBezTo>
                      <a:pt x="1492" y="879"/>
                      <a:pt x="1935" y="990"/>
                      <a:pt x="2431" y="1064"/>
                    </a:cubicBezTo>
                    <a:cubicBezTo>
                      <a:pt x="2825" y="1124"/>
                      <a:pt x="3256" y="1181"/>
                      <a:pt x="3708" y="1181"/>
                    </a:cubicBezTo>
                    <a:cubicBezTo>
                      <a:pt x="3849" y="1181"/>
                      <a:pt x="3992" y="1176"/>
                      <a:pt x="4136" y="1163"/>
                    </a:cubicBezTo>
                    <a:cubicBezTo>
                      <a:pt x="4440" y="1136"/>
                      <a:pt x="4735" y="1076"/>
                      <a:pt x="5007" y="976"/>
                    </a:cubicBezTo>
                    <a:cubicBezTo>
                      <a:pt x="5281" y="880"/>
                      <a:pt x="5523" y="738"/>
                      <a:pt x="5746" y="602"/>
                    </a:cubicBezTo>
                    <a:cubicBezTo>
                      <a:pt x="5970" y="467"/>
                      <a:pt x="6179" y="337"/>
                      <a:pt x="6387" y="241"/>
                    </a:cubicBezTo>
                    <a:cubicBezTo>
                      <a:pt x="6596" y="145"/>
                      <a:pt x="6799" y="83"/>
                      <a:pt x="6992" y="76"/>
                    </a:cubicBezTo>
                    <a:cubicBezTo>
                      <a:pt x="7021" y="75"/>
                      <a:pt x="7049" y="74"/>
                      <a:pt x="7077" y="74"/>
                    </a:cubicBezTo>
                    <a:cubicBezTo>
                      <a:pt x="7425" y="74"/>
                      <a:pt x="7698" y="204"/>
                      <a:pt x="7838" y="343"/>
                    </a:cubicBezTo>
                    <a:cubicBezTo>
                      <a:pt x="7992" y="490"/>
                      <a:pt x="8015" y="619"/>
                      <a:pt x="8029" y="619"/>
                    </a:cubicBezTo>
                    <a:cubicBezTo>
                      <a:pt x="8030" y="619"/>
                      <a:pt x="8030" y="619"/>
                      <a:pt x="8030" y="618"/>
                    </a:cubicBezTo>
                    <a:cubicBezTo>
                      <a:pt x="8034" y="618"/>
                      <a:pt x="8026" y="588"/>
                      <a:pt x="8008" y="531"/>
                    </a:cubicBezTo>
                    <a:cubicBezTo>
                      <a:pt x="7997" y="503"/>
                      <a:pt x="7979" y="472"/>
                      <a:pt x="7960" y="432"/>
                    </a:cubicBezTo>
                    <a:cubicBezTo>
                      <a:pt x="7933" y="398"/>
                      <a:pt x="7908" y="354"/>
                      <a:pt x="7867" y="314"/>
                    </a:cubicBezTo>
                    <a:cubicBezTo>
                      <a:pt x="7722" y="154"/>
                      <a:pt x="7424" y="0"/>
                      <a:pt x="7041" y="0"/>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4"/>
              <p:cNvSpPr/>
              <p:nvPr/>
            </p:nvSpPr>
            <p:spPr>
              <a:xfrm>
                <a:off x="5652975" y="913000"/>
                <a:ext cx="15525" cy="89375"/>
              </a:xfrm>
              <a:custGeom>
                <a:rect b="b" l="l" r="r" t="t"/>
                <a:pathLst>
                  <a:path extrusionOk="0" h="3575" w="621">
                    <a:moveTo>
                      <a:pt x="98" y="1"/>
                    </a:moveTo>
                    <a:cubicBezTo>
                      <a:pt x="84" y="1"/>
                      <a:pt x="44" y="202"/>
                      <a:pt x="23" y="531"/>
                    </a:cubicBezTo>
                    <a:cubicBezTo>
                      <a:pt x="1" y="862"/>
                      <a:pt x="5" y="1324"/>
                      <a:pt x="76" y="1826"/>
                    </a:cubicBezTo>
                    <a:cubicBezTo>
                      <a:pt x="148" y="2329"/>
                      <a:pt x="272" y="2774"/>
                      <a:pt x="386" y="3085"/>
                    </a:cubicBezTo>
                    <a:cubicBezTo>
                      <a:pt x="497" y="3393"/>
                      <a:pt x="591" y="3574"/>
                      <a:pt x="604" y="3574"/>
                    </a:cubicBezTo>
                    <a:cubicBezTo>
                      <a:pt x="605" y="3574"/>
                      <a:pt x="605" y="3574"/>
                      <a:pt x="605" y="3574"/>
                    </a:cubicBezTo>
                    <a:cubicBezTo>
                      <a:pt x="621" y="3568"/>
                      <a:pt x="551" y="3376"/>
                      <a:pt x="457" y="3062"/>
                    </a:cubicBezTo>
                    <a:cubicBezTo>
                      <a:pt x="362" y="2748"/>
                      <a:pt x="251" y="2307"/>
                      <a:pt x="181" y="1812"/>
                    </a:cubicBezTo>
                    <a:cubicBezTo>
                      <a:pt x="111" y="1316"/>
                      <a:pt x="94" y="862"/>
                      <a:pt x="98" y="534"/>
                    </a:cubicBezTo>
                    <a:cubicBezTo>
                      <a:pt x="100" y="206"/>
                      <a:pt x="113" y="2"/>
                      <a:pt x="98" y="1"/>
                    </a:cubicBezTo>
                    <a:cubicBezTo>
                      <a:pt x="98" y="1"/>
                      <a:pt x="98" y="1"/>
                      <a:pt x="98"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4"/>
              <p:cNvSpPr/>
              <p:nvPr/>
            </p:nvSpPr>
            <p:spPr>
              <a:xfrm>
                <a:off x="5666375" y="913000"/>
                <a:ext cx="12900" cy="80550"/>
              </a:xfrm>
              <a:custGeom>
                <a:rect b="b" l="l" r="r" t="t"/>
                <a:pathLst>
                  <a:path extrusionOk="0" h="3222" w="516">
                    <a:moveTo>
                      <a:pt x="53" y="1"/>
                    </a:moveTo>
                    <a:cubicBezTo>
                      <a:pt x="42" y="1"/>
                      <a:pt x="1" y="183"/>
                      <a:pt x="15" y="482"/>
                    </a:cubicBezTo>
                    <a:cubicBezTo>
                      <a:pt x="20" y="631"/>
                      <a:pt x="45" y="807"/>
                      <a:pt x="80" y="1001"/>
                    </a:cubicBezTo>
                    <a:cubicBezTo>
                      <a:pt x="119" y="1194"/>
                      <a:pt x="169" y="1405"/>
                      <a:pt x="224" y="1623"/>
                    </a:cubicBezTo>
                    <a:cubicBezTo>
                      <a:pt x="279" y="1841"/>
                      <a:pt x="330" y="2049"/>
                      <a:pt x="369" y="2238"/>
                    </a:cubicBezTo>
                    <a:cubicBezTo>
                      <a:pt x="404" y="2429"/>
                      <a:pt x="431" y="2601"/>
                      <a:pt x="439" y="2747"/>
                    </a:cubicBezTo>
                    <a:cubicBezTo>
                      <a:pt x="459" y="3037"/>
                      <a:pt x="433" y="3219"/>
                      <a:pt x="451" y="3222"/>
                    </a:cubicBezTo>
                    <a:cubicBezTo>
                      <a:pt x="452" y="3222"/>
                      <a:pt x="452" y="3222"/>
                      <a:pt x="452" y="3222"/>
                    </a:cubicBezTo>
                    <a:cubicBezTo>
                      <a:pt x="463" y="3222"/>
                      <a:pt x="515" y="3042"/>
                      <a:pt x="514" y="2743"/>
                    </a:cubicBezTo>
                    <a:cubicBezTo>
                      <a:pt x="515" y="2593"/>
                      <a:pt x="495" y="2416"/>
                      <a:pt x="465" y="2221"/>
                    </a:cubicBezTo>
                    <a:cubicBezTo>
                      <a:pt x="431" y="2026"/>
                      <a:pt x="382" y="1816"/>
                      <a:pt x="327" y="1597"/>
                    </a:cubicBezTo>
                    <a:cubicBezTo>
                      <a:pt x="272" y="1378"/>
                      <a:pt x="218" y="1171"/>
                      <a:pt x="176" y="982"/>
                    </a:cubicBezTo>
                    <a:cubicBezTo>
                      <a:pt x="136" y="793"/>
                      <a:pt x="105" y="621"/>
                      <a:pt x="90" y="476"/>
                    </a:cubicBezTo>
                    <a:cubicBezTo>
                      <a:pt x="58" y="185"/>
                      <a:pt x="72" y="2"/>
                      <a:pt x="53" y="1"/>
                    </a:cubicBezTo>
                    <a:cubicBezTo>
                      <a:pt x="53" y="1"/>
                      <a:pt x="53" y="1"/>
                      <a:pt x="53" y="1"/>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4"/>
              <p:cNvSpPr/>
              <p:nvPr/>
            </p:nvSpPr>
            <p:spPr>
              <a:xfrm>
                <a:off x="5674925" y="903350"/>
                <a:ext cx="13050" cy="33600"/>
              </a:xfrm>
              <a:custGeom>
                <a:rect b="b" l="l" r="r" t="t"/>
                <a:pathLst>
                  <a:path extrusionOk="0" h="1344" w="522">
                    <a:moveTo>
                      <a:pt x="27" y="0"/>
                    </a:moveTo>
                    <a:cubicBezTo>
                      <a:pt x="25" y="0"/>
                      <a:pt x="24" y="1"/>
                      <a:pt x="23" y="2"/>
                    </a:cubicBezTo>
                    <a:cubicBezTo>
                      <a:pt x="0" y="24"/>
                      <a:pt x="257" y="247"/>
                      <a:pt x="362" y="631"/>
                    </a:cubicBezTo>
                    <a:cubicBezTo>
                      <a:pt x="474" y="1013"/>
                      <a:pt x="374" y="1337"/>
                      <a:pt x="405" y="1344"/>
                    </a:cubicBezTo>
                    <a:cubicBezTo>
                      <a:pt x="406" y="1344"/>
                      <a:pt x="406" y="1344"/>
                      <a:pt x="407" y="1344"/>
                    </a:cubicBezTo>
                    <a:cubicBezTo>
                      <a:pt x="420" y="1344"/>
                      <a:pt x="461" y="1270"/>
                      <a:pt x="489" y="1138"/>
                    </a:cubicBezTo>
                    <a:cubicBezTo>
                      <a:pt x="517" y="1003"/>
                      <a:pt x="522" y="807"/>
                      <a:pt x="463" y="602"/>
                    </a:cubicBezTo>
                    <a:cubicBezTo>
                      <a:pt x="405" y="397"/>
                      <a:pt x="298" y="232"/>
                      <a:pt x="203" y="133"/>
                    </a:cubicBezTo>
                    <a:cubicBezTo>
                      <a:pt x="117" y="42"/>
                      <a:pt x="45" y="0"/>
                      <a:pt x="27" y="0"/>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4"/>
              <p:cNvSpPr/>
              <p:nvPr/>
            </p:nvSpPr>
            <p:spPr>
              <a:xfrm>
                <a:off x="5400400" y="823000"/>
                <a:ext cx="286050" cy="162875"/>
              </a:xfrm>
              <a:custGeom>
                <a:rect b="b" l="l" r="r" t="t"/>
                <a:pathLst>
                  <a:path extrusionOk="0" h="6515" w="11442">
                    <a:moveTo>
                      <a:pt x="8815" y="0"/>
                    </a:moveTo>
                    <a:cubicBezTo>
                      <a:pt x="8201" y="0"/>
                      <a:pt x="7605" y="227"/>
                      <a:pt x="6993" y="300"/>
                    </a:cubicBezTo>
                    <a:cubicBezTo>
                      <a:pt x="6812" y="322"/>
                      <a:pt x="6631" y="330"/>
                      <a:pt x="6448" y="330"/>
                    </a:cubicBezTo>
                    <a:cubicBezTo>
                      <a:pt x="5883" y="330"/>
                      <a:pt x="5313" y="251"/>
                      <a:pt x="4750" y="251"/>
                    </a:cubicBezTo>
                    <a:cubicBezTo>
                      <a:pt x="4467" y="251"/>
                      <a:pt x="4186" y="271"/>
                      <a:pt x="3909" y="331"/>
                    </a:cubicBezTo>
                    <a:cubicBezTo>
                      <a:pt x="3072" y="511"/>
                      <a:pt x="2324" y="1063"/>
                      <a:pt x="1907" y="1809"/>
                    </a:cubicBezTo>
                    <a:cubicBezTo>
                      <a:pt x="1880" y="1858"/>
                      <a:pt x="1851" y="1910"/>
                      <a:pt x="1801" y="1935"/>
                    </a:cubicBezTo>
                    <a:cubicBezTo>
                      <a:pt x="1775" y="1948"/>
                      <a:pt x="1747" y="1952"/>
                      <a:pt x="1717" y="1952"/>
                    </a:cubicBezTo>
                    <a:cubicBezTo>
                      <a:pt x="1690" y="1952"/>
                      <a:pt x="1662" y="1949"/>
                      <a:pt x="1634" y="1946"/>
                    </a:cubicBezTo>
                    <a:cubicBezTo>
                      <a:pt x="1598" y="1943"/>
                      <a:pt x="1563" y="1941"/>
                      <a:pt x="1528" y="1941"/>
                    </a:cubicBezTo>
                    <a:cubicBezTo>
                      <a:pt x="890" y="1941"/>
                      <a:pt x="502" y="2491"/>
                      <a:pt x="333" y="3061"/>
                    </a:cubicBezTo>
                    <a:cubicBezTo>
                      <a:pt x="1" y="4180"/>
                      <a:pt x="279" y="5345"/>
                      <a:pt x="463" y="6514"/>
                    </a:cubicBezTo>
                    <a:cubicBezTo>
                      <a:pt x="403" y="5108"/>
                      <a:pt x="684" y="3367"/>
                      <a:pt x="2015" y="2959"/>
                    </a:cubicBezTo>
                    <a:cubicBezTo>
                      <a:pt x="2007" y="2241"/>
                      <a:pt x="2694" y="1720"/>
                      <a:pt x="3348" y="1492"/>
                    </a:cubicBezTo>
                    <a:cubicBezTo>
                      <a:pt x="3703" y="1369"/>
                      <a:pt x="4067" y="1331"/>
                      <a:pt x="4434" y="1331"/>
                    </a:cubicBezTo>
                    <a:cubicBezTo>
                      <a:pt x="5000" y="1331"/>
                      <a:pt x="5576" y="1420"/>
                      <a:pt x="6143" y="1420"/>
                    </a:cubicBezTo>
                    <a:cubicBezTo>
                      <a:pt x="6453" y="1420"/>
                      <a:pt x="6761" y="1393"/>
                      <a:pt x="7063" y="1312"/>
                    </a:cubicBezTo>
                    <a:cubicBezTo>
                      <a:pt x="7857" y="1099"/>
                      <a:pt x="8695" y="637"/>
                      <a:pt x="9528" y="637"/>
                    </a:cubicBezTo>
                    <a:cubicBezTo>
                      <a:pt x="9857" y="637"/>
                      <a:pt x="10184" y="709"/>
                      <a:pt x="10508" y="896"/>
                    </a:cubicBezTo>
                    <a:cubicBezTo>
                      <a:pt x="10997" y="1179"/>
                      <a:pt x="11295" y="1606"/>
                      <a:pt x="11415" y="2093"/>
                    </a:cubicBezTo>
                    <a:cubicBezTo>
                      <a:pt x="11433" y="2008"/>
                      <a:pt x="11441" y="1922"/>
                      <a:pt x="11438" y="1840"/>
                    </a:cubicBezTo>
                    <a:cubicBezTo>
                      <a:pt x="11422" y="1502"/>
                      <a:pt x="11230" y="1135"/>
                      <a:pt x="11028" y="875"/>
                    </a:cubicBezTo>
                    <a:cubicBezTo>
                      <a:pt x="10448" y="126"/>
                      <a:pt x="9812" y="47"/>
                      <a:pt x="8932" y="3"/>
                    </a:cubicBezTo>
                    <a:cubicBezTo>
                      <a:pt x="8893" y="1"/>
                      <a:pt x="8854" y="0"/>
                      <a:pt x="8815" y="0"/>
                    </a:cubicBezTo>
                    <a:close/>
                  </a:path>
                </a:pathLst>
              </a:custGeom>
              <a:solidFill>
                <a:srgbClr val="89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4"/>
              <p:cNvSpPr/>
              <p:nvPr/>
            </p:nvSpPr>
            <p:spPr>
              <a:xfrm>
                <a:off x="5537625" y="1016025"/>
                <a:ext cx="26725" cy="46975"/>
              </a:xfrm>
              <a:custGeom>
                <a:rect b="b" l="l" r="r" t="t"/>
                <a:pathLst>
                  <a:path extrusionOk="0" h="1879" w="1069">
                    <a:moveTo>
                      <a:pt x="295" y="1"/>
                    </a:moveTo>
                    <a:cubicBezTo>
                      <a:pt x="132" y="206"/>
                      <a:pt x="52" y="475"/>
                      <a:pt x="72" y="737"/>
                    </a:cubicBezTo>
                    <a:lnTo>
                      <a:pt x="72" y="737"/>
                    </a:lnTo>
                    <a:cubicBezTo>
                      <a:pt x="15" y="945"/>
                      <a:pt x="0" y="1164"/>
                      <a:pt x="62" y="1368"/>
                    </a:cubicBezTo>
                    <a:cubicBezTo>
                      <a:pt x="147" y="1644"/>
                      <a:pt x="400" y="1879"/>
                      <a:pt x="687" y="1879"/>
                    </a:cubicBezTo>
                    <a:cubicBezTo>
                      <a:pt x="695" y="1879"/>
                      <a:pt x="704" y="1878"/>
                      <a:pt x="713" y="1878"/>
                    </a:cubicBezTo>
                    <a:cubicBezTo>
                      <a:pt x="797" y="1875"/>
                      <a:pt x="886" y="1847"/>
                      <a:pt x="941" y="1782"/>
                    </a:cubicBezTo>
                    <a:cubicBezTo>
                      <a:pt x="959" y="1759"/>
                      <a:pt x="973" y="1733"/>
                      <a:pt x="984" y="1707"/>
                    </a:cubicBezTo>
                    <a:cubicBezTo>
                      <a:pt x="1068" y="1511"/>
                      <a:pt x="1019" y="1281"/>
                      <a:pt x="919" y="1093"/>
                    </a:cubicBezTo>
                    <a:cubicBezTo>
                      <a:pt x="818" y="906"/>
                      <a:pt x="671" y="749"/>
                      <a:pt x="543" y="579"/>
                    </a:cubicBezTo>
                    <a:cubicBezTo>
                      <a:pt x="416" y="408"/>
                      <a:pt x="304" y="213"/>
                      <a:pt x="295" y="1"/>
                    </a:cubicBezTo>
                    <a:close/>
                  </a:path>
                </a:pathLst>
              </a:custGeom>
              <a:solidFill>
                <a:srgbClr val="AB73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4"/>
              <p:cNvSpPr/>
              <p:nvPr/>
            </p:nvSpPr>
            <p:spPr>
              <a:xfrm>
                <a:off x="5536800" y="1015425"/>
                <a:ext cx="20175" cy="50550"/>
              </a:xfrm>
              <a:custGeom>
                <a:rect b="b" l="l" r="r" t="t"/>
                <a:pathLst>
                  <a:path extrusionOk="0" h="2022" w="807">
                    <a:moveTo>
                      <a:pt x="280" y="1"/>
                    </a:moveTo>
                    <a:cubicBezTo>
                      <a:pt x="260" y="1"/>
                      <a:pt x="192" y="121"/>
                      <a:pt x="127" y="330"/>
                    </a:cubicBezTo>
                    <a:cubicBezTo>
                      <a:pt x="60" y="544"/>
                      <a:pt x="0" y="853"/>
                      <a:pt x="12" y="1201"/>
                    </a:cubicBezTo>
                    <a:cubicBezTo>
                      <a:pt x="20" y="1375"/>
                      <a:pt x="56" y="1547"/>
                      <a:pt x="133" y="1686"/>
                    </a:cubicBezTo>
                    <a:cubicBezTo>
                      <a:pt x="208" y="1829"/>
                      <a:pt x="327" y="1925"/>
                      <a:pt x="435" y="1974"/>
                    </a:cubicBezTo>
                    <a:cubicBezTo>
                      <a:pt x="512" y="2009"/>
                      <a:pt x="585" y="2021"/>
                      <a:pt x="644" y="2021"/>
                    </a:cubicBezTo>
                    <a:cubicBezTo>
                      <a:pt x="670" y="2021"/>
                      <a:pt x="692" y="2019"/>
                      <a:pt x="712" y="2016"/>
                    </a:cubicBezTo>
                    <a:cubicBezTo>
                      <a:pt x="777" y="2002"/>
                      <a:pt x="807" y="1980"/>
                      <a:pt x="804" y="1972"/>
                    </a:cubicBezTo>
                    <a:cubicBezTo>
                      <a:pt x="801" y="1948"/>
                      <a:pt x="658" y="1992"/>
                      <a:pt x="482" y="1884"/>
                    </a:cubicBezTo>
                    <a:cubicBezTo>
                      <a:pt x="397" y="1831"/>
                      <a:pt x="307" y="1746"/>
                      <a:pt x="251" y="1625"/>
                    </a:cubicBezTo>
                    <a:cubicBezTo>
                      <a:pt x="191" y="1506"/>
                      <a:pt x="163" y="1355"/>
                      <a:pt x="156" y="1194"/>
                    </a:cubicBezTo>
                    <a:cubicBezTo>
                      <a:pt x="132" y="535"/>
                      <a:pt x="323" y="14"/>
                      <a:pt x="281" y="1"/>
                    </a:cubicBezTo>
                    <a:cubicBezTo>
                      <a:pt x="281" y="1"/>
                      <a:pt x="280" y="1"/>
                      <a:pt x="280"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4"/>
              <p:cNvSpPr/>
              <p:nvPr/>
            </p:nvSpPr>
            <p:spPr>
              <a:xfrm>
                <a:off x="5558550" y="1055100"/>
                <a:ext cx="7225" cy="6025"/>
              </a:xfrm>
              <a:custGeom>
                <a:rect b="b" l="l" r="r" t="t"/>
                <a:pathLst>
                  <a:path extrusionOk="0" h="241" w="289">
                    <a:moveTo>
                      <a:pt x="229" y="0"/>
                    </a:moveTo>
                    <a:cubicBezTo>
                      <a:pt x="194" y="0"/>
                      <a:pt x="143" y="25"/>
                      <a:pt x="96" y="67"/>
                    </a:cubicBezTo>
                    <a:cubicBezTo>
                      <a:pt x="31" y="127"/>
                      <a:pt x="1" y="199"/>
                      <a:pt x="28" y="228"/>
                    </a:cubicBezTo>
                    <a:cubicBezTo>
                      <a:pt x="35" y="236"/>
                      <a:pt x="47" y="240"/>
                      <a:pt x="61" y="240"/>
                    </a:cubicBezTo>
                    <a:cubicBezTo>
                      <a:pt x="96" y="240"/>
                      <a:pt x="147" y="215"/>
                      <a:pt x="194" y="173"/>
                    </a:cubicBezTo>
                    <a:cubicBezTo>
                      <a:pt x="258" y="113"/>
                      <a:pt x="289" y="41"/>
                      <a:pt x="262" y="12"/>
                    </a:cubicBezTo>
                    <a:cubicBezTo>
                      <a:pt x="254" y="4"/>
                      <a:pt x="243" y="0"/>
                      <a:pt x="229" y="0"/>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4"/>
              <p:cNvSpPr/>
              <p:nvPr/>
            </p:nvSpPr>
            <p:spPr>
              <a:xfrm>
                <a:off x="5518050" y="1067975"/>
                <a:ext cx="61275" cy="42650"/>
              </a:xfrm>
              <a:custGeom>
                <a:rect b="b" l="l" r="r" t="t"/>
                <a:pathLst>
                  <a:path extrusionOk="0" h="1706" w="2451">
                    <a:moveTo>
                      <a:pt x="2448" y="1"/>
                    </a:moveTo>
                    <a:lnTo>
                      <a:pt x="2448" y="1"/>
                    </a:lnTo>
                    <a:cubicBezTo>
                      <a:pt x="2048" y="250"/>
                      <a:pt x="1577" y="395"/>
                      <a:pt x="1116" y="395"/>
                    </a:cubicBezTo>
                    <a:cubicBezTo>
                      <a:pt x="759" y="395"/>
                      <a:pt x="407" y="308"/>
                      <a:pt x="99" y="114"/>
                    </a:cubicBezTo>
                    <a:cubicBezTo>
                      <a:pt x="66" y="96"/>
                      <a:pt x="33" y="77"/>
                      <a:pt x="1" y="57"/>
                    </a:cubicBezTo>
                    <a:lnTo>
                      <a:pt x="1" y="57"/>
                    </a:lnTo>
                    <a:cubicBezTo>
                      <a:pt x="36" y="423"/>
                      <a:pt x="99" y="795"/>
                      <a:pt x="289" y="1113"/>
                    </a:cubicBezTo>
                    <a:cubicBezTo>
                      <a:pt x="485" y="1442"/>
                      <a:pt x="843" y="1705"/>
                      <a:pt x="1239" y="1705"/>
                    </a:cubicBezTo>
                    <a:cubicBezTo>
                      <a:pt x="1241" y="1705"/>
                      <a:pt x="1243" y="1705"/>
                      <a:pt x="1245" y="1705"/>
                    </a:cubicBezTo>
                    <a:cubicBezTo>
                      <a:pt x="1673" y="1702"/>
                      <a:pt x="2047" y="1392"/>
                      <a:pt x="2229" y="1023"/>
                    </a:cubicBezTo>
                    <a:cubicBezTo>
                      <a:pt x="2376" y="726"/>
                      <a:pt x="2451" y="348"/>
                      <a:pt x="2448"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4"/>
              <p:cNvSpPr/>
              <p:nvPr/>
            </p:nvSpPr>
            <p:spPr>
              <a:xfrm>
                <a:off x="5464050" y="973550"/>
                <a:ext cx="58850" cy="24350"/>
              </a:xfrm>
              <a:custGeom>
                <a:rect b="b" l="l" r="r" t="t"/>
                <a:pathLst>
                  <a:path extrusionOk="0" h="974" w="2354">
                    <a:moveTo>
                      <a:pt x="1503" y="1"/>
                    </a:moveTo>
                    <a:cubicBezTo>
                      <a:pt x="1350" y="1"/>
                      <a:pt x="1184" y="19"/>
                      <a:pt x="1014" y="65"/>
                    </a:cubicBezTo>
                    <a:cubicBezTo>
                      <a:pt x="635" y="169"/>
                      <a:pt x="342" y="395"/>
                      <a:pt x="189" y="595"/>
                    </a:cubicBezTo>
                    <a:cubicBezTo>
                      <a:pt x="32" y="797"/>
                      <a:pt x="1" y="956"/>
                      <a:pt x="32" y="972"/>
                    </a:cubicBezTo>
                    <a:cubicBezTo>
                      <a:pt x="35" y="973"/>
                      <a:pt x="38" y="974"/>
                      <a:pt x="42" y="974"/>
                    </a:cubicBezTo>
                    <a:cubicBezTo>
                      <a:pt x="84" y="974"/>
                      <a:pt x="175" y="866"/>
                      <a:pt x="334" y="734"/>
                    </a:cubicBezTo>
                    <a:cubicBezTo>
                      <a:pt x="503" y="591"/>
                      <a:pt x="766" y="426"/>
                      <a:pt x="1088" y="338"/>
                    </a:cubicBezTo>
                    <a:cubicBezTo>
                      <a:pt x="1326" y="272"/>
                      <a:pt x="1558" y="254"/>
                      <a:pt x="1755" y="254"/>
                    </a:cubicBezTo>
                    <a:cubicBezTo>
                      <a:pt x="1826" y="254"/>
                      <a:pt x="1893" y="257"/>
                      <a:pt x="1953" y="260"/>
                    </a:cubicBezTo>
                    <a:cubicBezTo>
                      <a:pt x="2076" y="267"/>
                      <a:pt x="2177" y="275"/>
                      <a:pt x="2244" y="275"/>
                    </a:cubicBezTo>
                    <a:cubicBezTo>
                      <a:pt x="2302" y="275"/>
                      <a:pt x="2336" y="269"/>
                      <a:pt x="2342" y="251"/>
                    </a:cubicBezTo>
                    <a:cubicBezTo>
                      <a:pt x="2353" y="216"/>
                      <a:pt x="2225" y="129"/>
                      <a:pt x="1985" y="64"/>
                    </a:cubicBezTo>
                    <a:cubicBezTo>
                      <a:pt x="1855" y="28"/>
                      <a:pt x="1689" y="1"/>
                      <a:pt x="1503"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4"/>
              <p:cNvSpPr/>
              <p:nvPr/>
            </p:nvSpPr>
            <p:spPr>
              <a:xfrm>
                <a:off x="5469750" y="1024050"/>
                <a:ext cx="53300" cy="26600"/>
              </a:xfrm>
              <a:custGeom>
                <a:rect b="b" l="l" r="r" t="t"/>
                <a:pathLst>
                  <a:path extrusionOk="0" h="1064" w="2132">
                    <a:moveTo>
                      <a:pt x="845" y="0"/>
                    </a:moveTo>
                    <a:cubicBezTo>
                      <a:pt x="616" y="0"/>
                      <a:pt x="410" y="70"/>
                      <a:pt x="275" y="161"/>
                    </a:cubicBezTo>
                    <a:cubicBezTo>
                      <a:pt x="59" y="302"/>
                      <a:pt x="1" y="459"/>
                      <a:pt x="17" y="467"/>
                    </a:cubicBezTo>
                    <a:cubicBezTo>
                      <a:pt x="19" y="469"/>
                      <a:pt x="21" y="469"/>
                      <a:pt x="23" y="469"/>
                    </a:cubicBezTo>
                    <a:cubicBezTo>
                      <a:pt x="53" y="469"/>
                      <a:pt x="146" y="359"/>
                      <a:pt x="335" y="269"/>
                    </a:cubicBezTo>
                    <a:cubicBezTo>
                      <a:pt x="454" y="212"/>
                      <a:pt x="617" y="169"/>
                      <a:pt x="797" y="169"/>
                    </a:cubicBezTo>
                    <a:cubicBezTo>
                      <a:pt x="919" y="169"/>
                      <a:pt x="1047" y="189"/>
                      <a:pt x="1175" y="236"/>
                    </a:cubicBezTo>
                    <a:cubicBezTo>
                      <a:pt x="1493" y="356"/>
                      <a:pt x="1722" y="590"/>
                      <a:pt x="1867" y="767"/>
                    </a:cubicBezTo>
                    <a:cubicBezTo>
                      <a:pt x="2006" y="939"/>
                      <a:pt x="2081" y="1064"/>
                      <a:pt x="2108" y="1064"/>
                    </a:cubicBezTo>
                    <a:cubicBezTo>
                      <a:pt x="2110" y="1064"/>
                      <a:pt x="2111" y="1063"/>
                      <a:pt x="2112" y="1063"/>
                    </a:cubicBezTo>
                    <a:cubicBezTo>
                      <a:pt x="2131" y="1054"/>
                      <a:pt x="2096" y="906"/>
                      <a:pt x="1968" y="695"/>
                    </a:cubicBezTo>
                    <a:cubicBezTo>
                      <a:pt x="1842" y="489"/>
                      <a:pt x="1606" y="211"/>
                      <a:pt x="1236" y="71"/>
                    </a:cubicBezTo>
                    <a:cubicBezTo>
                      <a:pt x="1104" y="21"/>
                      <a:pt x="971" y="0"/>
                      <a:pt x="845" y="0"/>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4"/>
              <p:cNvSpPr/>
              <p:nvPr/>
            </p:nvSpPr>
            <p:spPr>
              <a:xfrm>
                <a:off x="5576875" y="973550"/>
                <a:ext cx="58825" cy="24350"/>
              </a:xfrm>
              <a:custGeom>
                <a:rect b="b" l="l" r="r" t="t"/>
                <a:pathLst>
                  <a:path extrusionOk="0" h="974" w="2353">
                    <a:moveTo>
                      <a:pt x="851" y="1"/>
                    </a:moveTo>
                    <a:cubicBezTo>
                      <a:pt x="665" y="1"/>
                      <a:pt x="499" y="28"/>
                      <a:pt x="369" y="64"/>
                    </a:cubicBezTo>
                    <a:cubicBezTo>
                      <a:pt x="129" y="129"/>
                      <a:pt x="0" y="216"/>
                      <a:pt x="12" y="251"/>
                    </a:cubicBezTo>
                    <a:cubicBezTo>
                      <a:pt x="17" y="269"/>
                      <a:pt x="51" y="275"/>
                      <a:pt x="109" y="275"/>
                    </a:cubicBezTo>
                    <a:cubicBezTo>
                      <a:pt x="177" y="275"/>
                      <a:pt x="277" y="267"/>
                      <a:pt x="400" y="260"/>
                    </a:cubicBezTo>
                    <a:cubicBezTo>
                      <a:pt x="461" y="257"/>
                      <a:pt x="527" y="254"/>
                      <a:pt x="598" y="254"/>
                    </a:cubicBezTo>
                    <a:cubicBezTo>
                      <a:pt x="795" y="254"/>
                      <a:pt x="1027" y="272"/>
                      <a:pt x="1265" y="338"/>
                    </a:cubicBezTo>
                    <a:cubicBezTo>
                      <a:pt x="1588" y="426"/>
                      <a:pt x="1850" y="591"/>
                      <a:pt x="2020" y="734"/>
                    </a:cubicBezTo>
                    <a:cubicBezTo>
                      <a:pt x="2179" y="866"/>
                      <a:pt x="2270" y="974"/>
                      <a:pt x="2312" y="974"/>
                    </a:cubicBezTo>
                    <a:cubicBezTo>
                      <a:pt x="2315" y="974"/>
                      <a:pt x="2318" y="973"/>
                      <a:pt x="2321" y="972"/>
                    </a:cubicBezTo>
                    <a:cubicBezTo>
                      <a:pt x="2352" y="956"/>
                      <a:pt x="2321" y="797"/>
                      <a:pt x="2164" y="595"/>
                    </a:cubicBezTo>
                    <a:cubicBezTo>
                      <a:pt x="2011" y="395"/>
                      <a:pt x="1719" y="169"/>
                      <a:pt x="1340" y="65"/>
                    </a:cubicBezTo>
                    <a:cubicBezTo>
                      <a:pt x="1170" y="19"/>
                      <a:pt x="1004" y="1"/>
                      <a:pt x="851" y="1"/>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4"/>
              <p:cNvSpPr/>
              <p:nvPr/>
            </p:nvSpPr>
            <p:spPr>
              <a:xfrm>
                <a:off x="5575025" y="1024050"/>
                <a:ext cx="53325" cy="26600"/>
              </a:xfrm>
              <a:custGeom>
                <a:rect b="b" l="l" r="r" t="t"/>
                <a:pathLst>
                  <a:path extrusionOk="0" h="1064" w="2133">
                    <a:moveTo>
                      <a:pt x="1287" y="0"/>
                    </a:moveTo>
                    <a:cubicBezTo>
                      <a:pt x="1161" y="0"/>
                      <a:pt x="1028" y="21"/>
                      <a:pt x="896" y="71"/>
                    </a:cubicBezTo>
                    <a:cubicBezTo>
                      <a:pt x="526" y="211"/>
                      <a:pt x="291" y="489"/>
                      <a:pt x="164" y="695"/>
                    </a:cubicBezTo>
                    <a:cubicBezTo>
                      <a:pt x="36" y="906"/>
                      <a:pt x="1" y="1054"/>
                      <a:pt x="21" y="1063"/>
                    </a:cubicBezTo>
                    <a:cubicBezTo>
                      <a:pt x="22" y="1063"/>
                      <a:pt x="23" y="1064"/>
                      <a:pt x="24" y="1064"/>
                    </a:cubicBezTo>
                    <a:cubicBezTo>
                      <a:pt x="51" y="1064"/>
                      <a:pt x="127" y="939"/>
                      <a:pt x="266" y="767"/>
                    </a:cubicBezTo>
                    <a:cubicBezTo>
                      <a:pt x="410" y="590"/>
                      <a:pt x="639" y="356"/>
                      <a:pt x="958" y="236"/>
                    </a:cubicBezTo>
                    <a:cubicBezTo>
                      <a:pt x="1085" y="189"/>
                      <a:pt x="1214" y="169"/>
                      <a:pt x="1335" y="169"/>
                    </a:cubicBezTo>
                    <a:cubicBezTo>
                      <a:pt x="1515" y="169"/>
                      <a:pt x="1679" y="212"/>
                      <a:pt x="1797" y="269"/>
                    </a:cubicBezTo>
                    <a:cubicBezTo>
                      <a:pt x="1986" y="359"/>
                      <a:pt x="2079" y="469"/>
                      <a:pt x="2109" y="469"/>
                    </a:cubicBezTo>
                    <a:cubicBezTo>
                      <a:pt x="2111" y="469"/>
                      <a:pt x="2113" y="469"/>
                      <a:pt x="2115" y="467"/>
                    </a:cubicBezTo>
                    <a:cubicBezTo>
                      <a:pt x="2132" y="459"/>
                      <a:pt x="2074" y="302"/>
                      <a:pt x="1858" y="161"/>
                    </a:cubicBezTo>
                    <a:cubicBezTo>
                      <a:pt x="1723" y="70"/>
                      <a:pt x="1517" y="0"/>
                      <a:pt x="1287" y="0"/>
                    </a:cubicBezTo>
                    <a:close/>
                  </a:path>
                </a:pathLst>
              </a:custGeom>
              <a:solidFill>
                <a:srgbClr val="8436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4"/>
              <p:cNvSpPr/>
              <p:nvPr/>
            </p:nvSpPr>
            <p:spPr>
              <a:xfrm>
                <a:off x="5529525" y="1091700"/>
                <a:ext cx="41550" cy="18925"/>
              </a:xfrm>
              <a:custGeom>
                <a:rect b="b" l="l" r="r" t="t"/>
                <a:pathLst>
                  <a:path extrusionOk="0" h="757" w="1662">
                    <a:moveTo>
                      <a:pt x="933" y="1"/>
                    </a:moveTo>
                    <a:cubicBezTo>
                      <a:pt x="588" y="1"/>
                      <a:pt x="254" y="151"/>
                      <a:pt x="0" y="390"/>
                    </a:cubicBezTo>
                    <a:cubicBezTo>
                      <a:pt x="204" y="605"/>
                      <a:pt x="481" y="756"/>
                      <a:pt x="781" y="756"/>
                    </a:cubicBezTo>
                    <a:cubicBezTo>
                      <a:pt x="783" y="756"/>
                      <a:pt x="784" y="756"/>
                      <a:pt x="786" y="756"/>
                    </a:cubicBezTo>
                    <a:cubicBezTo>
                      <a:pt x="1142" y="754"/>
                      <a:pt x="1460" y="538"/>
                      <a:pt x="1662" y="253"/>
                    </a:cubicBezTo>
                    <a:cubicBezTo>
                      <a:pt x="1464" y="101"/>
                      <a:pt x="1217" y="8"/>
                      <a:pt x="965" y="1"/>
                    </a:cubicBezTo>
                    <a:cubicBezTo>
                      <a:pt x="955" y="1"/>
                      <a:pt x="944" y="1"/>
                      <a:pt x="933" y="1"/>
                    </a:cubicBezTo>
                    <a:close/>
                  </a:path>
                </a:pathLst>
              </a:custGeom>
              <a:solidFill>
                <a:srgbClr val="EA4B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2389" name="Shape 2389"/>
        <p:cNvGrpSpPr/>
        <p:nvPr/>
      </p:nvGrpSpPr>
      <p:grpSpPr>
        <a:xfrm>
          <a:off x="0" y="0"/>
          <a:ext cx="0" cy="0"/>
          <a:chOff x="0" y="0"/>
          <a:chExt cx="0" cy="0"/>
        </a:xfrm>
      </p:grpSpPr>
      <p:pic>
        <p:nvPicPr>
          <p:cNvPr id="2390" name="Google Shape;2390;p55"/>
          <p:cNvPicPr preferRelativeResize="0"/>
          <p:nvPr/>
        </p:nvPicPr>
        <p:blipFill>
          <a:blip r:embed="rId3">
            <a:alphaModFix/>
          </a:blip>
          <a:stretch>
            <a:fillRect/>
          </a:stretch>
        </p:blipFill>
        <p:spPr>
          <a:xfrm>
            <a:off x="-684275" y="720899"/>
            <a:ext cx="5896725" cy="4422600"/>
          </a:xfrm>
          <a:prstGeom prst="rect">
            <a:avLst/>
          </a:prstGeom>
          <a:noFill/>
          <a:ln>
            <a:noFill/>
          </a:ln>
        </p:spPr>
      </p:pic>
      <p:sp>
        <p:nvSpPr>
          <p:cNvPr id="2391" name="Google Shape;2391;p55"/>
          <p:cNvSpPr txBox="1"/>
          <p:nvPr>
            <p:ph type="title"/>
          </p:nvPr>
        </p:nvSpPr>
        <p:spPr>
          <a:xfrm>
            <a:off x="0" y="0"/>
            <a:ext cx="9144000" cy="5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Sentiment </a:t>
            </a:r>
            <a:r>
              <a:rPr lang="en"/>
              <a:t>Demographic</a:t>
            </a:r>
            <a:endParaRPr/>
          </a:p>
        </p:txBody>
      </p:sp>
      <p:sp>
        <p:nvSpPr>
          <p:cNvPr id="2392" name="Google Shape;2392;p55"/>
          <p:cNvSpPr txBox="1"/>
          <p:nvPr/>
        </p:nvSpPr>
        <p:spPr>
          <a:xfrm>
            <a:off x="4225025" y="1561425"/>
            <a:ext cx="4329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b="1" lang="en" sz="1500">
                <a:latin typeface="Lato"/>
                <a:ea typeface="Lato"/>
                <a:cs typeface="Lato"/>
                <a:sym typeface="Lato"/>
              </a:rPr>
            </a:br>
            <a:endParaRPr b="1" sz="1500">
              <a:latin typeface="Lato"/>
              <a:ea typeface="Lato"/>
              <a:cs typeface="Lato"/>
              <a:sym typeface="Lato"/>
            </a:endParaRPr>
          </a:p>
        </p:txBody>
      </p:sp>
      <p:sp>
        <p:nvSpPr>
          <p:cNvPr id="2393" name="Google Shape;2393;p55"/>
          <p:cNvSpPr/>
          <p:nvPr/>
        </p:nvSpPr>
        <p:spPr>
          <a:xfrm>
            <a:off x="4225025" y="1351500"/>
            <a:ext cx="4618500" cy="2086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Roboto"/>
                <a:ea typeface="Roboto"/>
                <a:cs typeface="Roboto"/>
                <a:sym typeface="Roboto"/>
              </a:rPr>
              <a:t>The following pie-chart shows the percentage of data of each sentiment categories from the Twitter Dataset.</a:t>
            </a:r>
            <a:br>
              <a:rPr b="1" lang="en" sz="1500">
                <a:latin typeface="Roboto"/>
                <a:ea typeface="Roboto"/>
                <a:cs typeface="Roboto"/>
                <a:sym typeface="Roboto"/>
              </a:rPr>
            </a:br>
            <a:br>
              <a:rPr b="1" lang="en" sz="1500">
                <a:latin typeface="Roboto"/>
                <a:ea typeface="Roboto"/>
                <a:cs typeface="Roboto"/>
                <a:sym typeface="Roboto"/>
              </a:rPr>
            </a:br>
            <a:r>
              <a:rPr b="1" lang="en" sz="1500">
                <a:latin typeface="Roboto"/>
                <a:ea typeface="Roboto"/>
                <a:cs typeface="Roboto"/>
                <a:sym typeface="Roboto"/>
              </a:rPr>
              <a:t>Out of 27000 data, most of them were neutral sentiments followed by positive and negative sentiments respectively, as shown in the chart.</a:t>
            </a:r>
            <a:endParaRPr/>
          </a:p>
        </p:txBody>
      </p:sp>
      <p:sp>
        <p:nvSpPr>
          <p:cNvPr id="2394" name="Google Shape;2394;p55"/>
          <p:cNvSpPr/>
          <p:nvPr/>
        </p:nvSpPr>
        <p:spPr>
          <a:xfrm rot="1388077">
            <a:off x="4289067" y="3584241"/>
            <a:ext cx="1728716" cy="1214218"/>
          </a:xfrm>
          <a:prstGeom prst="curvedLeftArrow">
            <a:avLst>
              <a:gd fmla="val 25000" name="adj1"/>
              <a:gd fmla="val 50000" name="adj2"/>
              <a:gd fmla="val 25000" name="adj3"/>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Emotions Flashcards XL by Slidesgo">
  <a:themeElements>
    <a:clrScheme name="Simple Light">
      <a:dk1>
        <a:srgbClr val="6B3F9E"/>
      </a:dk1>
      <a:lt1>
        <a:srgbClr val="FDD3A8"/>
      </a:lt1>
      <a:dk2>
        <a:srgbClr val="FFB566"/>
      </a:dk2>
      <a:lt2>
        <a:srgbClr val="FF9DB4"/>
      </a:lt2>
      <a:accent1>
        <a:srgbClr val="C4F4DE"/>
      </a:accent1>
      <a:accent2>
        <a:srgbClr val="FDD3A8"/>
      </a:accent2>
      <a:accent3>
        <a:srgbClr val="FFFFFF"/>
      </a:accent3>
      <a:accent4>
        <a:srgbClr val="6B3F9E"/>
      </a:accent4>
      <a:accent5>
        <a:srgbClr val="FFF5ED"/>
      </a:accent5>
      <a:accent6>
        <a:srgbClr val="FF9DB4"/>
      </a:accent6>
      <a:hlink>
        <a:srgbClr val="6B3F9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